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671868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Kun jäniksen suu meni ristiin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7544991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Elmeri,Iita,Eerik</a:t>
            </a:r>
          </a:p>
        </p:txBody>
      </p:sp>
      <p:sp>
        <p:nvSpPr>
          <p:cNvPr id="121" name="Shape 121"/>
          <p:cNvSpPr/>
          <p:nvPr/>
        </p:nvSpPr>
        <p:spPr>
          <a:xfrm>
            <a:off x="1739339" y="4061826"/>
            <a:ext cx="9526121" cy="193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When the rabbit's mouth turned in to a cross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sz="half" idx="1"/>
          </p:nvPr>
        </p:nvSpPr>
        <p:spPr>
          <a:xfrm>
            <a:off x="292871" y="133729"/>
            <a:ext cx="5334001" cy="62865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200"/>
              </a:spcBef>
              <a:buSzTx/>
              <a:buNone/>
              <a:defRPr sz="3600"/>
            </a:lvl1pPr>
          </a:lstStyle>
          <a:p>
            <a:pPr/>
            <a:r>
              <a:t>Kettu ja jänis kävelivät ja haasteli keskenään. Kettu kehui itseään, kuinka komea hän on.</a:t>
            </a:r>
          </a:p>
        </p:txBody>
      </p:sp>
      <p:sp>
        <p:nvSpPr>
          <p:cNvPr id="124" name="Shape 124"/>
          <p:cNvSpPr/>
          <p:nvPr/>
        </p:nvSpPr>
        <p:spPr>
          <a:xfrm>
            <a:off x="-122107" y="7232839"/>
            <a:ext cx="821954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fox and the rabbit walked and </a:t>
            </a:r>
          </a:p>
          <a:p>
            <a:pPr/>
            <a:r>
              <a:t>talkin together. The fox praised </a:t>
            </a:r>
          </a:p>
          <a:p>
            <a:pPr/>
            <a:r>
              <a:t>himself and how handsome his tail was.</a:t>
            </a:r>
          </a:p>
        </p:txBody>
      </p:sp>
      <p:pic>
        <p:nvPicPr>
          <p:cNvPr id="125" name="3C7AAE7C-AF9F-4988-9C4B-F7FD216673E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273" y="1353784"/>
            <a:ext cx="6776054" cy="5059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sz="half" idx="1"/>
          </p:nvPr>
        </p:nvSpPr>
        <p:spPr>
          <a:xfrm>
            <a:off x="952500" y="-81034"/>
            <a:ext cx="5334000" cy="62865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200"/>
              </a:spcBef>
              <a:buSzTx/>
              <a:buNone/>
              <a:defRPr sz="3600"/>
            </a:lvl1pPr>
          </a:lstStyle>
          <a:p>
            <a:pPr/>
            <a:r>
              <a:t>He kävelivät talon taakse, jossa oli kukko kanalauman kanssa.</a:t>
            </a:r>
          </a:p>
        </p:txBody>
      </p:sp>
      <p:sp>
        <p:nvSpPr>
          <p:cNvPr id="128" name="Shape 128"/>
          <p:cNvSpPr/>
          <p:nvPr/>
        </p:nvSpPr>
        <p:spPr>
          <a:xfrm>
            <a:off x="-2577543" y="4398180"/>
            <a:ext cx="1266809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They walk behind a house where there was a rooster with the</a:t>
            </a:r>
          </a:p>
          <a:p>
            <a:pPr/>
            <a:r>
              <a:t>chickens.</a:t>
            </a:r>
          </a:p>
        </p:txBody>
      </p:sp>
      <p:pic>
        <p:nvPicPr>
          <p:cNvPr id="129" name="40D62F85-D2F8-4920-8C0E-553E9F69684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7923" y="5393680"/>
            <a:ext cx="7400074" cy="4294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sz="half" idx="1"/>
          </p:nvPr>
        </p:nvSpPr>
        <p:spPr>
          <a:xfrm>
            <a:off x="952500" y="-449198"/>
            <a:ext cx="5334000" cy="62865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200"/>
              </a:spcBef>
              <a:buSzTx/>
              <a:buNone/>
              <a:defRPr sz="3600"/>
            </a:lvl1pPr>
          </a:lstStyle>
          <a:p>
            <a:pPr/>
            <a:r>
              <a:t>Kettu haluisi syödä kanat, mutta jänis hyppäsi kanojen keskelle. Kanat säikähtivät kovasti ja lähtivät pakoon.</a:t>
            </a:r>
          </a:p>
        </p:txBody>
      </p:sp>
      <p:sp>
        <p:nvSpPr>
          <p:cNvPr id="132" name="Shape 132"/>
          <p:cNvSpPr/>
          <p:nvPr/>
        </p:nvSpPr>
        <p:spPr>
          <a:xfrm>
            <a:off x="302252" y="5194191"/>
            <a:ext cx="5744764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fox wanted to eat chickens but the rabbit jumped in the middle of the chickens. The chickens got scared and ran away.</a:t>
            </a:r>
          </a:p>
        </p:txBody>
      </p:sp>
      <p:pic>
        <p:nvPicPr>
          <p:cNvPr id="133" name="0A47E329-C09C-46A0-A25D-8357116F60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9486" y="1128551"/>
            <a:ext cx="7075505" cy="5049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32A20D5E-1053-4C84-A080-6B78AD53FC15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072" r="0" b="4072"/>
          <a:stretch>
            <a:fillRect/>
          </a:stretch>
        </p:blipFill>
        <p:spPr>
          <a:xfrm>
            <a:off x="6757063" y="1354582"/>
            <a:ext cx="5586702" cy="6584327"/>
          </a:xfrm>
          <a:prstGeom prst="rect">
            <a:avLst/>
          </a:prstGeom>
        </p:spPr>
      </p:pic>
      <p:sp>
        <p:nvSpPr>
          <p:cNvPr id="136" name="Shape 136"/>
          <p:cNvSpPr/>
          <p:nvPr>
            <p:ph type="body" sz="half" idx="1"/>
          </p:nvPr>
        </p:nvSpPr>
        <p:spPr>
          <a:xfrm>
            <a:off x="645696" y="-2075259"/>
            <a:ext cx="5334001" cy="62865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200"/>
              </a:spcBef>
              <a:buSzTx/>
              <a:buNone/>
              <a:defRPr sz="3600"/>
            </a:lvl1pPr>
          </a:lstStyle>
          <a:p>
            <a:pPr/>
            <a:r>
              <a:t>Jänis nauroi liian paljon, että suu meni ristiin. Älä naura liikaa tai menee suu ristiin!</a:t>
            </a:r>
          </a:p>
        </p:txBody>
      </p:sp>
      <p:sp>
        <p:nvSpPr>
          <p:cNvPr id="137" name="Shape 137"/>
          <p:cNvSpPr/>
          <p:nvPr/>
        </p:nvSpPr>
        <p:spPr>
          <a:xfrm>
            <a:off x="370623" y="4484101"/>
            <a:ext cx="588414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rabbit laughed so hard that his mouth turned in to a cross. Don't laught too much or your mouth goes to cross.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