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63" r:id="rId5"/>
    <p:sldId id="258" r:id="rId6"/>
    <p:sldId id="264" r:id="rId7"/>
    <p:sldId id="259" r:id="rId8"/>
    <p:sldId id="265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69998-23B0-44C0-8E1A-DF5B3B099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012" y="168412"/>
            <a:ext cx="8610337" cy="2122652"/>
          </a:xfrm>
        </p:spPr>
        <p:txBody>
          <a:bodyPr>
            <a:normAutofit/>
          </a:bodyPr>
          <a:lstStyle/>
          <a:p>
            <a:r>
              <a:rPr lang="cs-CZ" sz="6000" dirty="0"/>
              <a:t> </a:t>
            </a:r>
            <a:r>
              <a:rPr lang="cs-CZ" sz="8800" dirty="0" err="1">
                <a:highlight>
                  <a:srgbClr val="00FF00"/>
                </a:highlight>
              </a:rPr>
              <a:t>The</a:t>
            </a:r>
            <a:r>
              <a:rPr lang="cs-CZ" sz="7200" dirty="0"/>
              <a:t>   </a:t>
            </a:r>
            <a:r>
              <a:rPr lang="en-US" sz="8800" dirty="0">
                <a:highlight>
                  <a:srgbClr val="00FF00"/>
                </a:highlight>
              </a:rPr>
              <a:t>Avengers</a:t>
            </a:r>
            <a:r>
              <a:rPr lang="cs-CZ" sz="7200" dirty="0"/>
              <a:t> </a:t>
            </a:r>
            <a:endParaRPr lang="cs-CZ" sz="6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85AC17-9F5E-414E-BB89-D5E631891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5928" y="4887310"/>
            <a:ext cx="4384694" cy="890561"/>
          </a:xfrm>
        </p:spPr>
        <p:txBody>
          <a:bodyPr>
            <a:normAutofit/>
          </a:bodyPr>
          <a:lstStyle/>
          <a:p>
            <a:pPr algn="ctr"/>
            <a:r>
              <a:rPr lang="cs-CZ" sz="1800" b="1"/>
              <a:t>Eliška veškrnová</a:t>
            </a:r>
            <a:endParaRPr lang="en-US" sz="1800" b="1" dirty="0"/>
          </a:p>
        </p:txBody>
      </p:sp>
      <p:pic>
        <p:nvPicPr>
          <p:cNvPr id="5" name="Obrázek 4" descr="Obsah obrázku text, osoba, muž, fotka&#10;&#10;Popis byl vytvořen automaticky">
            <a:extLst>
              <a:ext uri="{FF2B5EF4-FFF2-40B4-BE49-F238E27FC236}">
                <a16:creationId xmlns:a16="http://schemas.microsoft.com/office/drawing/2014/main" id="{671C67CF-3D29-47CC-A868-FAE46324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1" y="1844566"/>
            <a:ext cx="3142690" cy="4655836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1553839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905B0-BE6A-418F-A761-8C4A60E4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highlight>
                  <a:srgbClr val="66FF33"/>
                </a:highlight>
              </a:rPr>
              <a:t>My</a:t>
            </a:r>
            <a:r>
              <a:rPr lang="cs-CZ" sz="5400" dirty="0"/>
              <a:t> </a:t>
            </a:r>
            <a:r>
              <a:rPr lang="cs-CZ" sz="5400" dirty="0" err="1">
                <a:highlight>
                  <a:srgbClr val="66FF33"/>
                </a:highlight>
              </a:rPr>
              <a:t>opinion</a:t>
            </a:r>
            <a:r>
              <a:rPr lang="cs-CZ" sz="54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6C6ACE-BC84-4D87-AB42-018D351A8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200" dirty="0"/>
              <a:t>*</a:t>
            </a:r>
            <a:r>
              <a:rPr lang="cs-CZ" sz="3200" b="1" dirty="0">
                <a:solidFill>
                  <a:srgbClr val="66FF33"/>
                </a:solidFill>
              </a:rPr>
              <a:t>I </a:t>
            </a:r>
            <a:r>
              <a:rPr lang="cs-CZ" sz="3200" b="1" dirty="0" err="1">
                <a:solidFill>
                  <a:srgbClr val="66FF33"/>
                </a:solidFill>
              </a:rPr>
              <a:t>like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this</a:t>
            </a:r>
            <a:r>
              <a:rPr lang="cs-CZ" sz="3200" b="1" dirty="0">
                <a:solidFill>
                  <a:srgbClr val="66FF33"/>
                </a:solidFill>
              </a:rPr>
              <a:t> film very much. </a:t>
            </a:r>
          </a:p>
          <a:p>
            <a:pPr marL="0" indent="0">
              <a:buNone/>
            </a:pPr>
            <a:r>
              <a:rPr lang="cs-CZ" sz="3200" dirty="0"/>
              <a:t>*I </a:t>
            </a:r>
            <a:r>
              <a:rPr lang="cs-CZ" sz="3200" dirty="0" err="1"/>
              <a:t>would</a:t>
            </a:r>
            <a:r>
              <a:rPr lang="cs-CZ" sz="3200" dirty="0"/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recommend</a:t>
            </a:r>
            <a:r>
              <a:rPr lang="cs-CZ" sz="3200" dirty="0"/>
              <a:t> </a:t>
            </a:r>
            <a:r>
              <a:rPr lang="cs-CZ" sz="3200" dirty="0" err="1"/>
              <a:t>it</a:t>
            </a:r>
            <a:r>
              <a:rPr lang="cs-CZ" sz="3200" dirty="0"/>
              <a:t> to </a:t>
            </a:r>
            <a:r>
              <a:rPr lang="cs-CZ" sz="3200" b="1" dirty="0" err="1">
                <a:solidFill>
                  <a:srgbClr val="66FF33"/>
                </a:solidFill>
              </a:rPr>
              <a:t>everyone</a:t>
            </a:r>
            <a:r>
              <a:rPr lang="cs-CZ" sz="3200" b="1" dirty="0">
                <a:solidFill>
                  <a:srgbClr val="66FF33"/>
                </a:solidFill>
              </a:rPr>
              <a:t> in my </a:t>
            </a:r>
            <a:r>
              <a:rPr lang="cs-CZ" sz="3200" b="1" dirty="0" err="1">
                <a:solidFill>
                  <a:srgbClr val="66FF33"/>
                </a:solidFill>
              </a:rPr>
              <a:t>age</a:t>
            </a:r>
            <a:r>
              <a:rPr lang="cs-CZ" sz="3200" b="1" dirty="0">
                <a:solidFill>
                  <a:srgbClr val="66FF33"/>
                </a:solidFill>
              </a:rPr>
              <a:t>. </a:t>
            </a:r>
          </a:p>
          <a:p>
            <a:pPr marL="0" indent="0">
              <a:buNone/>
            </a:pPr>
            <a:r>
              <a:rPr lang="cs-CZ" sz="3200" dirty="0"/>
              <a:t>*</a:t>
            </a:r>
            <a:r>
              <a:rPr lang="cs-CZ" sz="3200" b="1" dirty="0">
                <a:solidFill>
                  <a:srgbClr val="66FF33"/>
                </a:solidFill>
              </a:rPr>
              <a:t>I </a:t>
            </a:r>
            <a:r>
              <a:rPr lang="cs-CZ" sz="3200" b="1" dirty="0" err="1">
                <a:solidFill>
                  <a:srgbClr val="66FF33"/>
                </a:solidFill>
              </a:rPr>
              <a:t>like</a:t>
            </a:r>
            <a:r>
              <a:rPr lang="cs-CZ" sz="3200" dirty="0"/>
              <a:t> </a:t>
            </a:r>
            <a:r>
              <a:rPr lang="cs-CZ" sz="3200" dirty="0" err="1"/>
              <a:t>it</a:t>
            </a:r>
            <a:r>
              <a:rPr lang="cs-CZ" sz="3200" dirty="0"/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because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it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isn´t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boring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dirty="0"/>
              <a:t>and </a:t>
            </a:r>
            <a:r>
              <a:rPr lang="cs-CZ" sz="3200" b="1" dirty="0" err="1">
                <a:solidFill>
                  <a:srgbClr val="66FF33"/>
                </a:solidFill>
              </a:rPr>
              <a:t>there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is</a:t>
            </a:r>
            <a:r>
              <a:rPr lang="cs-CZ" sz="3200" b="1" dirty="0">
                <a:solidFill>
                  <a:srgbClr val="66FF33"/>
                </a:solidFill>
              </a:rPr>
              <a:t> a lot </a:t>
            </a:r>
            <a:r>
              <a:rPr lang="cs-CZ" sz="3200" b="1" dirty="0" err="1">
                <a:solidFill>
                  <a:srgbClr val="66FF33"/>
                </a:solidFill>
              </a:rPr>
              <a:t>of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action</a:t>
            </a:r>
            <a:r>
              <a:rPr lang="cs-CZ" sz="3200" b="1" dirty="0">
                <a:solidFill>
                  <a:srgbClr val="66FF33"/>
                </a:solidFill>
              </a:rPr>
              <a:t>.</a:t>
            </a:r>
            <a:r>
              <a:rPr lang="cs-CZ" b="1" dirty="0">
                <a:solidFill>
                  <a:srgbClr val="66FF3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50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DAE66-D1AC-4700-A513-D4702E47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highlight>
                  <a:srgbClr val="66FF33"/>
                </a:highlight>
              </a:rPr>
              <a:t>Basic</a:t>
            </a:r>
            <a:r>
              <a:rPr lang="cs-CZ" sz="5400" b="1" dirty="0"/>
              <a:t>    </a:t>
            </a:r>
            <a:r>
              <a:rPr lang="cs-CZ" sz="5400" b="1" dirty="0" err="1">
                <a:highlight>
                  <a:srgbClr val="66FF33"/>
                </a:highlight>
              </a:rPr>
              <a:t>information</a:t>
            </a:r>
            <a:endParaRPr lang="cs-CZ" sz="5400" b="1" dirty="0">
              <a:highlight>
                <a:srgbClr val="66FF33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8B0FDE-ADCD-4AC7-B296-9ABC22787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462" y="2097089"/>
            <a:ext cx="10326414" cy="43983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5800" b="1" dirty="0">
                <a:solidFill>
                  <a:srgbClr val="66FF33"/>
                </a:solidFill>
              </a:rPr>
              <a:t>*</a:t>
            </a:r>
            <a:r>
              <a:rPr lang="en-US" sz="5800" b="1" dirty="0">
                <a:solidFill>
                  <a:srgbClr val="66FF33"/>
                </a:solidFill>
              </a:rPr>
              <a:t>Avengers: Endgame</a:t>
            </a:r>
            <a:r>
              <a:rPr lang="en-US" sz="5800" dirty="0"/>
              <a:t> is </a:t>
            </a:r>
            <a:r>
              <a:rPr lang="en-US" sz="5800" b="1" dirty="0">
                <a:solidFill>
                  <a:srgbClr val="66FF33"/>
                </a:solidFill>
              </a:rPr>
              <a:t>a 201</a:t>
            </a:r>
            <a:r>
              <a:rPr lang="cs-CZ" sz="5800" b="1" dirty="0">
                <a:solidFill>
                  <a:srgbClr val="66FF33"/>
                </a:solidFill>
              </a:rPr>
              <a:t>2</a:t>
            </a:r>
            <a:r>
              <a:rPr lang="en-US" sz="5800" dirty="0"/>
              <a:t> </a:t>
            </a:r>
            <a:r>
              <a:rPr lang="en-US" sz="5800" b="1" dirty="0">
                <a:solidFill>
                  <a:srgbClr val="66FF33"/>
                </a:solidFill>
              </a:rPr>
              <a:t>American superhero </a:t>
            </a:r>
            <a:r>
              <a:rPr lang="en-US" sz="5800" dirty="0"/>
              <a:t>film based on the </a:t>
            </a:r>
            <a:r>
              <a:rPr lang="en-US" sz="5800" b="1" dirty="0">
                <a:solidFill>
                  <a:srgbClr val="66FF33"/>
                </a:solidFill>
              </a:rPr>
              <a:t>Marvel Comics </a:t>
            </a:r>
            <a:r>
              <a:rPr lang="en-US" sz="5800" dirty="0"/>
              <a:t>superhero team the Avengers, produced by </a:t>
            </a:r>
            <a:r>
              <a:rPr lang="en-US" sz="5800" b="1" dirty="0">
                <a:solidFill>
                  <a:srgbClr val="66FF33"/>
                </a:solidFill>
              </a:rPr>
              <a:t>Marvel Studios </a:t>
            </a:r>
            <a:r>
              <a:rPr lang="en-US" sz="5800" dirty="0"/>
              <a:t>and distributed by </a:t>
            </a:r>
            <a:r>
              <a:rPr lang="en-US" sz="5800" b="1" dirty="0">
                <a:solidFill>
                  <a:srgbClr val="66FF33"/>
                </a:solidFill>
              </a:rPr>
              <a:t>Walt Disney Studios Motion Pictures.</a:t>
            </a:r>
            <a:endParaRPr lang="cs-CZ" sz="58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cs-CZ" sz="5800" dirty="0"/>
              <a:t>*It </a:t>
            </a:r>
            <a:r>
              <a:rPr lang="cs-CZ" sz="5800" dirty="0" err="1"/>
              <a:t>is</a:t>
            </a:r>
            <a:r>
              <a:rPr lang="cs-CZ" sz="5800" dirty="0"/>
              <a:t> </a:t>
            </a:r>
            <a:r>
              <a:rPr lang="cs-CZ" sz="5800" b="1" dirty="0" err="1">
                <a:solidFill>
                  <a:srgbClr val="66FF33"/>
                </a:solidFill>
              </a:rPr>
              <a:t>directed</a:t>
            </a:r>
            <a:r>
              <a:rPr lang="cs-CZ" sz="5800" dirty="0"/>
              <a:t> by </a:t>
            </a:r>
            <a:r>
              <a:rPr lang="cs-CZ" sz="5800" b="1" dirty="0" err="1">
                <a:solidFill>
                  <a:srgbClr val="66FF33"/>
                </a:solidFill>
              </a:rPr>
              <a:t>Joss</a:t>
            </a:r>
            <a:r>
              <a:rPr lang="cs-CZ" sz="5800" b="1" dirty="0">
                <a:solidFill>
                  <a:srgbClr val="66FF33"/>
                </a:solidFill>
              </a:rPr>
              <a:t> </a:t>
            </a:r>
            <a:r>
              <a:rPr lang="cs-CZ" sz="5800" b="1" dirty="0" err="1">
                <a:solidFill>
                  <a:srgbClr val="66FF33"/>
                </a:solidFill>
              </a:rPr>
              <a:t>Whedon</a:t>
            </a:r>
            <a:endParaRPr lang="cs-CZ" sz="58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cs-CZ" sz="5800" b="1" dirty="0">
                <a:solidFill>
                  <a:srgbClr val="66FF33"/>
                </a:solidFill>
              </a:rPr>
              <a:t>*</a:t>
            </a:r>
            <a:r>
              <a:rPr lang="cs-CZ" sz="5800" dirty="0"/>
              <a:t>It </a:t>
            </a:r>
            <a:r>
              <a:rPr lang="cs-CZ" sz="5800" dirty="0" err="1"/>
              <a:t>is</a:t>
            </a:r>
            <a:r>
              <a:rPr lang="cs-CZ" sz="5800" dirty="0"/>
              <a:t> </a:t>
            </a:r>
            <a:r>
              <a:rPr lang="cs-CZ" sz="5800" b="1" dirty="0" err="1">
                <a:solidFill>
                  <a:srgbClr val="66FF33"/>
                </a:solidFill>
              </a:rPr>
              <a:t>produced</a:t>
            </a:r>
            <a:r>
              <a:rPr lang="cs-CZ" sz="5800" b="1" dirty="0">
                <a:solidFill>
                  <a:srgbClr val="66FF33"/>
                </a:solidFill>
              </a:rPr>
              <a:t> </a:t>
            </a:r>
            <a:r>
              <a:rPr lang="cs-CZ" sz="5800" dirty="0"/>
              <a:t>by </a:t>
            </a:r>
            <a:r>
              <a:rPr lang="cs-CZ" sz="5800" b="1" dirty="0">
                <a:solidFill>
                  <a:srgbClr val="66FF33"/>
                </a:solidFill>
              </a:rPr>
              <a:t>Kevin </a:t>
            </a:r>
            <a:r>
              <a:rPr lang="cs-CZ" sz="5800" b="1" dirty="0" err="1">
                <a:solidFill>
                  <a:srgbClr val="66FF33"/>
                </a:solidFill>
              </a:rPr>
              <a:t>Feige</a:t>
            </a:r>
            <a:r>
              <a:rPr lang="cs-CZ" sz="5800" b="1" dirty="0">
                <a:solidFill>
                  <a:srgbClr val="66FF33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5800" dirty="0"/>
              <a:t>*It </a:t>
            </a:r>
            <a:r>
              <a:rPr lang="cs-CZ" sz="5800" dirty="0" err="1"/>
              <a:t>is</a:t>
            </a:r>
            <a:r>
              <a:rPr lang="cs-CZ" sz="5800" dirty="0"/>
              <a:t> </a:t>
            </a:r>
            <a:r>
              <a:rPr lang="cs-CZ" sz="5800" b="1" dirty="0">
                <a:solidFill>
                  <a:srgbClr val="66FF33"/>
                </a:solidFill>
              </a:rPr>
              <a:t>baset</a:t>
            </a:r>
            <a:r>
              <a:rPr lang="cs-CZ" sz="5800" dirty="0"/>
              <a:t> on </a:t>
            </a:r>
            <a:r>
              <a:rPr lang="cs-CZ" sz="5800" b="1" dirty="0">
                <a:solidFill>
                  <a:srgbClr val="66FF33"/>
                </a:solidFill>
              </a:rPr>
              <a:t>„</a:t>
            </a:r>
            <a:r>
              <a:rPr lang="cs-CZ" sz="5800" b="1" dirty="0" err="1">
                <a:solidFill>
                  <a:srgbClr val="66FF33"/>
                </a:solidFill>
              </a:rPr>
              <a:t>The</a:t>
            </a:r>
            <a:r>
              <a:rPr lang="cs-CZ" sz="5800" b="1" dirty="0">
                <a:solidFill>
                  <a:srgbClr val="66FF33"/>
                </a:solidFill>
              </a:rPr>
              <a:t> </a:t>
            </a:r>
            <a:r>
              <a:rPr lang="cs-CZ" sz="5800" b="1" dirty="0" err="1">
                <a:solidFill>
                  <a:srgbClr val="66FF33"/>
                </a:solidFill>
              </a:rPr>
              <a:t>Avengers</a:t>
            </a:r>
            <a:r>
              <a:rPr lang="cs-CZ" sz="5800" b="1" dirty="0">
                <a:solidFill>
                  <a:srgbClr val="66FF33"/>
                </a:solidFill>
              </a:rPr>
              <a:t>“ </a:t>
            </a:r>
            <a:r>
              <a:rPr lang="cs-CZ" sz="5800" dirty="0"/>
              <a:t>by </a:t>
            </a:r>
            <a:r>
              <a:rPr lang="cs-CZ" sz="5800" b="1" dirty="0">
                <a:solidFill>
                  <a:srgbClr val="66FF33"/>
                </a:solidFill>
              </a:rPr>
              <a:t>Stan Lee </a:t>
            </a:r>
            <a:r>
              <a:rPr lang="cs-CZ" sz="5800" dirty="0"/>
              <a:t>and </a:t>
            </a:r>
            <a:r>
              <a:rPr lang="cs-CZ" sz="5800" b="1" dirty="0">
                <a:solidFill>
                  <a:srgbClr val="66FF33"/>
                </a:solidFill>
              </a:rPr>
              <a:t>Jack </a:t>
            </a:r>
            <a:r>
              <a:rPr lang="cs-CZ" sz="5800" b="1" dirty="0" err="1">
                <a:solidFill>
                  <a:srgbClr val="66FF33"/>
                </a:solidFill>
              </a:rPr>
              <a:t>Kirby</a:t>
            </a:r>
            <a:endParaRPr lang="cs-CZ" sz="5800" b="1" dirty="0">
              <a:solidFill>
                <a:srgbClr val="66FF33"/>
              </a:solidFill>
            </a:endParaRP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7695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FA698-B774-48E5-82A6-15725349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 err="1">
                <a:highlight>
                  <a:srgbClr val="66FF33"/>
                </a:highlight>
              </a:rPr>
              <a:t>Main</a:t>
            </a:r>
            <a:r>
              <a:rPr lang="cs-CZ" sz="5400" dirty="0"/>
              <a:t>   </a:t>
            </a:r>
            <a:r>
              <a:rPr lang="cs-CZ" sz="5400" dirty="0" err="1">
                <a:highlight>
                  <a:srgbClr val="66FF33"/>
                </a:highlight>
              </a:rPr>
              <a:t>actors</a:t>
            </a:r>
            <a:endParaRPr lang="en-US" sz="5400" dirty="0">
              <a:highlight>
                <a:srgbClr val="66FF33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AEB8CA-C3FB-458E-A398-C01459DA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2097089"/>
            <a:ext cx="10637508" cy="4398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rgbClr val="66FF33"/>
                </a:solidFill>
              </a:rPr>
              <a:t>                                                             Robert </a:t>
            </a:r>
            <a:r>
              <a:rPr lang="cs-CZ" sz="3200" b="1" dirty="0" err="1">
                <a:solidFill>
                  <a:srgbClr val="66FF33"/>
                </a:solidFill>
              </a:rPr>
              <a:t>Downey</a:t>
            </a:r>
            <a:r>
              <a:rPr lang="cs-CZ" sz="3200" b="1" dirty="0">
                <a:solidFill>
                  <a:srgbClr val="66FF33"/>
                </a:solidFill>
              </a:rPr>
              <a:t> Jr.</a:t>
            </a:r>
          </a:p>
          <a:p>
            <a:pPr marL="0" indent="0">
              <a:buNone/>
            </a:pPr>
            <a:endParaRPr lang="cs-CZ" sz="32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dirty="0"/>
              <a:t>Chris </a:t>
            </a:r>
            <a:r>
              <a:rPr lang="cs-CZ" sz="3200" b="1" dirty="0" err="1"/>
              <a:t>Evans</a:t>
            </a:r>
            <a:endParaRPr lang="cs-CZ" sz="3200" b="1" dirty="0"/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dirty="0">
                <a:solidFill>
                  <a:srgbClr val="66FF33"/>
                </a:solidFill>
              </a:rPr>
              <a:t>                                          Mark </a:t>
            </a:r>
            <a:r>
              <a:rPr lang="cs-CZ" sz="3200" b="1" dirty="0" err="1">
                <a:solidFill>
                  <a:srgbClr val="66FF33"/>
                </a:solidFill>
              </a:rPr>
              <a:t>Ruffalo</a:t>
            </a:r>
            <a:endParaRPr lang="cs-CZ" sz="32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Obrázek 4" descr="Obsah obrázku muž, osoba, hledání, košile&#10;&#10;Popis byl vytvořen automaticky">
            <a:extLst>
              <a:ext uri="{FF2B5EF4-FFF2-40B4-BE49-F238E27FC236}">
                <a16:creationId xmlns:a16="http://schemas.microsoft.com/office/drawing/2014/main" id="{20738613-BFB6-4A33-B3E3-338A6ABE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961" y="2097088"/>
            <a:ext cx="1516901" cy="2275351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7" name="Obrázek 6" descr="Obsah obrázku osoba, muž, interiér, usmívající se&#10;&#10;Popis byl vytvořen automaticky">
            <a:extLst>
              <a:ext uri="{FF2B5EF4-FFF2-40B4-BE49-F238E27FC236}">
                <a16:creationId xmlns:a16="http://schemas.microsoft.com/office/drawing/2014/main" id="{F7DAF54C-4495-4240-8B5C-92BF80D39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3" y="2257301"/>
            <a:ext cx="1681050" cy="1954923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11" name="Obrázek 10" descr="Obsah obrázku osoba, muž, oblek, oblečení&#10;&#10;Popis byl vytvořen automaticky">
            <a:extLst>
              <a:ext uri="{FF2B5EF4-FFF2-40B4-BE49-F238E27FC236}">
                <a16:creationId xmlns:a16="http://schemas.microsoft.com/office/drawing/2014/main" id="{09F7E325-B7FD-4CFF-A067-34BC66673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94" y="3877605"/>
            <a:ext cx="1851811" cy="2617788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14400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1E020-4AFB-4F86-9067-1B0A79AB4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72" y="504496"/>
            <a:ext cx="10211839" cy="5959365"/>
          </a:xfrm>
        </p:spPr>
        <p:txBody>
          <a:bodyPr/>
          <a:lstStyle/>
          <a:p>
            <a:pPr marL="0" indent="0">
              <a:buNone/>
            </a:pPr>
            <a:r>
              <a:rPr lang="cs-CZ" sz="3200" b="1" dirty="0"/>
              <a:t>                                                  Chris </a:t>
            </a:r>
            <a:r>
              <a:rPr lang="cs-CZ" sz="3200" b="1" dirty="0" err="1"/>
              <a:t>Hemsworth</a:t>
            </a:r>
            <a:endParaRPr lang="cs-CZ" sz="3200" b="1" dirty="0"/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endParaRPr lang="cs-CZ" sz="32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cs-CZ" sz="32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rgbClr val="66FF33"/>
                </a:solidFill>
              </a:rPr>
              <a:t>Scarlett </a:t>
            </a:r>
            <a:r>
              <a:rPr lang="cs-CZ" sz="3200" b="1" dirty="0" err="1">
                <a:solidFill>
                  <a:srgbClr val="66FF33"/>
                </a:solidFill>
              </a:rPr>
              <a:t>Johansson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</a:p>
          <a:p>
            <a:pPr marL="0" indent="0">
              <a:buNone/>
            </a:pPr>
            <a:endParaRPr lang="cs-CZ" sz="32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cs-CZ" sz="3200" b="1" dirty="0"/>
              <a:t>                         Jeremy Renner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osoba, muž, vázanka, nošení&#10;&#10;Popis byl vytvořen automaticky">
            <a:extLst>
              <a:ext uri="{FF2B5EF4-FFF2-40B4-BE49-F238E27FC236}">
                <a16:creationId xmlns:a16="http://schemas.microsoft.com/office/drawing/2014/main" id="{7196E0FD-7FA4-4664-9447-8B647224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418" y="189187"/>
            <a:ext cx="1768582" cy="2412124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7" name="Obrázek 6" descr="Obsah obrázku osoba, oblečení, exteriér, košile&#10;&#10;Popis byl vytvořen automaticky">
            <a:extLst>
              <a:ext uri="{FF2B5EF4-FFF2-40B4-BE49-F238E27FC236}">
                <a16:creationId xmlns:a16="http://schemas.microsoft.com/office/drawing/2014/main" id="{1706D47C-EF6B-4D53-9AB8-2968D31EC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70" y="1349842"/>
            <a:ext cx="2772210" cy="2079158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9" name="Obrázek 8" descr="Obsah obrázku osoba, muž, oblek, stojící&#10;&#10;Popis byl vytvořen automaticky">
            <a:extLst>
              <a:ext uri="{FF2B5EF4-FFF2-40B4-BE49-F238E27FC236}">
                <a16:creationId xmlns:a16="http://schemas.microsoft.com/office/drawing/2014/main" id="{AB784318-B6A4-4B8E-BBE9-0FC9BF0C5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92" y="3216165"/>
            <a:ext cx="2327224" cy="3058510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8873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61D19-4C72-40C8-981E-8C72AAF5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80" y="770917"/>
            <a:ext cx="9905998" cy="1478570"/>
          </a:xfrm>
        </p:spPr>
        <p:txBody>
          <a:bodyPr>
            <a:normAutofit/>
          </a:bodyPr>
          <a:lstStyle/>
          <a:p>
            <a:r>
              <a:rPr lang="cs-CZ" sz="5400" b="1" dirty="0">
                <a:highlight>
                  <a:srgbClr val="66FF33"/>
                </a:highlight>
              </a:rPr>
              <a:t>Plot</a:t>
            </a:r>
            <a:r>
              <a:rPr lang="cs-CZ" sz="5400" dirty="0"/>
              <a:t> </a:t>
            </a:r>
            <a:r>
              <a:rPr lang="cs-CZ" sz="5400" b="1" dirty="0">
                <a:highlight>
                  <a:srgbClr val="66FF33"/>
                </a:highlight>
              </a:rPr>
              <a:t>I.</a:t>
            </a:r>
            <a:endParaRPr lang="en-US" sz="5400" b="1" dirty="0">
              <a:highlight>
                <a:srgbClr val="66FF33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677B30-3A67-408A-9925-7B687A80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8" y="2049517"/>
            <a:ext cx="10653273" cy="43985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66FF33"/>
                </a:solidFill>
              </a:rPr>
              <a:t>*Place</a:t>
            </a:r>
            <a:r>
              <a:rPr lang="en-US" sz="3200" dirty="0"/>
              <a:t>: It is placed in </a:t>
            </a:r>
            <a:r>
              <a:rPr lang="cs-CZ" sz="3200" b="1" dirty="0">
                <a:solidFill>
                  <a:srgbClr val="66FF33"/>
                </a:solidFill>
              </a:rPr>
              <a:t>paralel </a:t>
            </a:r>
            <a:r>
              <a:rPr lang="en-US" sz="3200" b="1" dirty="0">
                <a:solidFill>
                  <a:srgbClr val="66FF33"/>
                </a:solidFill>
              </a:rPr>
              <a:t>universe</a:t>
            </a:r>
            <a:r>
              <a:rPr lang="en-US" sz="3200" dirty="0"/>
              <a:t> and in the same time it is placed in </a:t>
            </a:r>
            <a:r>
              <a:rPr lang="en-US" sz="3200" b="1" dirty="0">
                <a:solidFill>
                  <a:srgbClr val="66FF33"/>
                </a:solidFill>
              </a:rPr>
              <a:t>New York </a:t>
            </a:r>
            <a:endParaRPr lang="cs-CZ" sz="3200" b="1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cs-CZ" sz="3200" dirty="0"/>
              <a:t>*</a:t>
            </a:r>
            <a:r>
              <a:rPr lang="cs-CZ" sz="3200" b="1" dirty="0">
                <a:solidFill>
                  <a:srgbClr val="66FF33"/>
                </a:solidFill>
              </a:rPr>
              <a:t>Plot</a:t>
            </a:r>
            <a:r>
              <a:rPr lang="cs-CZ" sz="3200" dirty="0"/>
              <a:t>: </a:t>
            </a:r>
          </a:p>
          <a:p>
            <a:pPr marL="0" indent="0">
              <a:buNone/>
            </a:pPr>
            <a:r>
              <a:rPr lang="en-US" sz="3200" dirty="0"/>
              <a:t>-</a:t>
            </a:r>
            <a:r>
              <a:rPr lang="en-US" sz="3200" b="1" dirty="0">
                <a:solidFill>
                  <a:srgbClr val="66FF33"/>
                </a:solidFill>
              </a:rPr>
              <a:t>The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66FF33"/>
                </a:solidFill>
              </a:rPr>
              <a:t>Asgardian Loki </a:t>
            </a:r>
            <a:r>
              <a:rPr lang="en-US" sz="3200" dirty="0"/>
              <a:t>wants to </a:t>
            </a:r>
            <a:r>
              <a:rPr lang="en-US" sz="3200" b="1" dirty="0">
                <a:solidFill>
                  <a:srgbClr val="66FF33"/>
                </a:solidFill>
              </a:rPr>
              <a:t>control the planet Earth</a:t>
            </a:r>
            <a:r>
              <a:rPr lang="en-US" sz="3200" dirty="0"/>
              <a:t>, so he steals </a:t>
            </a:r>
            <a:r>
              <a:rPr lang="en-US" sz="3200" b="1" dirty="0">
                <a:solidFill>
                  <a:srgbClr val="66FF33"/>
                </a:solidFill>
              </a:rPr>
              <a:t>Tesseract </a:t>
            </a:r>
            <a:r>
              <a:rPr lang="en-US" sz="3200" dirty="0"/>
              <a:t>which is a thing that helps him </a:t>
            </a:r>
            <a:r>
              <a:rPr lang="en-US" sz="3200" b="1" dirty="0">
                <a:solidFill>
                  <a:srgbClr val="66FF33"/>
                </a:solidFill>
              </a:rPr>
              <a:t>call in his army. </a:t>
            </a:r>
          </a:p>
          <a:p>
            <a:pPr marL="0" indent="0">
              <a:buNone/>
            </a:pPr>
            <a:r>
              <a:rPr lang="en-US" sz="3200" dirty="0"/>
              <a:t>-</a:t>
            </a:r>
            <a:r>
              <a:rPr lang="en-US" sz="3200" b="1" dirty="0">
                <a:solidFill>
                  <a:srgbClr val="66FF33"/>
                </a:solidFill>
              </a:rPr>
              <a:t>The Avengers </a:t>
            </a:r>
            <a:r>
              <a:rPr lang="en-US" sz="3200" dirty="0"/>
              <a:t>try to </a:t>
            </a:r>
            <a:r>
              <a:rPr lang="en-US" sz="3200" b="1" dirty="0">
                <a:solidFill>
                  <a:srgbClr val="66FF33"/>
                </a:solidFill>
              </a:rPr>
              <a:t>stop him</a:t>
            </a:r>
            <a:r>
              <a:rPr lang="en-US" sz="3200" dirty="0"/>
              <a:t>. They are </a:t>
            </a:r>
            <a:r>
              <a:rPr lang="en-US" sz="3200" b="1" dirty="0">
                <a:solidFill>
                  <a:srgbClr val="66FF33"/>
                </a:solidFill>
              </a:rPr>
              <a:t>Americans superheroes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66FF33"/>
                </a:solidFill>
              </a:rPr>
              <a:t>Thor, </a:t>
            </a:r>
            <a:r>
              <a:rPr lang="cs-CZ" sz="3200" b="1" dirty="0" err="1">
                <a:solidFill>
                  <a:srgbClr val="66FF33"/>
                </a:solidFill>
              </a:rPr>
              <a:t>Captain</a:t>
            </a:r>
            <a:r>
              <a:rPr lang="cs-CZ" sz="3200" b="1" dirty="0">
                <a:solidFill>
                  <a:srgbClr val="66FF33"/>
                </a:solidFill>
              </a:rPr>
              <a:t> America, Black </a:t>
            </a:r>
            <a:r>
              <a:rPr lang="cs-CZ" sz="3200" b="1" dirty="0" err="1">
                <a:solidFill>
                  <a:srgbClr val="66FF33"/>
                </a:solidFill>
              </a:rPr>
              <a:t>Widow</a:t>
            </a:r>
            <a:r>
              <a:rPr lang="cs-CZ" sz="3200" b="1" dirty="0">
                <a:solidFill>
                  <a:srgbClr val="66FF33"/>
                </a:solidFill>
              </a:rPr>
              <a:t>, Iron Man, Hulk, </a:t>
            </a:r>
            <a:r>
              <a:rPr lang="cs-CZ" sz="3200" b="1" dirty="0" err="1">
                <a:solidFill>
                  <a:srgbClr val="66FF33"/>
                </a:solidFill>
              </a:rPr>
              <a:t>Hawkeye</a:t>
            </a:r>
            <a:r>
              <a:rPr lang="cs-CZ" sz="3200" b="1" dirty="0">
                <a:solidFill>
                  <a:srgbClr val="66FF33"/>
                </a:solidFill>
              </a:rPr>
              <a:t>. </a:t>
            </a:r>
            <a:endParaRPr lang="en-US" sz="32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osoba, fáze, muž, obrazovka&#10;&#10;Popis byl vytvořen automaticky">
            <a:extLst>
              <a:ext uri="{FF2B5EF4-FFF2-40B4-BE49-F238E27FC236}">
                <a16:creationId xmlns:a16="http://schemas.microsoft.com/office/drawing/2014/main" id="{45BD7E22-0C48-45EB-B7D8-4659306CC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8" r="6509" b="-2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5" name="Obrázek 4" descr="Obsah obrázku osoba, exteriér, muž, držení&#10;&#10;Popis byl vytvořen automaticky">
            <a:extLst>
              <a:ext uri="{FF2B5EF4-FFF2-40B4-BE49-F238E27FC236}">
                <a16:creationId xmlns:a16="http://schemas.microsoft.com/office/drawing/2014/main" id="{2929E334-85C0-46CD-8E9D-C92035CB6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6" r="13154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9" name="Obrázek 8" descr="Obsah obrázku objekt, malé, tmavé, vsedě&#10;&#10;Popis byl vytvořen automaticky">
            <a:extLst>
              <a:ext uri="{FF2B5EF4-FFF2-40B4-BE49-F238E27FC236}">
                <a16:creationId xmlns:a16="http://schemas.microsoft.com/office/drawing/2014/main" id="{59366B9E-0DEB-49C3-B119-4E53230B5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2" r="-3" b="19164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7" name="Obrázek 6" descr="Obsah obrázku osoba, budova, exteriér, žena&#10;&#10;Popis byl vytvořen automaticky">
            <a:extLst>
              <a:ext uri="{FF2B5EF4-FFF2-40B4-BE49-F238E27FC236}">
                <a16:creationId xmlns:a16="http://schemas.microsoft.com/office/drawing/2014/main" id="{7F51E09F-AE32-4D1E-AD35-3DBCC2E2D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83" r="16582" b="-1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11" name="Obrázek 10" descr="Obsah obrázku socha, exteriér, budova, stojící&#10;&#10;Popis byl vytvořen automaticky">
            <a:extLst>
              <a:ext uri="{FF2B5EF4-FFF2-40B4-BE49-F238E27FC236}">
                <a16:creationId xmlns:a16="http://schemas.microsoft.com/office/drawing/2014/main" id="{BD356EB2-F5E0-4220-99A8-36C407895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18" r="4" b="18013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3" name="Obrázek 2" descr="Obsah obrázku osoba, exteriér, žena, muž&#10;&#10;Popis byl vytvořen automaticky">
            <a:extLst>
              <a:ext uri="{FF2B5EF4-FFF2-40B4-BE49-F238E27FC236}">
                <a16:creationId xmlns:a16="http://schemas.microsoft.com/office/drawing/2014/main" id="{68AC0731-2E7C-4AFC-A74A-FC9201AC74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73" r="11022" b="-2"/>
          <a:stretch/>
        </p:blipFill>
        <p:spPr>
          <a:xfrm>
            <a:off x="7287920" y="2417446"/>
            <a:ext cx="4572626" cy="4141235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387937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ADB96-0268-47F2-B75A-AD96CAC6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46" y="571221"/>
            <a:ext cx="9905998" cy="1478570"/>
          </a:xfrm>
        </p:spPr>
        <p:txBody>
          <a:bodyPr>
            <a:normAutofit/>
          </a:bodyPr>
          <a:lstStyle/>
          <a:p>
            <a:r>
              <a:rPr lang="cs-CZ" sz="5400" dirty="0">
                <a:highlight>
                  <a:srgbClr val="66FF33"/>
                </a:highlight>
              </a:rPr>
              <a:t>Plot</a:t>
            </a:r>
            <a:r>
              <a:rPr lang="cs-CZ" sz="5400" dirty="0"/>
              <a:t> </a:t>
            </a:r>
            <a:r>
              <a:rPr lang="cs-CZ" sz="5400" dirty="0">
                <a:highlight>
                  <a:srgbClr val="66FF33"/>
                </a:highlight>
              </a:rPr>
              <a:t>II.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239A0-C624-4724-8CC3-2DE52F64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" y="2232709"/>
            <a:ext cx="10464087" cy="4054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rgbClr val="66FF33"/>
                </a:solidFill>
              </a:rPr>
              <a:t>*</a:t>
            </a:r>
            <a:r>
              <a:rPr lang="en-US" sz="3200" dirty="0"/>
              <a:t>When </a:t>
            </a:r>
            <a:r>
              <a:rPr lang="en-US" sz="3200" b="1" dirty="0">
                <a:solidFill>
                  <a:srgbClr val="66FF33"/>
                </a:solidFill>
              </a:rPr>
              <a:t>Loki</a:t>
            </a:r>
            <a:r>
              <a:rPr lang="en-US" sz="3200" dirty="0"/>
              <a:t> steals </a:t>
            </a:r>
            <a:r>
              <a:rPr lang="en-US" sz="3200" b="1" dirty="0">
                <a:solidFill>
                  <a:srgbClr val="66FF33"/>
                </a:solidFill>
              </a:rPr>
              <a:t>Tesseract </a:t>
            </a:r>
            <a:r>
              <a:rPr lang="en-US" sz="3200" dirty="0"/>
              <a:t>he takes with him some </a:t>
            </a:r>
            <a:r>
              <a:rPr lang="en-US" sz="3200" b="1" dirty="0">
                <a:solidFill>
                  <a:srgbClr val="66FF33"/>
                </a:solidFill>
              </a:rPr>
              <a:t>agents of S.H.I.E.L.D. including Hawkeye. </a:t>
            </a:r>
          </a:p>
          <a:p>
            <a:pPr marL="0" indent="0">
              <a:buNone/>
            </a:pPr>
            <a:r>
              <a:rPr lang="cs-CZ" sz="3200" dirty="0"/>
              <a:t>*</a:t>
            </a:r>
            <a:r>
              <a:rPr lang="en-US" sz="3200" b="1" dirty="0">
                <a:solidFill>
                  <a:srgbClr val="66FF33"/>
                </a:solidFill>
              </a:rPr>
              <a:t>The Avengers </a:t>
            </a:r>
            <a:r>
              <a:rPr lang="en-US" sz="3200" dirty="0"/>
              <a:t>tries </a:t>
            </a:r>
            <a:r>
              <a:rPr lang="cs-CZ" sz="3200" dirty="0"/>
              <a:t>to </a:t>
            </a:r>
            <a:r>
              <a:rPr lang="en-US" sz="3200" dirty="0"/>
              <a:t>get him back and they will succeed</a:t>
            </a:r>
            <a:r>
              <a:rPr lang="cs-CZ" sz="3200" dirty="0"/>
              <a:t>. 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66FF33"/>
                </a:solidFill>
              </a:rPr>
              <a:t>*</a:t>
            </a:r>
            <a:r>
              <a:rPr lang="en-US" sz="3200" b="1" dirty="0">
                <a:solidFill>
                  <a:srgbClr val="66FF33"/>
                </a:solidFill>
              </a:rPr>
              <a:t>Loki brings </a:t>
            </a:r>
            <a:r>
              <a:rPr lang="en-US" sz="3200" dirty="0"/>
              <a:t>his </a:t>
            </a:r>
            <a:r>
              <a:rPr lang="en-US" sz="3200" b="1" dirty="0">
                <a:solidFill>
                  <a:srgbClr val="66FF33"/>
                </a:solidFill>
              </a:rPr>
              <a:t>army to the Earth. The Avengers </a:t>
            </a:r>
            <a:r>
              <a:rPr lang="en-US" sz="3200" dirty="0"/>
              <a:t>will fight them and the </a:t>
            </a:r>
            <a:r>
              <a:rPr lang="en-US" sz="3200" b="1" dirty="0">
                <a:solidFill>
                  <a:srgbClr val="66FF33"/>
                </a:solidFill>
              </a:rPr>
              <a:t>will win. </a:t>
            </a:r>
          </a:p>
          <a:p>
            <a:pPr marL="0" indent="0">
              <a:buNone/>
            </a:pPr>
            <a:r>
              <a:rPr lang="cs-CZ" sz="3200" dirty="0"/>
              <a:t>*</a:t>
            </a:r>
            <a:r>
              <a:rPr lang="en-US" sz="3200" b="1" dirty="0">
                <a:solidFill>
                  <a:srgbClr val="66FF33"/>
                </a:solidFill>
              </a:rPr>
              <a:t>Thor will take his brother Loki </a:t>
            </a:r>
            <a:r>
              <a:rPr lang="en-US" sz="3200" dirty="0"/>
              <a:t>back home and </a:t>
            </a:r>
            <a:r>
              <a:rPr lang="en-US" sz="3200" b="1" dirty="0">
                <a:solidFill>
                  <a:srgbClr val="66FF33"/>
                </a:solidFill>
              </a:rPr>
              <a:t>punish him. </a:t>
            </a:r>
          </a:p>
        </p:txBody>
      </p:sp>
    </p:spTree>
    <p:extLst>
      <p:ext uri="{BB962C8B-B14F-4D97-AF65-F5344CB8AC3E}">
        <p14:creationId xmlns:p14="http://schemas.microsoft.com/office/powerpoint/2010/main" val="184153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oda, jezdectví, mladý, muž&#10;&#10;Popis byl vytvořen automaticky">
            <a:extLst>
              <a:ext uri="{FF2B5EF4-FFF2-40B4-BE49-F238E27FC236}">
                <a16:creationId xmlns:a16="http://schemas.microsoft.com/office/drawing/2014/main" id="{BD3A55D6-8775-415C-921B-C765E881D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012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7" name="Obrázek 6" descr="Obsah obrázku exteriér, budova, žena, fotka&#10;&#10;Popis byl vytvořen automaticky">
            <a:extLst>
              <a:ext uri="{FF2B5EF4-FFF2-40B4-BE49-F238E27FC236}">
                <a16:creationId xmlns:a16="http://schemas.microsoft.com/office/drawing/2014/main" id="{4B3083CA-FFD5-4C3D-B150-D76A6AF07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0" r="2" b="2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  <p:pic>
        <p:nvPicPr>
          <p:cNvPr id="5" name="Obrázek 4" descr="Obsah obrázku osoba, zelená, exteriér, nošení&#10;&#10;Popis byl vytvořen automaticky">
            <a:extLst>
              <a:ext uri="{FF2B5EF4-FFF2-40B4-BE49-F238E27FC236}">
                <a16:creationId xmlns:a16="http://schemas.microsoft.com/office/drawing/2014/main" id="{68396182-6AFE-4F2B-B4A1-7962E40D6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8637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  <a:ln w="76200">
            <a:solidFill>
              <a:srgbClr val="66FF33"/>
            </a:solidFill>
          </a:ln>
        </p:spPr>
      </p:pic>
    </p:spTree>
    <p:extLst>
      <p:ext uri="{BB962C8B-B14F-4D97-AF65-F5344CB8AC3E}">
        <p14:creationId xmlns:p14="http://schemas.microsoft.com/office/powerpoint/2010/main" val="665119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3F899-11B2-48B6-AFE0-BDF0E39D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66FF33"/>
                </a:highlight>
              </a:rPr>
              <a:t>Why</a:t>
            </a:r>
            <a:r>
              <a:rPr lang="cs-CZ" dirty="0"/>
              <a:t> </a:t>
            </a:r>
            <a:r>
              <a:rPr lang="cs-CZ" dirty="0">
                <a:highlight>
                  <a:srgbClr val="66FF33"/>
                </a:highlight>
              </a:rPr>
              <a:t>i</a:t>
            </a:r>
            <a:r>
              <a:rPr lang="cs-CZ" dirty="0"/>
              <a:t> </a:t>
            </a:r>
            <a:r>
              <a:rPr lang="en-US" dirty="0">
                <a:highlight>
                  <a:srgbClr val="66FF33"/>
                </a:highlight>
              </a:rPr>
              <a:t>choose</a:t>
            </a:r>
            <a:r>
              <a:rPr lang="cs-CZ" dirty="0"/>
              <a:t> </a:t>
            </a:r>
            <a:r>
              <a:rPr lang="en-US" dirty="0">
                <a:highlight>
                  <a:srgbClr val="66FF33"/>
                </a:highlight>
              </a:rPr>
              <a:t>this</a:t>
            </a:r>
            <a:r>
              <a:rPr lang="cs-CZ" dirty="0"/>
              <a:t> </a:t>
            </a:r>
            <a:r>
              <a:rPr lang="cs-CZ" dirty="0">
                <a:highlight>
                  <a:srgbClr val="66FF33"/>
                </a:highlight>
              </a:rPr>
              <a:t>film?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165F23-C211-4656-AD8D-BD12A51B0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98" y="2249487"/>
            <a:ext cx="10085714" cy="3741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rgbClr val="66FF33"/>
                </a:solidFill>
              </a:rPr>
              <a:t>*I </a:t>
            </a:r>
            <a:r>
              <a:rPr lang="cs-CZ" sz="3200" b="1" dirty="0" err="1">
                <a:solidFill>
                  <a:srgbClr val="66FF33"/>
                </a:solidFill>
              </a:rPr>
              <a:t>choose</a:t>
            </a:r>
            <a:r>
              <a:rPr lang="cs-CZ" sz="3200" dirty="0"/>
              <a:t> </a:t>
            </a:r>
            <a:r>
              <a:rPr lang="cs-CZ" sz="3200" dirty="0" err="1"/>
              <a:t>this</a:t>
            </a:r>
            <a:r>
              <a:rPr lang="cs-CZ" sz="3200" dirty="0"/>
              <a:t> film </a:t>
            </a:r>
            <a:r>
              <a:rPr lang="cs-CZ" sz="3200" dirty="0" err="1"/>
              <a:t>because</a:t>
            </a:r>
            <a:r>
              <a:rPr lang="cs-CZ" sz="3200" dirty="0"/>
              <a:t> </a:t>
            </a:r>
            <a:r>
              <a:rPr lang="cs-CZ" sz="3200" dirty="0" err="1"/>
              <a:t>it</a:t>
            </a:r>
            <a:r>
              <a:rPr lang="cs-CZ" sz="3200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b="1" dirty="0">
                <a:solidFill>
                  <a:srgbClr val="66FF33"/>
                </a:solidFill>
              </a:rPr>
              <a:t>a sci-fi </a:t>
            </a:r>
            <a:r>
              <a:rPr lang="cs-CZ" sz="3200" dirty="0"/>
              <a:t>and </a:t>
            </a:r>
            <a:r>
              <a:rPr lang="cs-CZ" sz="3200" b="1" dirty="0">
                <a:solidFill>
                  <a:srgbClr val="66FF33"/>
                </a:solidFill>
              </a:rPr>
              <a:t>I love </a:t>
            </a:r>
            <a:r>
              <a:rPr lang="cs-CZ" sz="3200" b="1" dirty="0" err="1">
                <a:solidFill>
                  <a:srgbClr val="66FF33"/>
                </a:solidFill>
              </a:rPr>
              <a:t>this</a:t>
            </a:r>
            <a:r>
              <a:rPr lang="cs-CZ" sz="3200" b="1" dirty="0">
                <a:solidFill>
                  <a:srgbClr val="66FF33"/>
                </a:solidFill>
              </a:rPr>
              <a:t> type </a:t>
            </a:r>
            <a:r>
              <a:rPr lang="cs-CZ" sz="3200" b="1" dirty="0" err="1">
                <a:solidFill>
                  <a:srgbClr val="66FF33"/>
                </a:solidFill>
              </a:rPr>
              <a:t>of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films</a:t>
            </a:r>
            <a:r>
              <a:rPr lang="cs-CZ" sz="3200" b="1" dirty="0">
                <a:solidFill>
                  <a:srgbClr val="66FF33"/>
                </a:solidFill>
              </a:rPr>
              <a:t>. </a:t>
            </a:r>
          </a:p>
          <a:p>
            <a:pPr marL="0" indent="0">
              <a:buNone/>
            </a:pPr>
            <a:r>
              <a:rPr lang="cs-CZ" sz="3200" dirty="0"/>
              <a:t>*</a:t>
            </a:r>
            <a:r>
              <a:rPr lang="cs-CZ" sz="3200" b="1" dirty="0">
                <a:solidFill>
                  <a:srgbClr val="66FF33"/>
                </a:solidFill>
              </a:rPr>
              <a:t>I </a:t>
            </a:r>
            <a:r>
              <a:rPr lang="cs-CZ" sz="3200" b="1" dirty="0" err="1">
                <a:solidFill>
                  <a:srgbClr val="66FF33"/>
                </a:solidFill>
              </a:rPr>
              <a:t>watched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previous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parts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dirty="0"/>
              <a:t>so </a:t>
            </a:r>
            <a:r>
              <a:rPr lang="cs-CZ" sz="3200" b="1" dirty="0">
                <a:solidFill>
                  <a:srgbClr val="66FF33"/>
                </a:solidFill>
              </a:rPr>
              <a:t>I </a:t>
            </a:r>
            <a:r>
              <a:rPr lang="cs-CZ" sz="3200" b="1" dirty="0" err="1">
                <a:solidFill>
                  <a:srgbClr val="66FF33"/>
                </a:solidFill>
              </a:rPr>
              <a:t>wanted</a:t>
            </a:r>
            <a:r>
              <a:rPr lang="cs-CZ" sz="3200" b="1" dirty="0">
                <a:solidFill>
                  <a:srgbClr val="66FF33"/>
                </a:solidFill>
              </a:rPr>
              <a:t> to </a:t>
            </a:r>
            <a:r>
              <a:rPr lang="cs-CZ" sz="3200" b="1" dirty="0" err="1">
                <a:solidFill>
                  <a:srgbClr val="66FF33"/>
                </a:solidFill>
              </a:rPr>
              <a:t>see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this</a:t>
            </a:r>
            <a:r>
              <a:rPr lang="cs-CZ" sz="3200" b="1" dirty="0">
                <a:solidFill>
                  <a:srgbClr val="66FF33"/>
                </a:solidFill>
              </a:rPr>
              <a:t> </a:t>
            </a:r>
            <a:r>
              <a:rPr lang="cs-CZ" sz="3200" b="1" dirty="0" err="1">
                <a:solidFill>
                  <a:srgbClr val="66FF33"/>
                </a:solidFill>
              </a:rPr>
              <a:t>one</a:t>
            </a:r>
            <a:r>
              <a:rPr lang="cs-CZ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8657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177</TotalTime>
  <Words>310</Words>
  <Application>Microsoft Office PowerPoint</Application>
  <PresentationFormat>Širokoúhlá obrazovka</PresentationFormat>
  <Paragraphs>38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Obvod</vt:lpstr>
      <vt:lpstr> The   Avengers </vt:lpstr>
      <vt:lpstr>Basic    information</vt:lpstr>
      <vt:lpstr>Main   actors</vt:lpstr>
      <vt:lpstr>Prezentace aplikace PowerPoint</vt:lpstr>
      <vt:lpstr>Plot I.</vt:lpstr>
      <vt:lpstr>Prezentace aplikace PowerPoint</vt:lpstr>
      <vt:lpstr>Plot II.</vt:lpstr>
      <vt:lpstr>Prezentace aplikace PowerPoint</vt:lpstr>
      <vt:lpstr>Why i choose this film?</vt:lpstr>
      <vt:lpstr>My opinion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Avengers Endgame</dc:title>
  <dc:creator>Eliška Veškrnová</dc:creator>
  <cp:lastModifiedBy>Buroňová Alena</cp:lastModifiedBy>
  <cp:revision>14</cp:revision>
  <dcterms:created xsi:type="dcterms:W3CDTF">2020-06-10T07:30:22Z</dcterms:created>
  <dcterms:modified xsi:type="dcterms:W3CDTF">2020-06-10T19:30:27Z</dcterms:modified>
</cp:coreProperties>
</file>