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4" r:id="rId20"/>
    <p:sldId id="279" r:id="rId21"/>
    <p:sldId id="280" r:id="rId22"/>
    <p:sldId id="283" r:id="rId23"/>
    <p:sldId id="285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30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41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31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28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1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93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6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27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40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AC9C-AA47-434B-8B13-2F8B601B2B38}" type="datetimeFigureOut">
              <a:rPr lang="cs-CZ" smtClean="0"/>
              <a:t>26.12.2019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E078B-1353-425A-8EA3-F771BC174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777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Z creative winter 2018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1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8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4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1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5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1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8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1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4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1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6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1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1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1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9" y="-101600"/>
            <a:ext cx="3857625" cy="6858000"/>
          </a:xfrm>
          <a:prstGeom prst="rect">
            <a:avLst/>
          </a:prstGeom>
        </p:spPr>
      </p:pic>
      <p:pic>
        <p:nvPicPr>
          <p:cNvPr id="3" name="Obrázek 2" descr="DSC_0120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915" y="-101600"/>
            <a:ext cx="3857625" cy="6858000"/>
          </a:xfrm>
          <a:prstGeom prst="rect">
            <a:avLst/>
          </a:prstGeom>
        </p:spPr>
      </p:pic>
      <p:pic>
        <p:nvPicPr>
          <p:cNvPr id="4" name="Obrázek 3" descr="DSC_0124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2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770" y="0"/>
            <a:ext cx="3857625" cy="6858000"/>
          </a:xfrm>
          <a:prstGeom prst="rect">
            <a:avLst/>
          </a:prstGeom>
        </p:spPr>
      </p:pic>
      <p:pic>
        <p:nvPicPr>
          <p:cNvPr id="3" name="Obrázek 2" descr="DSC_0125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09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4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59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65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2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60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2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82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2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0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3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68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9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3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36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3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86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3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8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09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660" y="0"/>
            <a:ext cx="3857625" cy="6858000"/>
          </a:xfrm>
          <a:prstGeom prst="rect">
            <a:avLst/>
          </a:prstGeom>
        </p:spPr>
      </p:pic>
      <p:pic>
        <p:nvPicPr>
          <p:cNvPr id="3" name="Obrázek 2" descr="DSC_0098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078" y="0"/>
            <a:ext cx="3857625" cy="6858000"/>
          </a:xfrm>
          <a:prstGeom prst="rect">
            <a:avLst/>
          </a:prstGeom>
        </p:spPr>
      </p:pic>
      <p:pic>
        <p:nvPicPr>
          <p:cNvPr id="4" name="Obrázek 3" descr="DSC_0099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3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6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3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3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3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4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7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77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30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3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29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60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33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716" y="0"/>
            <a:ext cx="3857625" cy="6858000"/>
          </a:xfrm>
          <a:prstGeom prst="rect">
            <a:avLst/>
          </a:prstGeom>
        </p:spPr>
      </p:pic>
      <p:pic>
        <p:nvPicPr>
          <p:cNvPr id="3" name="Obrázek 2" descr="DSC_0101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6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6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11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4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87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58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38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424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9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64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28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2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4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31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1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5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31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4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403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11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7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4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331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6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6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9" y="0"/>
            <a:ext cx="3857625" cy="6858000"/>
          </a:xfrm>
          <a:prstGeom prst="rect">
            <a:avLst/>
          </a:prstGeom>
        </p:spPr>
      </p:pic>
      <p:pic>
        <p:nvPicPr>
          <p:cNvPr id="3" name="Obrázek 2" descr="DSC_0169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pic>
        <p:nvPicPr>
          <p:cNvPr id="5" name="Obrázek 4" descr="DSC_0171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89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4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866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9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46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18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09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52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787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9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6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28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208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241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69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Buroňová Alena</dc:creator>
  <cp:lastModifiedBy>Buroňová Alena</cp:lastModifiedBy>
  <cp:revision>1</cp:revision>
  <dcterms:created xsi:type="dcterms:W3CDTF">2019-12-26T12:53:26Z</dcterms:created>
  <dcterms:modified xsi:type="dcterms:W3CDTF">2019-12-26T12:54:03Z</dcterms:modified>
</cp:coreProperties>
</file>