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889a1b90c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889a1b90c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889a1b90c4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889a1b90c4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889a1b90c4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889a1b90c4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889a1b90c4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889a1b90c4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89a45e7ec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89a45e7ec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88ac73fa59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88ac73fa59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89a45e7ec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89a45e7ec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311700" y="305550"/>
            <a:ext cx="8520600" cy="99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FFFFFF"/>
                </a:solidFill>
              </a:rPr>
              <a:t>IT chapter 1 (2017)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311700" y="13700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Laštíková Anna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200"/>
              <a:t>Jaeden Martell        -      </a:t>
            </a:r>
            <a:r>
              <a:rPr lang="cs" sz="3200" b="1"/>
              <a:t>Bill Denbrough</a:t>
            </a:r>
            <a:endParaRPr sz="3200" b="1"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50700" y="445025"/>
            <a:ext cx="8442600" cy="3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800">
                <a:solidFill>
                  <a:schemeClr val="dk1"/>
                </a:solidFill>
              </a:rPr>
              <a:t>Jack Dylan Grazer          -         </a:t>
            </a:r>
            <a:r>
              <a:rPr lang="cs" sz="2800" b="1">
                <a:solidFill>
                  <a:schemeClr val="dk1"/>
                </a:solidFill>
              </a:rPr>
              <a:t>Eddie Kaspbrak</a:t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 rotWithShape="1">
          <a:blip r:embed="rId3">
            <a:alphaModFix/>
          </a:blip>
          <a:srcRect l="-3320" t="-3320" r="3320" b="3320"/>
          <a:stretch/>
        </p:blipFill>
        <p:spPr>
          <a:xfrm>
            <a:off x="3447875" y="1017722"/>
            <a:ext cx="1617400" cy="161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 rotWithShape="1">
          <a:blip r:embed="rId4">
            <a:alphaModFix/>
          </a:blip>
          <a:srcRect b="2419"/>
          <a:stretch/>
        </p:blipFill>
        <p:spPr>
          <a:xfrm>
            <a:off x="3601550" y="3106063"/>
            <a:ext cx="1684250" cy="168425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241900" y="139925"/>
            <a:ext cx="3768600" cy="3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/>
              <a:t>Cast:</a:t>
            </a:r>
            <a:endParaRPr sz="25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186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Finn Wolfhard              -         </a:t>
            </a:r>
            <a:r>
              <a:rPr lang="cs" b="1"/>
              <a:t> Richie Tozier</a:t>
            </a:r>
            <a:endParaRPr b="1"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516075" y="22879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800">
                <a:solidFill>
                  <a:schemeClr val="dk1"/>
                </a:solidFill>
              </a:rPr>
              <a:t>Wyatt Oleff                         -    </a:t>
            </a:r>
            <a:r>
              <a:rPr lang="cs" sz="2800" b="1">
                <a:solidFill>
                  <a:schemeClr val="dk1"/>
                </a:solidFill>
              </a:rPr>
              <a:t>     Stanley Uris</a:t>
            </a:r>
            <a:r>
              <a:rPr lang="cs" sz="2800">
                <a:solidFill>
                  <a:schemeClr val="dk1"/>
                </a:solidFill>
              </a:rPr>
              <a:t> </a:t>
            </a:r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 l="-12775" t="3466" r="-9713" b="24915"/>
          <a:stretch/>
        </p:blipFill>
        <p:spPr>
          <a:xfrm>
            <a:off x="2711600" y="696700"/>
            <a:ext cx="2721426" cy="159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2300" y="2784062"/>
            <a:ext cx="2136700" cy="213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311700" y="195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Sophia Lillis                   -        </a:t>
            </a:r>
            <a:r>
              <a:rPr lang="cs" b="1"/>
              <a:t>Beverly Marsh</a:t>
            </a:r>
            <a:endParaRPr b="1"/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311700" y="24922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800">
                <a:solidFill>
                  <a:schemeClr val="dk1"/>
                </a:solidFill>
              </a:rPr>
              <a:t>Chosen Jacobs             -           </a:t>
            </a:r>
            <a:r>
              <a:rPr lang="cs" sz="2800" b="1">
                <a:solidFill>
                  <a:schemeClr val="dk1"/>
                </a:solidFill>
              </a:rPr>
              <a:t>Mike Hanlon</a:t>
            </a: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 rotWithShape="1">
          <a:blip r:embed="rId3">
            <a:alphaModFix/>
          </a:blip>
          <a:srcRect t="-21100" b="21099"/>
          <a:stretch/>
        </p:blipFill>
        <p:spPr>
          <a:xfrm>
            <a:off x="2814900" y="195250"/>
            <a:ext cx="2424050" cy="25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 rotWithShape="1">
          <a:blip r:embed="rId4">
            <a:alphaModFix/>
          </a:blip>
          <a:srcRect l="-6929" t="6794" r="-8757" b="31377"/>
          <a:stretch/>
        </p:blipFill>
        <p:spPr>
          <a:xfrm>
            <a:off x="2587600" y="3023678"/>
            <a:ext cx="3475400" cy="185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Jeremy Taylor                -           </a:t>
            </a:r>
            <a:r>
              <a:rPr lang="cs" b="1"/>
              <a:t>Ben Hanscom</a:t>
            </a:r>
            <a:endParaRPr b="1"/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b="1"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4875" y="1676600"/>
            <a:ext cx="3741624" cy="321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33432"/>
            <a:ext cx="9370825" cy="5276932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311700" y="490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LOCATION</a:t>
            </a:r>
            <a:endParaRPr b="1">
              <a:solidFill>
                <a:srgbClr val="FF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5" name="Google Shape;95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>
                <a:solidFill>
                  <a:srgbClr val="222222"/>
                </a:solidFill>
                <a:highlight>
                  <a:srgbClr val="F8F9FA"/>
                </a:highlight>
              </a:rPr>
              <a:t>The story takes place in Derry, Maine</a:t>
            </a:r>
            <a:endParaRPr sz="21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9"/>
          <p:cNvPicPr preferRelativeResize="0"/>
          <p:nvPr/>
        </p:nvPicPr>
        <p:blipFill rotWithShape="1">
          <a:blip r:embed="rId3">
            <a:alphaModFix/>
          </a:blip>
          <a:srcRect t="19555"/>
          <a:stretch/>
        </p:blipFill>
        <p:spPr>
          <a:xfrm>
            <a:off x="0" y="-166624"/>
            <a:ext cx="9345577" cy="5233773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9"/>
          <p:cNvSpPr txBox="1">
            <a:spLocks noGrp="1"/>
          </p:cNvSpPr>
          <p:nvPr>
            <p:ph type="title"/>
          </p:nvPr>
        </p:nvSpPr>
        <p:spPr>
          <a:xfrm>
            <a:off x="311700" y="495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40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STORY</a:t>
            </a:r>
            <a:endParaRPr sz="40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02" name="Google Shape;102;p19"/>
          <p:cNvSpPr txBox="1">
            <a:spLocks noGrp="1"/>
          </p:cNvSpPr>
          <p:nvPr>
            <p:ph type="body" idx="1"/>
          </p:nvPr>
        </p:nvSpPr>
        <p:spPr>
          <a:xfrm>
            <a:off x="412475" y="24128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>
                <a:solidFill>
                  <a:srgbClr val="222222"/>
                </a:solidFill>
                <a:highlight>
                  <a:srgbClr val="F8F9FA"/>
                </a:highlight>
              </a:rPr>
              <a:t>It all started in October 1989, when Billy's brother Georgie get lost. A bunch of bullied kids band together to destroy a monster that disguises itself as a clown and feeds on children from their small town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0"/>
          <p:cNvSpPr txBox="1">
            <a:spLocks noGrp="1"/>
          </p:cNvSpPr>
          <p:nvPr>
            <p:ph type="body" idx="1"/>
          </p:nvPr>
        </p:nvSpPr>
        <p:spPr>
          <a:xfrm>
            <a:off x="1018525" y="1464125"/>
            <a:ext cx="7257000" cy="385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cs" sz="2000">
                <a:solidFill>
                  <a:srgbClr val="000000"/>
                </a:solidFill>
                <a:highlight>
                  <a:srgbClr val="FFFFFF"/>
                </a:highlight>
              </a:rPr>
              <a:t>I chose this movie because it's my favorite. I've watched it so many times and i always enjoyed it.</a:t>
            </a:r>
            <a:endParaRPr sz="2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1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</Words>
  <Application>Microsoft Office PowerPoint</Application>
  <PresentationFormat>Předvádění na obrazovce (16:9)</PresentationFormat>
  <Paragraphs>24</Paragraphs>
  <Slides>8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2" baseType="lpstr">
      <vt:lpstr>Arial</vt:lpstr>
      <vt:lpstr>Courier New</vt:lpstr>
      <vt:lpstr>Times New Roman</vt:lpstr>
      <vt:lpstr>Simple Light</vt:lpstr>
      <vt:lpstr>IT chapter 1 (2017)</vt:lpstr>
      <vt:lpstr>Jaeden Martell        -      Bill Denbrough</vt:lpstr>
      <vt:lpstr>Finn Wolfhard              -          Richie Tozier</vt:lpstr>
      <vt:lpstr>Sophia Lillis                   -        Beverly Marsh</vt:lpstr>
      <vt:lpstr>Jeremy Taylor                -           Ben Hanscom</vt:lpstr>
      <vt:lpstr>LOCATION</vt:lpstr>
      <vt:lpstr>STORY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 chapter 1 (2017)</dc:title>
  <dc:creator>Buroňová Alena</dc:creator>
  <cp:lastModifiedBy>Buroňová Alena</cp:lastModifiedBy>
  <cp:revision>1</cp:revision>
  <dcterms:modified xsi:type="dcterms:W3CDTF">2020-06-11T19:02:25Z</dcterms:modified>
</cp:coreProperties>
</file>