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a:ea typeface="Iowan Old Style"/>
        <a:cs typeface="Iowan Old Style"/>
        <a:sym typeface="Iowan Old Style"/>
      </a:defRPr>
    </a:lvl1pPr>
    <a:lvl2pPr marL="0" marR="0" indent="22860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a:ea typeface="Iowan Old Style"/>
        <a:cs typeface="Iowan Old Style"/>
        <a:sym typeface="Iowan Old Style"/>
      </a:defRPr>
    </a:lvl2pPr>
    <a:lvl3pPr marL="0" marR="0" indent="45720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a:ea typeface="Iowan Old Style"/>
        <a:cs typeface="Iowan Old Style"/>
        <a:sym typeface="Iowan Old Style"/>
      </a:defRPr>
    </a:lvl3pPr>
    <a:lvl4pPr marL="0" marR="0" indent="68580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a:ea typeface="Iowan Old Style"/>
        <a:cs typeface="Iowan Old Style"/>
        <a:sym typeface="Iowan Old Style"/>
      </a:defRPr>
    </a:lvl4pPr>
    <a:lvl5pPr marL="0" marR="0" indent="91440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a:ea typeface="Iowan Old Style"/>
        <a:cs typeface="Iowan Old Style"/>
        <a:sym typeface="Iowan Old Style"/>
      </a:defRPr>
    </a:lvl5pPr>
    <a:lvl6pPr marL="0" marR="0" indent="114300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a:ea typeface="Iowan Old Style"/>
        <a:cs typeface="Iowan Old Style"/>
        <a:sym typeface="Iowan Old Style"/>
      </a:defRPr>
    </a:lvl6pPr>
    <a:lvl7pPr marL="0" marR="0" indent="137160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a:ea typeface="Iowan Old Style"/>
        <a:cs typeface="Iowan Old Style"/>
        <a:sym typeface="Iowan Old Style"/>
      </a:defRPr>
    </a:lvl7pPr>
    <a:lvl8pPr marL="0" marR="0" indent="160020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a:ea typeface="Iowan Old Style"/>
        <a:cs typeface="Iowan Old Style"/>
        <a:sym typeface="Iowan Old Style"/>
      </a:defRPr>
    </a:lvl8pPr>
    <a:lvl9pPr marL="0" marR="0" indent="182880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a:ea typeface="Iowan Old Style"/>
        <a:cs typeface="Iowan Old Style"/>
        <a:sym typeface="Iowan Old Styl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Iowan Old Style"/>
          <a:ea typeface="Iowan Old Style"/>
          <a:cs typeface="Iowan Old Style"/>
        </a:font>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solidFill>
                <a:srgbClr val="5C5C5C"/>
              </a:solidFill>
              <a:prstDash val="solid"/>
              <a:miter lim="400000"/>
            </a:ln>
          </a:bottom>
          <a:insideH>
            <a:ln w="12700" cap="flat">
              <a:solidFill>
                <a:srgbClr val="5C5C5C"/>
              </a:solidFill>
              <a:prstDash val="solid"/>
              <a:miter lim="400000"/>
            </a:ln>
          </a:insideH>
          <a:insideV>
            <a:ln w="12700" cap="flat">
              <a:noFill/>
              <a:miter lim="400000"/>
            </a:ln>
          </a:insideV>
        </a:tcBdr>
        <a:fill>
          <a:noFill/>
        </a:fill>
      </a:tcStyle>
    </a:wholeTbl>
    <a:band2H>
      <a:tcTxStyle/>
      <a:tcStyle>
        <a:tcBdr/>
        <a:fill>
          <a:solidFill>
            <a:srgbClr val="CBCBCB">
              <a:alpha val="25000"/>
            </a:srgbClr>
          </a:solidFill>
        </a:fill>
      </a:tcStyle>
    </a:band2H>
    <a:firstCol>
      <a:tcTxStyle b="off" i="off">
        <a:fontRef idx="minor">
          <a:srgbClr val="5C5C5C"/>
        </a:fontRef>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solidFill>
                <a:srgbClr val="5C5C5C"/>
              </a:solidFill>
              <a:prstDash val="solid"/>
              <a:miter lim="400000"/>
            </a:ln>
          </a:bottom>
          <a:insideH>
            <a:ln w="12700" cap="flat">
              <a:solidFill>
                <a:srgbClr val="5C5C5C"/>
              </a:solidFill>
              <a:prstDash val="solid"/>
              <a:miter lim="400000"/>
            </a:ln>
          </a:insideH>
          <a:insideV>
            <a:ln w="12700" cap="flat">
              <a:noFill/>
              <a:miter lim="400000"/>
            </a:ln>
          </a:insideV>
        </a:tcBdr>
        <a:fill>
          <a:solidFill>
            <a:srgbClr val="CBCBCB">
              <a:alpha val="36000"/>
            </a:srgbClr>
          </a:solidFill>
        </a:fill>
      </a:tcStyle>
    </a:firstCol>
    <a:lastRow>
      <a:tcTxStyle b="off" i="off">
        <a:fontRef idx="minor">
          <a:srgbClr val="5C5C5C"/>
        </a:fontRef>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noFill/>
              <a:miter lim="400000"/>
            </a:ln>
          </a:bottom>
          <a:insideH>
            <a:ln w="12700" cap="flat">
              <a:solidFill>
                <a:srgbClr val="5C5C5C"/>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solidFill>
                <a:srgbClr val="EBEBEB"/>
              </a:solidFill>
              <a:prstDash val="solid"/>
              <a:miter lim="400000"/>
            </a:ln>
          </a:insideH>
          <a:insideV>
            <a:ln w="12700" cap="flat">
              <a:noFill/>
              <a:miter lim="400000"/>
            </a:ln>
          </a:insideV>
        </a:tcBdr>
        <a:fill>
          <a:solidFill>
            <a:schemeClr val="accent1">
              <a:hueOff val="-522454"/>
              <a:satOff val="1153"/>
              <a:lumOff val="13444"/>
            </a:schemeClr>
          </a:solidFill>
        </a:fill>
      </a:tcStyle>
    </a:firstRow>
  </a:tblStyle>
  <a:tblStyle styleId="{C7B018BB-80A7-4F77-B60F-C8B233D01FF8}" styleName="">
    <a:tblBg/>
    <a:wholeTbl>
      <a:tcTxStyle b="off" i="off">
        <a:font>
          <a:latin typeface="Iowan Old Style"/>
          <a:ea typeface="Iowan Old Style"/>
          <a:cs typeface="Iowan Old Style"/>
        </a:font>
        <a:schemeClr val="accent2">
          <a:satOff val="-3676"/>
          <a:lumOff val="-12171"/>
        </a:schemeClr>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wholeTbl>
    <a:band2H>
      <a:tcTxStyle/>
      <a:tcStyle>
        <a:tcBdr/>
        <a:fill>
          <a:solidFill>
            <a:srgbClr val="A8A861">
              <a:alpha val="27000"/>
            </a:srgbClr>
          </a:solidFill>
        </a:fill>
      </a:tcStyle>
    </a:band2H>
    <a:firstCol>
      <a:tcTxStyle b="off" i="off">
        <a:fontRef idx="minor">
          <a:srgbClr val="FFFFFF"/>
        </a:fontRef>
        <a:srgbClr val="FFFFF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Col>
    <a:lastRow>
      <a:tcTxStyle b="off" i="off">
        <a:fontRef idx="minor">
          <a:schemeClr val="accent2">
            <a:satOff val="-3676"/>
            <a:lumOff val="-12171"/>
          </a:schemeClr>
        </a:fontRef>
        <a:schemeClr val="accent2">
          <a:satOff val="-3676"/>
          <a:lumOff val="-12171"/>
        </a:schemeClr>
      </a:tcTxStyle>
      <a:tcStyle>
        <a:tcBdr>
          <a:left>
            <a:ln w="12700" cap="flat">
              <a:solidFill>
                <a:srgbClr val="808251"/>
              </a:solidFill>
              <a:prstDash val="solid"/>
              <a:miter lim="400000"/>
            </a:ln>
          </a:left>
          <a:right>
            <a:ln w="12700" cap="flat">
              <a:solidFill>
                <a:srgbClr val="808251"/>
              </a:solidFill>
              <a:prstDash val="solid"/>
              <a:miter lim="400000"/>
            </a:ln>
          </a:right>
          <a:top>
            <a:ln w="508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lastRow>
    <a:firstRow>
      <a:tcTxStyle b="off" i="off">
        <a:fontRef idx="minor">
          <a:srgbClr val="FFFFFF"/>
        </a:fontRef>
        <a:srgbClr val="FFFFF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Row>
  </a:tblStyle>
  <a:tblStyle styleId="{EEE7283C-3CF3-47DC-8721-378D4A62B228}" styleName="">
    <a:tblBg/>
    <a:wholeTbl>
      <a:tcTxStyle b="off" i="off">
        <a:font>
          <a:latin typeface="Iowan Old Style"/>
          <a:ea typeface="Iowan Old Style"/>
          <a:cs typeface="Iowan Old Style"/>
        </a:font>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wholeTbl>
    <a:band2H>
      <a:tcTxStyle/>
      <a:tcStyle>
        <a:tcBdr/>
        <a:fill>
          <a:solidFill>
            <a:srgbClr val="A8A861">
              <a:alpha val="27000"/>
            </a:srgbClr>
          </a:solidFill>
        </a:fill>
      </a:tcStyle>
    </a:band2H>
    <a:firstCol>
      <a:tcTxStyle b="off" i="off">
        <a:fontRef idx="minor">
          <a:srgbClr val="FFFFFF"/>
        </a:fontRef>
        <a:srgbClr val="FFFFFF"/>
      </a:tcTxStyle>
      <a:tcStyle>
        <a:tcBdr>
          <a:left>
            <a:ln w="12700" cap="flat">
              <a:solidFill>
                <a:srgbClr val="FFFDEF"/>
              </a:solidFill>
              <a:prstDash val="solid"/>
              <a:miter lim="400000"/>
            </a:ln>
          </a:left>
          <a:right>
            <a:ln w="12700" cap="flat">
              <a:solidFill>
                <a:srgbClr val="FFFDEF"/>
              </a:solidFill>
              <a:prstDash val="solid"/>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Iowan Old Style"/>
          <a:ea typeface="Iowan Old Style"/>
          <a:cs typeface="Iowan Old Style"/>
        </a:font>
        <a:srgbClr val="5C5C5C"/>
      </a:tcTxStyle>
      <a:tcStyle>
        <a:tcBdr>
          <a:left>
            <a:ln w="12700" cap="flat">
              <a:noFill/>
              <a:miter lim="400000"/>
            </a:ln>
          </a:left>
          <a:right>
            <a:ln w="12700" cap="flat">
              <a:noFill/>
              <a:miter lim="400000"/>
            </a:ln>
          </a:right>
          <a:top>
            <a:ln w="25400" cap="flat">
              <a:solidFill>
                <a:schemeClr val="accent3">
                  <a:hueOff val="-256224"/>
                  <a:satOff val="-13732"/>
                  <a:lumOff val="-19712"/>
                  <a:alpha val="61000"/>
                </a:schemeClr>
              </a:solidFill>
              <a:prstDash val="solid"/>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wholeTbl>
    <a:band2H>
      <a:tcTxStyle/>
      <a:tcStyle>
        <a:tcBdr/>
        <a:fill>
          <a:solidFill>
            <a:srgbClr val="CBCBCB">
              <a:alpha val="36000"/>
            </a:srgbClr>
          </a:solidFill>
        </a:fill>
      </a:tcStyle>
    </a:band2H>
    <a:firstCol>
      <a:tcTxStyle b="off" i="off">
        <a:fontRef idx="minor">
          <a:srgbClr val="5C5C5C"/>
        </a:fontRef>
        <a:srgbClr val="5C5C5C"/>
      </a:tcTxStyle>
      <a:tcStyle>
        <a:tcBdr>
          <a:left>
            <a:ln w="12700" cap="flat">
              <a:noFill/>
              <a:miter lim="400000"/>
            </a:ln>
          </a:left>
          <a:right>
            <a:ln w="25400" cap="flat">
              <a:solidFill>
                <a:schemeClr val="accent3">
                  <a:hueOff val="-256224"/>
                  <a:satOff val="-13732"/>
                  <a:lumOff val="-19712"/>
                  <a:alpha val="61000"/>
                </a:schemeClr>
              </a:solidFill>
              <a:prstDash val="solid"/>
              <a:miter lim="400000"/>
            </a:ln>
          </a:right>
          <a:top>
            <a:ln w="25400" cap="flat">
              <a:solidFill>
                <a:schemeClr val="accent3">
                  <a:hueOff val="-256224"/>
                  <a:satOff val="-13732"/>
                  <a:lumOff val="-19712"/>
                  <a:alpha val="61000"/>
                </a:schemeClr>
              </a:solidFill>
              <a:prstDash val="solid"/>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chemeClr val="accent3">
                  <a:hueOff val="-256224"/>
                  <a:satOff val="-13732"/>
                  <a:lumOff val="-19712"/>
                  <a:alpha val="61000"/>
                </a:schemeClr>
              </a:solidFill>
              <a:prstDash val="solid"/>
              <a:miter lim="400000"/>
            </a:ln>
          </a:top>
          <a:bottom>
            <a:ln w="12700" cap="flat">
              <a:noFill/>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solidFill>
                <a:schemeClr val="accent3">
                  <a:hueOff val="-256224"/>
                  <a:satOff val="-13732"/>
                  <a:lumOff val="-19712"/>
                  <a:alpha val="61000"/>
                </a:schemeClr>
              </a:solidFill>
              <a:prstDash val="solid"/>
              <a:miter lim="400000"/>
            </a:ln>
          </a:bottom>
          <a:insideH>
            <a:ln w="25400" cap="flat">
              <a:solidFill>
                <a:schemeClr val="accent3">
                  <a:hueOff val="-256224"/>
                  <a:satOff val="-13732"/>
                  <a:lumOff val="-19712"/>
                  <a:alpha val="61000"/>
                </a:schemeClr>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Iowan Old Style"/>
          <a:ea typeface="Iowan Old Style"/>
          <a:cs typeface="Iowan Old Style"/>
        </a:font>
        <a:srgbClr val="5C5C5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BCBCB">
              <a:alpha val="25000"/>
            </a:srgbClr>
          </a:solidFill>
        </a:fill>
      </a:tcStyle>
    </a:wholeTbl>
    <a:band2H>
      <a:tcTxStyle/>
      <a:tcStyle>
        <a:tcBdr/>
        <a:fill>
          <a:solidFill>
            <a:srgbClr val="AEAEAE">
              <a:alpha val="25000"/>
            </a:srgbClr>
          </a:solidFill>
        </a:fill>
      </a:tcStyle>
    </a:band2H>
    <a:firstCol>
      <a:tcTxStyle b="off" i="off">
        <a:fontRef idx="minor">
          <a:srgbClr val="5C5C5C"/>
        </a:fontRef>
        <a:srgbClr val="5C5C5C"/>
      </a:tcTxStyle>
      <a:tcStyle>
        <a:tcBdr>
          <a:left>
            <a:ln w="12700" cap="flat">
              <a:noFill/>
              <a:miter lim="400000"/>
            </a:ln>
          </a:left>
          <a:right>
            <a:ln w="12700" cap="flat">
              <a:solidFill>
                <a:srgbClr val="797B80"/>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BCBCB">
              <a:alpha val="25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1504B">
              <a:alpha val="80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1504B">
              <a:alpha val="80000"/>
            </a:srgbClr>
          </a:solidFill>
        </a:fill>
      </a:tcStyle>
    </a:firstRow>
  </a:tblStyle>
  <a:tblStyle styleId="{2708684C-4D16-4618-839F-0558EEFCDFE6}" styleName="">
    <a:tblBg/>
    <a:wholeTbl>
      <a:tcTxStyle b="off" i="off">
        <a:font>
          <a:latin typeface="Iowan Old Style"/>
          <a:ea typeface="Iowan Old Style"/>
          <a:cs typeface="Iowan Old Style"/>
        </a:font>
        <a:srgbClr val="5C5C5C"/>
      </a:tcTxStyle>
      <a:tcStyle>
        <a:tcBdr>
          <a:left>
            <a:ln w="12700" cap="flat">
              <a:noFill/>
              <a:miter lim="400000"/>
            </a:ln>
          </a:left>
          <a:right>
            <a:ln w="12700" cap="flat">
              <a:noFill/>
              <a:miter lim="400000"/>
            </a:ln>
          </a:right>
          <a:top>
            <a:ln w="12700" cap="flat">
              <a:solidFill>
                <a:srgbClr val="5C5C5C"/>
              </a:solidFill>
              <a:custDash>
                <a:ds d="200000" sp="200000"/>
              </a:custDash>
              <a:miter lim="400000"/>
            </a:ln>
          </a:top>
          <a:bottom>
            <a:ln w="12700" cap="flat">
              <a:solidFill>
                <a:srgbClr val="5C5C5C"/>
              </a:solidFill>
              <a:custDash>
                <a:ds d="200000" sp="200000"/>
              </a:custDash>
              <a:miter lim="400000"/>
            </a:ln>
          </a:bottom>
          <a:insideH>
            <a:ln w="12700" cap="flat">
              <a:solidFill>
                <a:srgbClr val="5C5C5C"/>
              </a:solidFill>
              <a:custDash>
                <a:ds d="200000" sp="200000"/>
              </a:custDash>
              <a:miter lim="400000"/>
            </a:ln>
          </a:insideH>
          <a:insideV>
            <a:ln w="12700" cap="flat">
              <a:noFill/>
              <a:miter lim="400000"/>
            </a:ln>
          </a:insideV>
        </a:tcBdr>
        <a:fill>
          <a:noFill/>
        </a:fill>
      </a:tcStyle>
    </a:wholeTbl>
    <a:band2H>
      <a:tcTxStyle/>
      <a:tcStyle>
        <a:tcBdr/>
        <a:fill>
          <a:solidFill>
            <a:srgbClr val="EDEEEE"/>
          </a:solidFill>
        </a:fill>
      </a:tcStyle>
    </a:band2H>
    <a:firstCol>
      <a:tcTxStyle b="off" i="off">
        <a:fontRef idx="minor">
          <a:srgbClr val="5C5C5C"/>
        </a:fontRef>
        <a:srgbClr val="5C5C5C"/>
      </a:tcTxStyle>
      <a:tcStyle>
        <a:tcBdr>
          <a:left>
            <a:ln w="12700" cap="flat">
              <a:noFill/>
              <a:miter lim="400000"/>
            </a:ln>
          </a:left>
          <a:right>
            <a:ln w="12700" cap="flat">
              <a:solidFill>
                <a:srgbClr val="5C5C5C"/>
              </a:solidFill>
              <a:prstDash val="solid"/>
              <a:miter lim="400000"/>
            </a:ln>
          </a:right>
          <a:top>
            <a:ln w="12700" cap="flat">
              <a:solidFill>
                <a:srgbClr val="5C5C5C"/>
              </a:solidFill>
              <a:custDash>
                <a:ds d="200000" sp="200000"/>
              </a:custDash>
              <a:miter lim="400000"/>
            </a:ln>
          </a:top>
          <a:bottom>
            <a:ln w="12700" cap="flat">
              <a:solidFill>
                <a:srgbClr val="5C5C5C"/>
              </a:solidFill>
              <a:custDash>
                <a:ds d="200000" sp="200000"/>
              </a:custDash>
              <a:miter lim="400000"/>
            </a:ln>
          </a:bottom>
          <a:insideH>
            <a:ln w="12700" cap="flat">
              <a:solidFill>
                <a:srgbClr val="5C5C5C"/>
              </a:solidFill>
              <a:custDash>
                <a:ds d="200000" sp="200000"/>
              </a:custDash>
              <a:miter lim="400000"/>
            </a:ln>
          </a:insideH>
          <a:insideV>
            <a:ln w="12700" cap="flat">
              <a:noFill/>
              <a:miter lim="400000"/>
            </a:ln>
          </a:insideV>
        </a:tcBdr>
        <a:fill>
          <a:noFill/>
        </a:fill>
      </a:tcStyle>
    </a:firstCol>
    <a:lastRow>
      <a:tcTxStyle b="off" i="off">
        <a:fontRef idx="minor">
          <a:srgbClr val="5C5C5C"/>
        </a:fontRef>
        <a:srgbClr val="5C5C5C"/>
      </a:tcTxStyle>
      <a:tcStyle>
        <a:tcBdr>
          <a:left>
            <a:ln w="12700" cap="flat">
              <a:noFill/>
              <a:miter lim="400000"/>
            </a:ln>
          </a:left>
          <a:right>
            <a:ln w="12700" cap="flat">
              <a:noFill/>
              <a:miter lim="400000"/>
            </a:ln>
          </a:right>
          <a:top>
            <a:ln w="12700" cap="flat">
              <a:solidFill>
                <a:srgbClr val="5C5C5C"/>
              </a:solidFill>
              <a:prstDash val="solid"/>
              <a:miter lim="400000"/>
            </a:ln>
          </a:top>
          <a:bottom>
            <a:ln w="12700" cap="flat">
              <a:noFill/>
              <a:miter lim="400000"/>
            </a:ln>
          </a:bottom>
          <a:insideH>
            <a:ln w="12700" cap="flat">
              <a:solidFill>
                <a:srgbClr val="5C5C5C"/>
              </a:solidFill>
              <a:custDash>
                <a:ds d="200000" sp="200000"/>
              </a:custDash>
              <a:miter lim="400000"/>
            </a:ln>
          </a:insideH>
          <a:insideV>
            <a:ln w="12700" cap="flat">
              <a:noFill/>
              <a:miter lim="400000"/>
            </a:ln>
          </a:insideV>
        </a:tcBdr>
        <a:fill>
          <a:noFill/>
        </a:fill>
      </a:tcStyle>
    </a:lastRow>
    <a:firstRow>
      <a:tcTxStyle b="off" i="off">
        <a:fontRef idx="minor">
          <a:srgbClr val="5C5C5C"/>
        </a:fontRef>
        <a:srgbClr val="5C5C5C"/>
      </a:tcTxStyle>
      <a:tcStyle>
        <a:tcBdr>
          <a:left>
            <a:ln w="12700" cap="flat">
              <a:noFill/>
              <a:miter lim="400000"/>
            </a:ln>
          </a:left>
          <a:right>
            <a:ln w="12700" cap="flat">
              <a:noFill/>
              <a:miter lim="400000"/>
            </a:ln>
          </a:right>
          <a:top>
            <a:ln w="12700" cap="flat">
              <a:noFill/>
              <a:miter lim="400000"/>
            </a:ln>
          </a:top>
          <a:bottom>
            <a:ln w="12700" cap="flat">
              <a:solidFill>
                <a:srgbClr val="5C5C5C"/>
              </a:solidFill>
              <a:prstDash val="solid"/>
              <a:miter lim="400000"/>
            </a:ln>
          </a:bottom>
          <a:insideH>
            <a:ln w="12700" cap="flat">
              <a:solidFill>
                <a:srgbClr val="5C5C5C"/>
              </a:solidFill>
              <a:custDash>
                <a:ds d="200000" sp="200000"/>
              </a:custDash>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96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xfrm>
            <a:off x="1143000" y="685800"/>
            <a:ext cx="4572000" cy="3429000"/>
          </a:xfrm>
          <a:prstGeom prst="rect">
            <a:avLst/>
          </a:prstGeom>
        </p:spPr>
        <p:txBody>
          <a:bodyPr/>
          <a:lstStyle/>
          <a:p>
            <a:endParaRPr/>
          </a:p>
        </p:txBody>
      </p:sp>
      <p:sp>
        <p:nvSpPr>
          <p:cNvPr id="126" name="Shape 12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Otsikko ja alaotsikko">
    <p:spTree>
      <p:nvGrpSpPr>
        <p:cNvPr id="1" name=""/>
        <p:cNvGrpSpPr/>
        <p:nvPr/>
      </p:nvGrpSpPr>
      <p:grpSpPr>
        <a:xfrm>
          <a:off x="0" y="0"/>
          <a:ext cx="0" cy="0"/>
          <a:chOff x="0" y="0"/>
          <a:chExt cx="0" cy="0"/>
        </a:xfrm>
      </p:grpSpPr>
      <p:sp>
        <p:nvSpPr>
          <p:cNvPr id="11" name="Viiva"/>
          <p:cNvSpPr>
            <a:spLocks noGrp="1"/>
          </p:cNvSpPr>
          <p:nvPr>
            <p:ph type="body" sz="quarter" idx="13"/>
          </p:nvPr>
        </p:nvSpPr>
        <p:spPr>
          <a:xfrm>
            <a:off x="571500" y="5588000"/>
            <a:ext cx="11875780" cy="3"/>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2" name="Otsikkoteksti"/>
          <p:cNvSpPr txBox="1">
            <a:spLocks noGrp="1"/>
          </p:cNvSpPr>
          <p:nvPr>
            <p:ph type="title"/>
          </p:nvPr>
        </p:nvSpPr>
        <p:spPr>
          <a:xfrm>
            <a:off x="571500" y="571500"/>
            <a:ext cx="11861800" cy="5181600"/>
          </a:xfrm>
          <a:prstGeom prst="rect">
            <a:avLst/>
          </a:prstGeom>
        </p:spPr>
        <p:txBody>
          <a:bodyPr anchor="b"/>
          <a:lstStyle>
            <a:lvl1pPr algn="ctr">
              <a:lnSpc>
                <a:spcPct val="80000"/>
              </a:lnSpc>
              <a:spcBef>
                <a:spcPts val="0"/>
              </a:spcBef>
              <a:defRPr sz="12100">
                <a:solidFill>
                  <a:srgbClr val="5C5C5C"/>
                </a:solidFill>
              </a:defRPr>
            </a:lvl1pPr>
          </a:lstStyle>
          <a:p>
            <a:r>
              <a:t>Otsikkoteksti</a:t>
            </a:r>
          </a:p>
        </p:txBody>
      </p:sp>
      <p:sp>
        <p:nvSpPr>
          <p:cNvPr id="13" name="Leipätekstin taso yksi…"/>
          <p:cNvSpPr txBox="1">
            <a:spLocks noGrp="1"/>
          </p:cNvSpPr>
          <p:nvPr>
            <p:ph type="body" sz="half" idx="1"/>
          </p:nvPr>
        </p:nvSpPr>
        <p:spPr>
          <a:xfrm>
            <a:off x="571500" y="5676900"/>
            <a:ext cx="11861800" cy="3263900"/>
          </a:xfrm>
          <a:prstGeom prst="rect">
            <a:avLst/>
          </a:prstGeom>
        </p:spPr>
        <p:txBody>
          <a:bodyPr/>
          <a:lstStyle>
            <a:lvl1pPr marL="0" indent="0" algn="ctr">
              <a:lnSpc>
                <a:spcPct val="70000"/>
              </a:lnSpc>
              <a:spcBef>
                <a:spcPts val="0"/>
              </a:spcBef>
              <a:buSzTx/>
              <a:buFontTx/>
              <a:buNone/>
              <a:defRPr sz="4800" i="1">
                <a:solidFill>
                  <a:srgbClr val="747676"/>
                </a:solidFill>
              </a:defRPr>
            </a:lvl1pPr>
            <a:lvl2pPr marL="0" indent="228600" algn="ctr">
              <a:lnSpc>
                <a:spcPct val="70000"/>
              </a:lnSpc>
              <a:spcBef>
                <a:spcPts val="0"/>
              </a:spcBef>
              <a:buSzTx/>
              <a:buFontTx/>
              <a:buNone/>
              <a:defRPr sz="4800" i="1">
                <a:solidFill>
                  <a:srgbClr val="747676"/>
                </a:solidFill>
              </a:defRPr>
            </a:lvl2pPr>
            <a:lvl3pPr marL="0" indent="457200" algn="ctr">
              <a:lnSpc>
                <a:spcPct val="70000"/>
              </a:lnSpc>
              <a:spcBef>
                <a:spcPts val="0"/>
              </a:spcBef>
              <a:buSzTx/>
              <a:buFontTx/>
              <a:buNone/>
              <a:defRPr sz="4800" i="1">
                <a:solidFill>
                  <a:srgbClr val="747676"/>
                </a:solidFill>
              </a:defRPr>
            </a:lvl3pPr>
            <a:lvl4pPr marL="0" indent="685800" algn="ctr">
              <a:lnSpc>
                <a:spcPct val="70000"/>
              </a:lnSpc>
              <a:spcBef>
                <a:spcPts val="0"/>
              </a:spcBef>
              <a:buSzTx/>
              <a:buFontTx/>
              <a:buNone/>
              <a:defRPr sz="4800" i="1">
                <a:solidFill>
                  <a:srgbClr val="747676"/>
                </a:solidFill>
              </a:defRPr>
            </a:lvl4pPr>
            <a:lvl5pPr marL="0" indent="914400" algn="ctr">
              <a:lnSpc>
                <a:spcPct val="70000"/>
              </a:lnSpc>
              <a:spcBef>
                <a:spcPts val="0"/>
              </a:spcBef>
              <a:buSzTx/>
              <a:buFontTx/>
              <a:buNone/>
              <a:defRPr sz="4800" i="1">
                <a:solidFill>
                  <a:srgbClr val="747676"/>
                </a:solidFill>
              </a:defRPr>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14" name="Dian numero"/>
          <p:cNvSpPr txBox="1">
            <a:spLocks noGrp="1"/>
          </p:cNvSpPr>
          <p:nvPr>
            <p:ph type="sldNum" sz="quarter" idx="2"/>
          </p:nvPr>
        </p:nvSpPr>
        <p:spPr>
          <a:xfrm>
            <a:off x="12088552" y="9189156"/>
            <a:ext cx="309365" cy="342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Lainaus">
    <p:spTree>
      <p:nvGrpSpPr>
        <p:cNvPr id="1" name=""/>
        <p:cNvGrpSpPr/>
        <p:nvPr/>
      </p:nvGrpSpPr>
      <p:grpSpPr>
        <a:xfrm>
          <a:off x="0" y="0"/>
          <a:ext cx="0" cy="0"/>
          <a:chOff x="0" y="0"/>
          <a:chExt cx="0" cy="0"/>
        </a:xfrm>
      </p:grpSpPr>
      <p:sp>
        <p:nvSpPr>
          <p:cNvPr id="101" name="”"/>
          <p:cNvSpPr txBox="1"/>
          <p:nvPr/>
        </p:nvSpPr>
        <p:spPr>
          <a:xfrm>
            <a:off x="508000" y="1771650"/>
            <a:ext cx="1697832" cy="31750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nSpc>
                <a:spcPct val="8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1000" b="1" i="0" spc="0">
                <a:solidFill>
                  <a:srgbClr val="E4E4E4"/>
                </a:solidFill>
                <a:latin typeface="Baskerville"/>
                <a:ea typeface="Baskerville"/>
                <a:cs typeface="Baskerville"/>
                <a:sym typeface="Baskerville"/>
              </a:defRPr>
            </a:lvl1pPr>
          </a:lstStyle>
          <a:p>
            <a:r>
              <a:t>”</a:t>
            </a:r>
          </a:p>
        </p:txBody>
      </p:sp>
      <p:sp>
        <p:nvSpPr>
          <p:cNvPr id="102" name="Kirjoita lainaus tähän."/>
          <p:cNvSpPr txBox="1">
            <a:spLocks noGrp="1"/>
          </p:cNvSpPr>
          <p:nvPr>
            <p:ph type="body" sz="quarter" idx="13"/>
          </p:nvPr>
        </p:nvSpPr>
        <p:spPr>
          <a:xfrm>
            <a:off x="1943100" y="3870536"/>
            <a:ext cx="10490200" cy="939801"/>
          </a:xfrm>
          <a:prstGeom prst="rect">
            <a:avLst/>
          </a:prstGeom>
        </p:spPr>
        <p:txBody>
          <a:bodyPr>
            <a:spAutoFit/>
          </a:bodyPr>
          <a:lstStyle>
            <a:lvl1pPr marL="0" indent="0">
              <a:spcBef>
                <a:spcPts val="1600"/>
              </a:spcBef>
              <a:buSzTx/>
              <a:buFontTx/>
              <a:buNone/>
              <a:defRPr sz="4800">
                <a:solidFill>
                  <a:srgbClr val="747676"/>
                </a:solidFill>
              </a:defRPr>
            </a:lvl1pPr>
          </a:lstStyle>
          <a:p>
            <a:r>
              <a:t>Kirjoita lainaus tähän.</a:t>
            </a:r>
          </a:p>
        </p:txBody>
      </p:sp>
      <p:sp>
        <p:nvSpPr>
          <p:cNvPr id="103" name="- Johnny Appleseed"/>
          <p:cNvSpPr txBox="1">
            <a:spLocks noGrp="1"/>
          </p:cNvSpPr>
          <p:nvPr>
            <p:ph type="body" sz="quarter" idx="14"/>
          </p:nvPr>
        </p:nvSpPr>
        <p:spPr>
          <a:xfrm>
            <a:off x="1943100" y="7772400"/>
            <a:ext cx="10490200" cy="939800"/>
          </a:xfrm>
          <a:prstGeom prst="rect">
            <a:avLst/>
          </a:prstGeom>
        </p:spPr>
        <p:txBody>
          <a:bodyPr>
            <a:spAutoFit/>
          </a:bodyPr>
          <a:lstStyle>
            <a:lvl1pPr marL="0" indent="0" algn="r">
              <a:lnSpc>
                <a:spcPct val="70000"/>
              </a:lnSpc>
              <a:spcBef>
                <a:spcPts val="1600"/>
              </a:spcBef>
              <a:buSzTx/>
              <a:buFontTx/>
              <a:buNone/>
              <a:defRPr sz="4800" i="1">
                <a:solidFill>
                  <a:srgbClr val="6B6D6D"/>
                </a:solidFill>
              </a:defRPr>
            </a:lvl1pPr>
          </a:lstStyle>
          <a:p>
            <a:r>
              <a:t>- Johnny Appleseed</a:t>
            </a:r>
          </a:p>
        </p:txBody>
      </p:sp>
      <p:sp>
        <p:nvSpPr>
          <p:cNvPr id="104"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Kuva">
    <p:spTree>
      <p:nvGrpSpPr>
        <p:cNvPr id="1" name=""/>
        <p:cNvGrpSpPr/>
        <p:nvPr/>
      </p:nvGrpSpPr>
      <p:grpSpPr>
        <a:xfrm>
          <a:off x="0" y="0"/>
          <a:ext cx="0" cy="0"/>
          <a:chOff x="0" y="0"/>
          <a:chExt cx="0" cy="0"/>
        </a:xfrm>
      </p:grpSpPr>
      <p:sp>
        <p:nvSpPr>
          <p:cNvPr id="111" name="Kuva"/>
          <p:cNvSpPr>
            <a:spLocks noGrp="1"/>
          </p:cNvSpPr>
          <p:nvPr>
            <p:ph type="pic" idx="13"/>
          </p:nvPr>
        </p:nvSpPr>
        <p:spPr>
          <a:xfrm>
            <a:off x="0" y="0"/>
            <a:ext cx="13004800" cy="9753600"/>
          </a:xfrm>
          <a:prstGeom prst="rect">
            <a:avLst/>
          </a:prstGeom>
        </p:spPr>
        <p:txBody>
          <a:bodyPr lIns="91439" tIns="45719" rIns="91439" bIns="45719">
            <a:noAutofit/>
          </a:bodyPr>
          <a:lstStyle/>
          <a:p>
            <a:endParaRPr/>
          </a:p>
        </p:txBody>
      </p:sp>
      <p:sp>
        <p:nvSpPr>
          <p:cNvPr id="112" name="Dian numero"/>
          <p:cNvSpPr txBox="1">
            <a:spLocks noGrp="1"/>
          </p:cNvSpPr>
          <p:nvPr>
            <p:ph type="sldNum" sz="quarter" idx="2"/>
          </p:nvPr>
        </p:nvSpPr>
        <p:spPr>
          <a:prstGeom prst="rect">
            <a:avLst/>
          </a:prstGeom>
        </p:spPr>
        <p:txBody>
          <a:bodyPr/>
          <a:lstStyle>
            <a:lvl1pPr>
              <a:defRPr>
                <a:solidFill>
                  <a:srgbClr val="CBCBCB"/>
                </a:solidFill>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yhjä">
    <p:spTree>
      <p:nvGrpSpPr>
        <p:cNvPr id="1" name=""/>
        <p:cNvGrpSpPr/>
        <p:nvPr/>
      </p:nvGrpSpPr>
      <p:grpSpPr>
        <a:xfrm>
          <a:off x="0" y="0"/>
          <a:ext cx="0" cy="0"/>
          <a:chOff x="0" y="0"/>
          <a:chExt cx="0" cy="0"/>
        </a:xfrm>
      </p:grpSpPr>
      <p:sp>
        <p:nvSpPr>
          <p:cNvPr id="119"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Kuva – vaaka">
    <p:spTree>
      <p:nvGrpSpPr>
        <p:cNvPr id="1" name=""/>
        <p:cNvGrpSpPr/>
        <p:nvPr/>
      </p:nvGrpSpPr>
      <p:grpSpPr>
        <a:xfrm>
          <a:off x="0" y="0"/>
          <a:ext cx="0" cy="0"/>
          <a:chOff x="0" y="0"/>
          <a:chExt cx="0" cy="0"/>
        </a:xfrm>
      </p:grpSpPr>
      <p:sp>
        <p:nvSpPr>
          <p:cNvPr id="21" name="Kuva"/>
          <p:cNvSpPr>
            <a:spLocks noGrp="1"/>
          </p:cNvSpPr>
          <p:nvPr>
            <p:ph type="pic" idx="13"/>
          </p:nvPr>
        </p:nvSpPr>
        <p:spPr>
          <a:xfrm>
            <a:off x="0" y="0"/>
            <a:ext cx="13004800" cy="9753600"/>
          </a:xfrm>
          <a:prstGeom prst="rect">
            <a:avLst/>
          </a:prstGeom>
        </p:spPr>
        <p:txBody>
          <a:bodyPr lIns="91439" tIns="45719" rIns="91439" bIns="45719">
            <a:noAutofit/>
          </a:bodyPr>
          <a:lstStyle/>
          <a:p>
            <a:endParaRPr/>
          </a:p>
        </p:txBody>
      </p:sp>
      <p:sp>
        <p:nvSpPr>
          <p:cNvPr id="22" name="Suorakulmio"/>
          <p:cNvSpPr>
            <a:spLocks noGrp="1"/>
          </p:cNvSpPr>
          <p:nvPr>
            <p:ph type="body" sz="half" idx="14"/>
          </p:nvPr>
        </p:nvSpPr>
        <p:spPr>
          <a:xfrm>
            <a:off x="0" y="5422900"/>
            <a:ext cx="13004800" cy="3606800"/>
          </a:xfrm>
          <a:prstGeom prst="rect">
            <a:avLst/>
          </a:prstGeom>
          <a:solidFill>
            <a:srgbClr val="FFFFFF"/>
          </a:solidFill>
        </p:spPr>
        <p:txBody>
          <a:bodyPr anchor="ctr">
            <a:noAutofit/>
          </a:bodyPr>
          <a:lstStyle/>
          <a:p>
            <a:pPr marL="0" indent="0" algn="ctr">
              <a:spcBef>
                <a:spcPts val="0"/>
              </a:spcBef>
              <a:buSzTx/>
              <a:buFontTx/>
              <a:buNone/>
              <a:defRPr sz="2400">
                <a:latin typeface="+mn-lt"/>
                <a:ea typeface="+mn-ea"/>
                <a:cs typeface="+mn-cs"/>
                <a:sym typeface="DIN Alternate"/>
              </a:defRPr>
            </a:pPr>
            <a:endParaRPr/>
          </a:p>
        </p:txBody>
      </p:sp>
      <p:sp>
        <p:nvSpPr>
          <p:cNvPr id="23" name="Viiva"/>
          <p:cNvSpPr>
            <a:spLocks noGrp="1"/>
          </p:cNvSpPr>
          <p:nvPr>
            <p:ph type="body" sz="quarter" idx="15"/>
          </p:nvPr>
        </p:nvSpPr>
        <p:spPr>
          <a:xfrm flipV="1">
            <a:off x="571500" y="7619996"/>
            <a:ext cx="11874500" cy="4"/>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24" name="Otsikkoteksti"/>
          <p:cNvSpPr txBox="1">
            <a:spLocks noGrp="1"/>
          </p:cNvSpPr>
          <p:nvPr>
            <p:ph type="title"/>
          </p:nvPr>
        </p:nvSpPr>
        <p:spPr>
          <a:xfrm>
            <a:off x="571500" y="5562600"/>
            <a:ext cx="11861800" cy="2209800"/>
          </a:xfrm>
          <a:prstGeom prst="rect">
            <a:avLst/>
          </a:prstGeom>
        </p:spPr>
        <p:txBody>
          <a:bodyPr anchor="b"/>
          <a:lstStyle>
            <a:lvl1pPr algn="r">
              <a:lnSpc>
                <a:spcPct val="80000"/>
              </a:lnSpc>
              <a:spcBef>
                <a:spcPts val="0"/>
              </a:spcBef>
              <a:defRPr sz="12100">
                <a:solidFill>
                  <a:srgbClr val="5C5C5C"/>
                </a:solidFill>
              </a:defRPr>
            </a:lvl1pPr>
          </a:lstStyle>
          <a:p>
            <a:r>
              <a:t>Otsikkoteksti</a:t>
            </a:r>
          </a:p>
        </p:txBody>
      </p:sp>
      <p:sp>
        <p:nvSpPr>
          <p:cNvPr id="25" name="Leipätekstin taso yksi…"/>
          <p:cNvSpPr txBox="1">
            <a:spLocks noGrp="1"/>
          </p:cNvSpPr>
          <p:nvPr>
            <p:ph type="body" sz="quarter" idx="1"/>
          </p:nvPr>
        </p:nvSpPr>
        <p:spPr>
          <a:xfrm>
            <a:off x="571500" y="7670800"/>
            <a:ext cx="11861800" cy="1231900"/>
          </a:xfrm>
          <a:prstGeom prst="rect">
            <a:avLst/>
          </a:prstGeom>
        </p:spPr>
        <p:txBody>
          <a:bodyPr/>
          <a:lstStyle>
            <a:lvl1pPr marL="0" indent="0" algn="r">
              <a:lnSpc>
                <a:spcPct val="70000"/>
              </a:lnSpc>
              <a:spcBef>
                <a:spcPts val="600"/>
              </a:spcBef>
              <a:buSzTx/>
              <a:buFontTx/>
              <a:buNone/>
              <a:defRPr sz="4800" i="1">
                <a:solidFill>
                  <a:srgbClr val="747676"/>
                </a:solidFill>
              </a:defRPr>
            </a:lvl1pPr>
            <a:lvl2pPr marL="0" indent="228600" algn="r">
              <a:lnSpc>
                <a:spcPct val="70000"/>
              </a:lnSpc>
              <a:spcBef>
                <a:spcPts val="600"/>
              </a:spcBef>
              <a:buSzTx/>
              <a:buFontTx/>
              <a:buNone/>
              <a:defRPr sz="4800" i="1">
                <a:solidFill>
                  <a:srgbClr val="747676"/>
                </a:solidFill>
              </a:defRPr>
            </a:lvl2pPr>
            <a:lvl3pPr marL="0" indent="457200" algn="r">
              <a:lnSpc>
                <a:spcPct val="70000"/>
              </a:lnSpc>
              <a:spcBef>
                <a:spcPts val="600"/>
              </a:spcBef>
              <a:buSzTx/>
              <a:buFontTx/>
              <a:buNone/>
              <a:defRPr sz="4800" i="1">
                <a:solidFill>
                  <a:srgbClr val="747676"/>
                </a:solidFill>
              </a:defRPr>
            </a:lvl3pPr>
            <a:lvl4pPr marL="0" indent="685800" algn="r">
              <a:lnSpc>
                <a:spcPct val="70000"/>
              </a:lnSpc>
              <a:spcBef>
                <a:spcPts val="600"/>
              </a:spcBef>
              <a:buSzTx/>
              <a:buFontTx/>
              <a:buNone/>
              <a:defRPr sz="4800" i="1">
                <a:solidFill>
                  <a:srgbClr val="747676"/>
                </a:solidFill>
              </a:defRPr>
            </a:lvl4pPr>
            <a:lvl5pPr marL="0" indent="914400" algn="r">
              <a:lnSpc>
                <a:spcPct val="70000"/>
              </a:lnSpc>
              <a:spcBef>
                <a:spcPts val="600"/>
              </a:spcBef>
              <a:buSzTx/>
              <a:buFontTx/>
              <a:buNone/>
              <a:defRPr sz="4800" i="1">
                <a:solidFill>
                  <a:srgbClr val="747676"/>
                </a:solidFill>
              </a:defRPr>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26" name="Dian numero"/>
          <p:cNvSpPr txBox="1">
            <a:spLocks noGrp="1"/>
          </p:cNvSpPr>
          <p:nvPr>
            <p:ph type="sldNum" sz="quarter" idx="2"/>
          </p:nvPr>
        </p:nvSpPr>
        <p:spPr>
          <a:xfrm>
            <a:off x="12092513" y="9194800"/>
            <a:ext cx="309365" cy="342900"/>
          </a:xfrm>
          <a:prstGeom prst="rect">
            <a:avLst/>
          </a:prstGeom>
        </p:spPr>
        <p:txBody>
          <a:bodyPr/>
          <a:lstStyle>
            <a:lvl1pPr>
              <a:defRPr>
                <a:solidFill>
                  <a:srgbClr val="CBCBCB"/>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Otsikko – keski">
    <p:spTree>
      <p:nvGrpSpPr>
        <p:cNvPr id="1" name=""/>
        <p:cNvGrpSpPr/>
        <p:nvPr/>
      </p:nvGrpSpPr>
      <p:grpSpPr>
        <a:xfrm>
          <a:off x="0" y="0"/>
          <a:ext cx="0" cy="0"/>
          <a:chOff x="0" y="0"/>
          <a:chExt cx="0" cy="0"/>
        </a:xfrm>
      </p:grpSpPr>
      <p:sp>
        <p:nvSpPr>
          <p:cNvPr id="33" name="Otsikkoteksti"/>
          <p:cNvSpPr txBox="1">
            <a:spLocks noGrp="1"/>
          </p:cNvSpPr>
          <p:nvPr>
            <p:ph type="title"/>
          </p:nvPr>
        </p:nvSpPr>
        <p:spPr>
          <a:xfrm>
            <a:off x="571500" y="571500"/>
            <a:ext cx="11861800" cy="5181600"/>
          </a:xfrm>
          <a:prstGeom prst="rect">
            <a:avLst/>
          </a:prstGeom>
        </p:spPr>
        <p:txBody>
          <a:bodyPr anchor="b"/>
          <a:lstStyle>
            <a:lvl1pPr algn="ctr">
              <a:lnSpc>
                <a:spcPct val="80000"/>
              </a:lnSpc>
              <a:spcBef>
                <a:spcPts val="0"/>
              </a:spcBef>
              <a:defRPr sz="12100">
                <a:solidFill>
                  <a:srgbClr val="5C5C5C"/>
                </a:solidFill>
              </a:defRPr>
            </a:lvl1pPr>
          </a:lstStyle>
          <a:p>
            <a:r>
              <a:t>Otsikkoteksti</a:t>
            </a:r>
          </a:p>
        </p:txBody>
      </p:sp>
      <p:sp>
        <p:nvSpPr>
          <p:cNvPr id="34" name="Dian numero"/>
          <p:cNvSpPr txBox="1">
            <a:spLocks noGrp="1"/>
          </p:cNvSpPr>
          <p:nvPr>
            <p:ph type="sldNum" sz="quarter" idx="2"/>
          </p:nvPr>
        </p:nvSpPr>
        <p:spPr>
          <a:xfrm>
            <a:off x="12083465" y="9189156"/>
            <a:ext cx="309365" cy="3429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Kuva – pysty">
    <p:spTree>
      <p:nvGrpSpPr>
        <p:cNvPr id="1" name=""/>
        <p:cNvGrpSpPr/>
        <p:nvPr/>
      </p:nvGrpSpPr>
      <p:grpSpPr>
        <a:xfrm>
          <a:off x="0" y="0"/>
          <a:ext cx="0" cy="0"/>
          <a:chOff x="0" y="0"/>
          <a:chExt cx="0" cy="0"/>
        </a:xfrm>
      </p:grpSpPr>
      <p:sp>
        <p:nvSpPr>
          <p:cNvPr id="41" name="Kuva"/>
          <p:cNvSpPr>
            <a:spLocks noGrp="1"/>
          </p:cNvSpPr>
          <p:nvPr>
            <p:ph type="pic" idx="13"/>
          </p:nvPr>
        </p:nvSpPr>
        <p:spPr>
          <a:xfrm>
            <a:off x="7531100" y="0"/>
            <a:ext cx="5473700" cy="9753600"/>
          </a:xfrm>
          <a:prstGeom prst="rect">
            <a:avLst/>
          </a:prstGeom>
        </p:spPr>
        <p:txBody>
          <a:bodyPr lIns="91439" tIns="45719" rIns="91439" bIns="45719">
            <a:noAutofit/>
          </a:bodyPr>
          <a:lstStyle/>
          <a:p>
            <a:endParaRPr/>
          </a:p>
        </p:txBody>
      </p:sp>
      <p:sp>
        <p:nvSpPr>
          <p:cNvPr id="42" name="Viiva"/>
          <p:cNvSpPr>
            <a:spLocks noGrp="1"/>
          </p:cNvSpPr>
          <p:nvPr>
            <p:ph type="body" sz="quarter" idx="14"/>
          </p:nvPr>
        </p:nvSpPr>
        <p:spPr>
          <a:xfrm flipV="1">
            <a:off x="571500" y="7619998"/>
            <a:ext cx="6451600" cy="3"/>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43" name="Otsikkoteksti"/>
          <p:cNvSpPr txBox="1">
            <a:spLocks noGrp="1"/>
          </p:cNvSpPr>
          <p:nvPr>
            <p:ph type="title"/>
          </p:nvPr>
        </p:nvSpPr>
        <p:spPr>
          <a:xfrm>
            <a:off x="571500" y="571500"/>
            <a:ext cx="6451600" cy="7213600"/>
          </a:xfrm>
          <a:prstGeom prst="rect">
            <a:avLst/>
          </a:prstGeom>
        </p:spPr>
        <p:txBody>
          <a:bodyPr anchor="b"/>
          <a:lstStyle>
            <a:lvl1pPr algn="r">
              <a:lnSpc>
                <a:spcPct val="80000"/>
              </a:lnSpc>
              <a:spcBef>
                <a:spcPts val="0"/>
              </a:spcBef>
              <a:defRPr sz="12100">
                <a:solidFill>
                  <a:srgbClr val="5C5C5C"/>
                </a:solidFill>
              </a:defRPr>
            </a:lvl1pPr>
          </a:lstStyle>
          <a:p>
            <a:r>
              <a:t>Otsikkoteksti</a:t>
            </a:r>
          </a:p>
        </p:txBody>
      </p:sp>
      <p:sp>
        <p:nvSpPr>
          <p:cNvPr id="44" name="Leipätekstin taso yksi…"/>
          <p:cNvSpPr txBox="1">
            <a:spLocks noGrp="1"/>
          </p:cNvSpPr>
          <p:nvPr>
            <p:ph type="body" sz="quarter" idx="1"/>
          </p:nvPr>
        </p:nvSpPr>
        <p:spPr>
          <a:xfrm>
            <a:off x="571500" y="7670800"/>
            <a:ext cx="6451600" cy="1358900"/>
          </a:xfrm>
          <a:prstGeom prst="rect">
            <a:avLst/>
          </a:prstGeom>
        </p:spPr>
        <p:txBody>
          <a:bodyPr/>
          <a:lstStyle>
            <a:lvl1pPr marL="0" indent="0" algn="r">
              <a:lnSpc>
                <a:spcPct val="70000"/>
              </a:lnSpc>
              <a:spcBef>
                <a:spcPts val="600"/>
              </a:spcBef>
              <a:buSzTx/>
              <a:buFontTx/>
              <a:buNone/>
              <a:defRPr sz="4800" i="1">
                <a:solidFill>
                  <a:srgbClr val="747676"/>
                </a:solidFill>
              </a:defRPr>
            </a:lvl1pPr>
            <a:lvl2pPr marL="0" indent="228600" algn="r">
              <a:lnSpc>
                <a:spcPct val="70000"/>
              </a:lnSpc>
              <a:spcBef>
                <a:spcPts val="600"/>
              </a:spcBef>
              <a:buSzTx/>
              <a:buFontTx/>
              <a:buNone/>
              <a:defRPr sz="4800" i="1">
                <a:solidFill>
                  <a:srgbClr val="747676"/>
                </a:solidFill>
              </a:defRPr>
            </a:lvl2pPr>
            <a:lvl3pPr marL="0" indent="457200" algn="r">
              <a:lnSpc>
                <a:spcPct val="70000"/>
              </a:lnSpc>
              <a:spcBef>
                <a:spcPts val="600"/>
              </a:spcBef>
              <a:buSzTx/>
              <a:buFontTx/>
              <a:buNone/>
              <a:defRPr sz="4800" i="1">
                <a:solidFill>
                  <a:srgbClr val="747676"/>
                </a:solidFill>
              </a:defRPr>
            </a:lvl3pPr>
            <a:lvl4pPr marL="0" indent="685800" algn="r">
              <a:lnSpc>
                <a:spcPct val="70000"/>
              </a:lnSpc>
              <a:spcBef>
                <a:spcPts val="600"/>
              </a:spcBef>
              <a:buSzTx/>
              <a:buFontTx/>
              <a:buNone/>
              <a:defRPr sz="4800" i="1">
                <a:solidFill>
                  <a:srgbClr val="747676"/>
                </a:solidFill>
              </a:defRPr>
            </a:lvl4pPr>
            <a:lvl5pPr marL="0" indent="914400" algn="r">
              <a:lnSpc>
                <a:spcPct val="70000"/>
              </a:lnSpc>
              <a:spcBef>
                <a:spcPts val="600"/>
              </a:spcBef>
              <a:buSzTx/>
              <a:buFontTx/>
              <a:buNone/>
              <a:defRPr sz="4800" i="1">
                <a:solidFill>
                  <a:srgbClr val="747676"/>
                </a:solidFill>
              </a:defRPr>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45" name="Dian numero"/>
          <p:cNvSpPr txBox="1">
            <a:spLocks noGrp="1"/>
          </p:cNvSpPr>
          <p:nvPr>
            <p:ph type="sldNum" sz="quarter" idx="2"/>
          </p:nvPr>
        </p:nvSpPr>
        <p:spPr>
          <a:xfrm>
            <a:off x="12092513" y="9194800"/>
            <a:ext cx="309365" cy="342900"/>
          </a:xfrm>
          <a:prstGeom prst="rect">
            <a:avLst/>
          </a:prstGeom>
        </p:spPr>
        <p:txBody>
          <a:bodyPr/>
          <a:lstStyle>
            <a:lvl1pPr>
              <a:defRPr>
                <a:solidFill>
                  <a:srgbClr val="CBCBCB"/>
                </a:solidFill>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Otsikko – ylä">
    <p:spTree>
      <p:nvGrpSpPr>
        <p:cNvPr id="1" name=""/>
        <p:cNvGrpSpPr/>
        <p:nvPr/>
      </p:nvGrpSpPr>
      <p:grpSpPr>
        <a:xfrm>
          <a:off x="0" y="0"/>
          <a:ext cx="0" cy="0"/>
          <a:chOff x="0" y="0"/>
          <a:chExt cx="0" cy="0"/>
        </a:xfrm>
      </p:grpSpPr>
      <p:sp>
        <p:nvSpPr>
          <p:cNvPr id="52" name="Viiva"/>
          <p:cNvSpPr>
            <a:spLocks noGrp="1"/>
          </p:cNvSpPr>
          <p:nvPr>
            <p:ph type="body" sz="quarter" idx="13"/>
          </p:nvPr>
        </p:nvSpPr>
        <p:spPr>
          <a:xfrm>
            <a:off x="571500" y="1574800"/>
            <a:ext cx="11861800" cy="0"/>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53" name="Otsikkoteksti"/>
          <p:cNvSpPr txBox="1">
            <a:spLocks noGrp="1"/>
          </p:cNvSpPr>
          <p:nvPr>
            <p:ph type="title"/>
          </p:nvPr>
        </p:nvSpPr>
        <p:spPr>
          <a:prstGeom prst="rect">
            <a:avLst/>
          </a:prstGeom>
        </p:spPr>
        <p:txBody>
          <a:bodyPr/>
          <a:lstStyle/>
          <a:p>
            <a:r>
              <a:t>Otsikkoteksti</a:t>
            </a:r>
          </a:p>
        </p:txBody>
      </p:sp>
      <p:sp>
        <p:nvSpPr>
          <p:cNvPr id="54"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Otsikko ja luettelo">
    <p:spTree>
      <p:nvGrpSpPr>
        <p:cNvPr id="1" name=""/>
        <p:cNvGrpSpPr/>
        <p:nvPr/>
      </p:nvGrpSpPr>
      <p:grpSpPr>
        <a:xfrm>
          <a:off x="0" y="0"/>
          <a:ext cx="0" cy="0"/>
          <a:chOff x="0" y="0"/>
          <a:chExt cx="0" cy="0"/>
        </a:xfrm>
      </p:grpSpPr>
      <p:sp>
        <p:nvSpPr>
          <p:cNvPr id="61" name="Viiva"/>
          <p:cNvSpPr>
            <a:spLocks noGrp="1"/>
          </p:cNvSpPr>
          <p:nvPr>
            <p:ph type="body" sz="quarter" idx="13"/>
          </p:nvPr>
        </p:nvSpPr>
        <p:spPr>
          <a:xfrm>
            <a:off x="571500" y="1574800"/>
            <a:ext cx="11861800" cy="0"/>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62" name="Otsikkoteksti"/>
          <p:cNvSpPr txBox="1">
            <a:spLocks noGrp="1"/>
          </p:cNvSpPr>
          <p:nvPr>
            <p:ph type="title"/>
          </p:nvPr>
        </p:nvSpPr>
        <p:spPr>
          <a:prstGeom prst="rect">
            <a:avLst/>
          </a:prstGeom>
        </p:spPr>
        <p:txBody>
          <a:bodyPr/>
          <a:lstStyle/>
          <a:p>
            <a:r>
              <a:t>Otsikkoteksti</a:t>
            </a:r>
          </a:p>
        </p:txBody>
      </p:sp>
      <p:sp>
        <p:nvSpPr>
          <p:cNvPr id="63" name="Leipätekstin taso yksi…"/>
          <p:cNvSpPr txBox="1">
            <a:spLocks noGrp="1"/>
          </p:cNvSpPr>
          <p:nvPr>
            <p:ph type="body" idx="1"/>
          </p:nvPr>
        </p:nvSpPr>
        <p:spPr>
          <a:prstGeom prst="rect">
            <a:avLst/>
          </a:prstGeom>
        </p:spPr>
        <p:txBody>
          <a:body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64"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Otsikko, luettelo ja kuva">
    <p:spTree>
      <p:nvGrpSpPr>
        <p:cNvPr id="1" name=""/>
        <p:cNvGrpSpPr/>
        <p:nvPr/>
      </p:nvGrpSpPr>
      <p:grpSpPr>
        <a:xfrm>
          <a:off x="0" y="0"/>
          <a:ext cx="0" cy="0"/>
          <a:chOff x="0" y="0"/>
          <a:chExt cx="0" cy="0"/>
        </a:xfrm>
      </p:grpSpPr>
      <p:sp>
        <p:nvSpPr>
          <p:cNvPr id="71" name="Kuva"/>
          <p:cNvSpPr>
            <a:spLocks noGrp="1"/>
          </p:cNvSpPr>
          <p:nvPr>
            <p:ph type="pic" idx="13"/>
          </p:nvPr>
        </p:nvSpPr>
        <p:spPr>
          <a:xfrm>
            <a:off x="0" y="0"/>
            <a:ext cx="6438900" cy="9753600"/>
          </a:xfrm>
          <a:prstGeom prst="rect">
            <a:avLst/>
          </a:prstGeom>
        </p:spPr>
        <p:txBody>
          <a:bodyPr lIns="91439" tIns="45719" rIns="91439" bIns="45719">
            <a:noAutofit/>
          </a:bodyPr>
          <a:lstStyle/>
          <a:p>
            <a:endParaRPr/>
          </a:p>
        </p:txBody>
      </p:sp>
      <p:sp>
        <p:nvSpPr>
          <p:cNvPr id="72" name="Viiva"/>
          <p:cNvSpPr>
            <a:spLocks noGrp="1"/>
          </p:cNvSpPr>
          <p:nvPr>
            <p:ph type="body" sz="quarter" idx="14"/>
          </p:nvPr>
        </p:nvSpPr>
        <p:spPr>
          <a:xfrm>
            <a:off x="7023100" y="1574800"/>
            <a:ext cx="5397500" cy="0"/>
          </a:xfrm>
          <a:prstGeom prst="line">
            <a:avLst/>
          </a:prstGeom>
          <a:ln w="38100" cap="rnd">
            <a:solidFill>
              <a:srgbClr val="747676"/>
            </a:solidFill>
            <a:custDash>
              <a:ds d="100000" sp="200000"/>
            </a:custDash>
            <a:round/>
          </a:ln>
        </p:spPr>
        <p:txBody>
          <a:bodyPr anchor="ctr">
            <a:noAutofit/>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73" name="Otsikkoteksti"/>
          <p:cNvSpPr txBox="1">
            <a:spLocks noGrp="1"/>
          </p:cNvSpPr>
          <p:nvPr>
            <p:ph type="title"/>
          </p:nvPr>
        </p:nvSpPr>
        <p:spPr>
          <a:xfrm>
            <a:off x="7023100" y="723900"/>
            <a:ext cx="5397500" cy="723900"/>
          </a:xfrm>
          <a:prstGeom prst="rect">
            <a:avLst/>
          </a:prstGeom>
        </p:spPr>
        <p:txBody>
          <a:bodyPr/>
          <a:lstStyle/>
          <a:p>
            <a:r>
              <a:t>Otsikkoteksti</a:t>
            </a:r>
          </a:p>
        </p:txBody>
      </p:sp>
      <p:sp>
        <p:nvSpPr>
          <p:cNvPr id="74" name="Leipätekstin taso yksi…"/>
          <p:cNvSpPr txBox="1">
            <a:spLocks noGrp="1"/>
          </p:cNvSpPr>
          <p:nvPr>
            <p:ph type="body" sz="half" idx="1"/>
          </p:nvPr>
        </p:nvSpPr>
        <p:spPr>
          <a:xfrm>
            <a:off x="7023100" y="1803400"/>
            <a:ext cx="5397500" cy="7226300"/>
          </a:xfrm>
          <a:prstGeom prst="rect">
            <a:avLst/>
          </a:prstGeom>
        </p:spPr>
        <p:txBody>
          <a:bodyPr/>
          <a:lstStyle>
            <a:lvl1pPr marL="406400" indent="-406400">
              <a:defRPr sz="2800"/>
            </a:lvl1pPr>
            <a:lvl2pPr marL="812800" indent="-406400">
              <a:defRPr sz="2800"/>
            </a:lvl2pPr>
            <a:lvl3pPr marL="1219200" indent="-406400">
              <a:defRPr sz="2800"/>
            </a:lvl3pPr>
            <a:lvl4pPr marL="1625600" indent="-406400">
              <a:defRPr sz="2800"/>
            </a:lvl4pPr>
            <a:lvl5pPr marL="2032000" indent="-406400">
              <a:defRPr sz="28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75"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Luettelo">
    <p:spTree>
      <p:nvGrpSpPr>
        <p:cNvPr id="1" name=""/>
        <p:cNvGrpSpPr/>
        <p:nvPr/>
      </p:nvGrpSpPr>
      <p:grpSpPr>
        <a:xfrm>
          <a:off x="0" y="0"/>
          <a:ext cx="0" cy="0"/>
          <a:chOff x="0" y="0"/>
          <a:chExt cx="0" cy="0"/>
        </a:xfrm>
      </p:grpSpPr>
      <p:sp>
        <p:nvSpPr>
          <p:cNvPr id="82" name="Leipätekstin taso yksi…"/>
          <p:cNvSpPr txBox="1">
            <a:spLocks noGrp="1"/>
          </p:cNvSpPr>
          <p:nvPr>
            <p:ph type="body" idx="1"/>
          </p:nvPr>
        </p:nvSpPr>
        <p:spPr>
          <a:prstGeom prst="rect">
            <a:avLst/>
          </a:prstGeom>
        </p:spPr>
        <p:txBody>
          <a:body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83"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Kuva – 3 kuvaa">
    <p:spTree>
      <p:nvGrpSpPr>
        <p:cNvPr id="1" name=""/>
        <p:cNvGrpSpPr/>
        <p:nvPr/>
      </p:nvGrpSpPr>
      <p:grpSpPr>
        <a:xfrm>
          <a:off x="0" y="0"/>
          <a:ext cx="0" cy="0"/>
          <a:chOff x="0" y="0"/>
          <a:chExt cx="0" cy="0"/>
        </a:xfrm>
      </p:grpSpPr>
      <p:sp>
        <p:nvSpPr>
          <p:cNvPr id="90" name="Kuva"/>
          <p:cNvSpPr>
            <a:spLocks noGrp="1"/>
          </p:cNvSpPr>
          <p:nvPr>
            <p:ph type="pic" idx="13"/>
          </p:nvPr>
        </p:nvSpPr>
        <p:spPr>
          <a:xfrm>
            <a:off x="571500" y="571500"/>
            <a:ext cx="7429500" cy="7315200"/>
          </a:xfrm>
          <a:prstGeom prst="rect">
            <a:avLst/>
          </a:prstGeom>
        </p:spPr>
        <p:txBody>
          <a:bodyPr lIns="91439" tIns="45719" rIns="91439" bIns="45719">
            <a:noAutofit/>
          </a:bodyPr>
          <a:lstStyle/>
          <a:p>
            <a:endParaRPr/>
          </a:p>
        </p:txBody>
      </p:sp>
      <p:sp>
        <p:nvSpPr>
          <p:cNvPr id="91" name="Kuva"/>
          <p:cNvSpPr>
            <a:spLocks noGrp="1"/>
          </p:cNvSpPr>
          <p:nvPr>
            <p:ph type="pic" sz="quarter" idx="14"/>
          </p:nvPr>
        </p:nvSpPr>
        <p:spPr>
          <a:xfrm>
            <a:off x="8128000" y="571500"/>
            <a:ext cx="4305300" cy="3594100"/>
          </a:xfrm>
          <a:prstGeom prst="rect">
            <a:avLst/>
          </a:prstGeom>
        </p:spPr>
        <p:txBody>
          <a:bodyPr lIns="91439" tIns="45719" rIns="91439" bIns="45719">
            <a:noAutofit/>
          </a:bodyPr>
          <a:lstStyle/>
          <a:p>
            <a:endParaRPr/>
          </a:p>
        </p:txBody>
      </p:sp>
      <p:sp>
        <p:nvSpPr>
          <p:cNvPr id="92" name="Kuva"/>
          <p:cNvSpPr>
            <a:spLocks noGrp="1"/>
          </p:cNvSpPr>
          <p:nvPr>
            <p:ph type="pic" sz="quarter" idx="15"/>
          </p:nvPr>
        </p:nvSpPr>
        <p:spPr>
          <a:xfrm>
            <a:off x="8128000" y="4292600"/>
            <a:ext cx="4305300" cy="3594100"/>
          </a:xfrm>
          <a:prstGeom prst="rect">
            <a:avLst/>
          </a:prstGeom>
        </p:spPr>
        <p:txBody>
          <a:bodyPr lIns="91439" tIns="45719" rIns="91439" bIns="45719">
            <a:noAutofit/>
          </a:bodyPr>
          <a:lstStyle/>
          <a:p>
            <a:endParaRPr/>
          </a:p>
        </p:txBody>
      </p:sp>
      <p:sp>
        <p:nvSpPr>
          <p:cNvPr id="93" name="Leipätekstin taso yksi…"/>
          <p:cNvSpPr txBox="1">
            <a:spLocks noGrp="1"/>
          </p:cNvSpPr>
          <p:nvPr>
            <p:ph type="body" sz="quarter" idx="1"/>
          </p:nvPr>
        </p:nvSpPr>
        <p:spPr>
          <a:xfrm>
            <a:off x="571500" y="8051800"/>
            <a:ext cx="11861800" cy="1333500"/>
          </a:xfrm>
          <a:prstGeom prst="rect">
            <a:avLst/>
          </a:prstGeom>
        </p:spPr>
        <p:txBody>
          <a:bodyPr/>
          <a:lstStyle>
            <a:lvl1pPr marL="0" indent="0">
              <a:spcBef>
                <a:spcPts val="1400"/>
              </a:spcBef>
              <a:buSzTx/>
              <a:buFontTx/>
              <a:buNone/>
              <a:defRPr sz="2800" i="1" spc="28"/>
            </a:lvl1pPr>
            <a:lvl2pPr marL="0" indent="228600">
              <a:spcBef>
                <a:spcPts val="1400"/>
              </a:spcBef>
              <a:buSzTx/>
              <a:buFontTx/>
              <a:buNone/>
              <a:defRPr sz="2800" i="1" spc="28"/>
            </a:lvl2pPr>
            <a:lvl3pPr marL="0" indent="457200">
              <a:spcBef>
                <a:spcPts val="1400"/>
              </a:spcBef>
              <a:buSzTx/>
              <a:buFontTx/>
              <a:buNone/>
              <a:defRPr sz="2800" i="1" spc="28"/>
            </a:lvl3pPr>
            <a:lvl4pPr marL="0" indent="685800">
              <a:spcBef>
                <a:spcPts val="1400"/>
              </a:spcBef>
              <a:buSzTx/>
              <a:buFontTx/>
              <a:buNone/>
              <a:defRPr sz="2800" i="1" spc="28"/>
            </a:lvl4pPr>
            <a:lvl5pPr marL="0" indent="914400">
              <a:spcBef>
                <a:spcPts val="1400"/>
              </a:spcBef>
              <a:buSzTx/>
              <a:buFontTx/>
              <a:buNone/>
              <a:defRPr sz="2800" i="1" spc="28"/>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94"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Otsikkoteksti"/>
          <p:cNvSpPr txBox="1">
            <a:spLocks noGrp="1"/>
          </p:cNvSpPr>
          <p:nvPr>
            <p:ph type="title"/>
          </p:nvPr>
        </p:nvSpPr>
        <p:spPr>
          <a:xfrm>
            <a:off x="571500" y="723900"/>
            <a:ext cx="11861800" cy="7239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r>
              <a:t>Otsikkoteksti</a:t>
            </a:r>
          </a:p>
        </p:txBody>
      </p:sp>
      <p:sp>
        <p:nvSpPr>
          <p:cNvPr id="3" name="Leipätekstin taso yksi…"/>
          <p:cNvSpPr txBox="1">
            <a:spLocks noGrp="1"/>
          </p:cNvSpPr>
          <p:nvPr>
            <p:ph type="body" idx="1"/>
          </p:nvPr>
        </p:nvSpPr>
        <p:spPr>
          <a:xfrm>
            <a:off x="571500" y="1803400"/>
            <a:ext cx="11861800" cy="72263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4" name="Dian numero"/>
          <p:cNvSpPr txBox="1">
            <a:spLocks noGrp="1"/>
          </p:cNvSpPr>
          <p:nvPr>
            <p:ph type="sldNum" sz="quarter" idx="2"/>
          </p:nvPr>
        </p:nvSpPr>
        <p:spPr>
          <a:xfrm>
            <a:off x="12081047" y="9194800"/>
            <a:ext cx="309365" cy="342900"/>
          </a:xfrm>
          <a:prstGeom prst="rect">
            <a:avLst/>
          </a:prstGeom>
          <a:ln w="12700">
            <a:miter lim="400000"/>
          </a:ln>
        </p:spPr>
        <p:txBody>
          <a:bodyPr wrap="none" lIns="50800" tIns="50800" rIns="50800" bIns="50800">
            <a:spAutoFit/>
          </a:bodyPr>
          <a:lstStyle>
            <a:lvl1pPr algn="r">
              <a:spcBef>
                <a:spcPts val="0"/>
              </a:spcBef>
              <a:defRPr sz="1600" i="0" spc="0">
                <a:solidFill>
                  <a:srgbClr val="747676"/>
                </a:solidFill>
                <a:latin typeface="+mn-lt"/>
                <a:ea typeface="+mn-ea"/>
                <a:cs typeface="+mn-cs"/>
                <a:sym typeface="DIN Alternate"/>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Alternate"/>
        </a:defRPr>
      </a:lvl1pPr>
      <a:lvl2pPr marL="0" marR="0" indent="2286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Alternate"/>
        </a:defRPr>
      </a:lvl2pPr>
      <a:lvl3pPr marL="0" marR="0" indent="4572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Alternate"/>
        </a:defRPr>
      </a:lvl3pPr>
      <a:lvl4pPr marL="0" marR="0" indent="6858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Alternate"/>
        </a:defRPr>
      </a:lvl4pPr>
      <a:lvl5pPr marL="0" marR="0" indent="9144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Alternate"/>
        </a:defRPr>
      </a:lvl5pPr>
      <a:lvl6pPr marL="0" marR="0" indent="11430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Alternate"/>
        </a:defRPr>
      </a:lvl6pPr>
      <a:lvl7pPr marL="0" marR="0" indent="13716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Alternate"/>
        </a:defRPr>
      </a:lvl7pPr>
      <a:lvl8pPr marL="0" marR="0" indent="16002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Alternate"/>
        </a:defRPr>
      </a:lvl8pPr>
      <a:lvl9pPr marL="0" marR="0" indent="1828800" algn="l" defTabSz="584200" rtl="0" latinLnBrk="0">
        <a:lnSpc>
          <a:spcPct val="100000"/>
        </a:lnSpc>
        <a:spcBef>
          <a:spcPts val="2300"/>
        </a:spcBef>
        <a:spcAft>
          <a:spcPts val="0"/>
        </a:spcAft>
        <a:buClrTx/>
        <a:buSzTx/>
        <a:buFontTx/>
        <a:buNone/>
        <a:tabLst/>
        <a:defRPr sz="5200" b="0" i="0" u="none" strike="noStrike" cap="all" spc="0" baseline="0">
          <a:ln>
            <a:noFill/>
          </a:ln>
          <a:solidFill>
            <a:srgbClr val="747676"/>
          </a:solidFill>
          <a:uFillTx/>
          <a:latin typeface="+mn-lt"/>
          <a:ea typeface="+mn-ea"/>
          <a:cs typeface="+mn-cs"/>
          <a:sym typeface="DIN Alternate"/>
        </a:defRPr>
      </a:lvl9pPr>
    </p:titleStyle>
    <p:bodyStyle>
      <a:lvl1pPr marL="4699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a:ea typeface="Iowan Old Style"/>
          <a:cs typeface="Iowan Old Style"/>
          <a:sym typeface="Iowan Old Style"/>
        </a:defRPr>
      </a:lvl1pPr>
      <a:lvl2pPr marL="9398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a:ea typeface="Iowan Old Style"/>
          <a:cs typeface="Iowan Old Style"/>
          <a:sym typeface="Iowan Old Style"/>
        </a:defRPr>
      </a:lvl2pPr>
      <a:lvl3pPr marL="14097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a:ea typeface="Iowan Old Style"/>
          <a:cs typeface="Iowan Old Style"/>
          <a:sym typeface="Iowan Old Style"/>
        </a:defRPr>
      </a:lvl3pPr>
      <a:lvl4pPr marL="18796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a:ea typeface="Iowan Old Style"/>
          <a:cs typeface="Iowan Old Style"/>
          <a:sym typeface="Iowan Old Style"/>
        </a:defRPr>
      </a:lvl4pPr>
      <a:lvl5pPr marL="23495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a:ea typeface="Iowan Old Style"/>
          <a:cs typeface="Iowan Old Style"/>
          <a:sym typeface="Iowan Old Style"/>
        </a:defRPr>
      </a:lvl5pPr>
      <a:lvl6pPr marL="28194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a:ea typeface="Iowan Old Style"/>
          <a:cs typeface="Iowan Old Style"/>
          <a:sym typeface="Iowan Old Style"/>
        </a:defRPr>
      </a:lvl6pPr>
      <a:lvl7pPr marL="32893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a:ea typeface="Iowan Old Style"/>
          <a:cs typeface="Iowan Old Style"/>
          <a:sym typeface="Iowan Old Style"/>
        </a:defRPr>
      </a:lvl7pPr>
      <a:lvl8pPr marL="37592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a:ea typeface="Iowan Old Style"/>
          <a:cs typeface="Iowan Old Style"/>
          <a:sym typeface="Iowan Old Style"/>
        </a:defRPr>
      </a:lvl8pPr>
      <a:lvl9pPr marL="4229100" marR="0" indent="-469900" algn="l" defTabSz="584200" rtl="0" latinLnBrk="0">
        <a:lnSpc>
          <a:spcPct val="100000"/>
        </a:lnSpc>
        <a:spcBef>
          <a:spcPts val="1800"/>
        </a:spcBef>
        <a:spcAft>
          <a:spcPts val="0"/>
        </a:spcAft>
        <a:buClrTx/>
        <a:buSzPct val="75000"/>
        <a:buFont typeface="Zapf Dingbats"/>
        <a:buChar char="➤"/>
        <a:tabLst/>
        <a:defRPr sz="3200" b="0" i="0" u="none" strike="noStrike" cap="none" spc="0" baseline="0">
          <a:ln>
            <a:noFill/>
          </a:ln>
          <a:solidFill>
            <a:srgbClr val="5C5C5C"/>
          </a:solidFill>
          <a:uFillTx/>
          <a:latin typeface="Iowan Old Style"/>
          <a:ea typeface="Iowan Old Style"/>
          <a:cs typeface="Iowan Old Style"/>
          <a:sym typeface="Iowan Old Style"/>
        </a:defRPr>
      </a:lvl9pPr>
    </p:bodyStyle>
    <p:otherStyle>
      <a:lvl1pPr marL="0" marR="0" indent="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1pPr>
      <a:lvl2pPr marL="0" marR="0" indent="22860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2pPr>
      <a:lvl3pPr marL="0" marR="0" indent="45720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3pPr>
      <a:lvl4pPr marL="0" marR="0" indent="68580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4pPr>
      <a:lvl5pPr marL="0" marR="0" indent="91440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5pPr>
      <a:lvl6pPr marL="0" marR="0" indent="114300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6pPr>
      <a:lvl7pPr marL="0" marR="0" indent="137160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7pPr>
      <a:lvl8pPr marL="0" marR="0" indent="160020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8pPr>
      <a:lvl9pPr marL="0" marR="0" indent="1828800" algn="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DIN Alternat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Viiva"/>
          <p:cNvSpPr>
            <a:spLocks noGrp="1"/>
          </p:cNvSpPr>
          <p:nvPr>
            <p:ph type="body" idx="13"/>
          </p:nvPr>
        </p:nvSpPr>
        <p:spPr>
          <a:prstGeom prst="line">
            <a:avLst/>
          </a:prstGeom>
        </p:spPr>
        <p:txBody>
          <a:bodyPr/>
          <a:lstStyle/>
          <a:p>
            <a:pPr marL="0" indent="0" defTabSz="457200">
              <a:spcBef>
                <a:spcPts val="0"/>
              </a:spcBef>
              <a:buSzTx/>
              <a:buFontTx/>
              <a:buNone/>
              <a:defRPr sz="1200">
                <a:solidFill>
                  <a:srgbClr val="000000"/>
                </a:solidFill>
                <a:latin typeface="Helvetica"/>
                <a:ea typeface="Helvetica"/>
                <a:cs typeface="Helvetica"/>
                <a:sym typeface="Helvetica"/>
              </a:defRPr>
            </a:pPr>
            <a:endParaRPr/>
          </a:p>
        </p:txBody>
      </p:sp>
      <p:sp>
        <p:nvSpPr>
          <p:cNvPr id="129" name="Ketun kalavarkaus…"/>
          <p:cNvSpPr txBox="1">
            <a:spLocks noGrp="1"/>
          </p:cNvSpPr>
          <p:nvPr>
            <p:ph type="ctrTitle"/>
          </p:nvPr>
        </p:nvSpPr>
        <p:spPr>
          <a:xfrm>
            <a:off x="571500" y="571500"/>
            <a:ext cx="11861800" cy="3084226"/>
          </a:xfrm>
          <a:prstGeom prst="rect">
            <a:avLst/>
          </a:prstGeom>
        </p:spPr>
        <p:txBody>
          <a:bodyPr/>
          <a:lstStyle/>
          <a:p>
            <a:pPr defTabSz="356362">
              <a:defRPr sz="7381"/>
            </a:pPr>
            <a:r>
              <a:rPr dirty="0" err="1"/>
              <a:t>Ketun</a:t>
            </a:r>
            <a:r>
              <a:rPr dirty="0"/>
              <a:t> </a:t>
            </a:r>
            <a:r>
              <a:rPr dirty="0" err="1"/>
              <a:t>kalavarkaus</a:t>
            </a:r>
            <a:endParaRPr dirty="0"/>
          </a:p>
          <a:p>
            <a:pPr defTabSz="356362">
              <a:defRPr sz="7381"/>
            </a:pPr>
            <a:r>
              <a:rPr dirty="0"/>
              <a:t>🐺🐺🐺🐺🐺🐺🐺🐺🐺</a:t>
            </a:r>
          </a:p>
          <a:p>
            <a:pPr defTabSz="356362">
              <a:defRPr sz="7381"/>
            </a:pPr>
            <a:r>
              <a:rPr dirty="0"/>
              <a:t>Fox’s </a:t>
            </a:r>
            <a:r>
              <a:rPr dirty="0" err="1"/>
              <a:t>fishtheft</a:t>
            </a:r>
            <a:endParaRPr dirty="0"/>
          </a:p>
        </p:txBody>
      </p:sp>
      <p:sp>
        <p:nvSpPr>
          <p:cNvPr id="130" name="Luukas, Elsa ja Eetu"/>
          <p:cNvSpPr txBox="1">
            <a:spLocks noGrp="1"/>
          </p:cNvSpPr>
          <p:nvPr>
            <p:ph type="subTitle" sz="quarter" idx="1"/>
          </p:nvPr>
        </p:nvSpPr>
        <p:spPr>
          <a:xfrm>
            <a:off x="571500" y="3651078"/>
            <a:ext cx="11861800" cy="1340402"/>
          </a:xfrm>
          <a:prstGeom prst="rect">
            <a:avLst/>
          </a:prstGeom>
        </p:spPr>
        <p:txBody>
          <a:bodyPr/>
          <a:lstStyle/>
          <a:p>
            <a:r>
              <a:rPr dirty="0" err="1"/>
              <a:t>Luukas</a:t>
            </a:r>
            <a:r>
              <a:rPr dirty="0"/>
              <a:t>, Elsa ja </a:t>
            </a:r>
            <a:r>
              <a:rPr dirty="0" err="1"/>
              <a:t>Eetu</a:t>
            </a:r>
            <a:endParaRPr dirty="0"/>
          </a:p>
        </p:txBody>
      </p:sp>
      <p:pic>
        <p:nvPicPr>
          <p:cNvPr id="131" name="cameraImage.jpg" descr="cameraImage.jpg"/>
          <p:cNvPicPr>
            <a:picLocks noChangeAspect="1"/>
          </p:cNvPicPr>
          <p:nvPr/>
        </p:nvPicPr>
        <p:blipFill>
          <a:blip r:embed="rId2">
            <a:extLst/>
          </a:blip>
          <a:stretch>
            <a:fillRect/>
          </a:stretch>
        </p:blipFill>
        <p:spPr>
          <a:xfrm>
            <a:off x="4064342" y="5891286"/>
            <a:ext cx="4599859" cy="3435697"/>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Eräänä päivänä köyhä mies lähti kalaan. Mies sai niin paljon kaloja, että ne eivät mahtuneet kärriin. Hän laittoi kalat kärriin, heitti tähteet rannalle ja lähti kotiin hyvällä mielellä.…"/>
          <p:cNvSpPr txBox="1">
            <a:spLocks noGrp="1"/>
          </p:cNvSpPr>
          <p:nvPr>
            <p:ph type="body" idx="1"/>
          </p:nvPr>
        </p:nvSpPr>
        <p:spPr>
          <a:xfrm>
            <a:off x="5570424" y="412394"/>
            <a:ext cx="6862876" cy="8617306"/>
          </a:xfrm>
          <a:prstGeom prst="rect">
            <a:avLst/>
          </a:prstGeom>
        </p:spPr>
        <p:txBody>
          <a:bodyPr/>
          <a:lstStyle/>
          <a:p>
            <a:r>
              <a:t>Eräänä päivänä köyhä mies lähti kalaan. Mies sai niin paljon kaloja, että ne eivät mahtuneet kärriin. Hän laittoi kalat kärriin, heitti tähteet rannalle ja lähti kotiin hyvällä mielellä.</a:t>
            </a:r>
          </a:p>
          <a:p>
            <a:endParaRPr/>
          </a:p>
          <a:p>
            <a:r>
              <a:t>One day a poor man went to fishing. The man got so many fish so they didn’t fit in the cart. He put the fishes in the cart and threw the scraps in the beach. Then he went to home. He was pleased.</a:t>
            </a:r>
          </a:p>
        </p:txBody>
      </p:sp>
      <p:pic>
        <p:nvPicPr>
          <p:cNvPr id="134" name="28BAD626-0FA6-4FAC-9012-D540379DC7C0-L0-001.jpeg" descr="28BAD626-0FA6-4FAC-9012-D540379DC7C0-L0-001.jpeg"/>
          <p:cNvPicPr>
            <a:picLocks noChangeAspect="1"/>
          </p:cNvPicPr>
          <p:nvPr/>
        </p:nvPicPr>
        <p:blipFill>
          <a:blip r:embed="rId2">
            <a:extLst/>
          </a:blip>
          <a:stretch>
            <a:fillRect/>
          </a:stretch>
        </p:blipFill>
        <p:spPr>
          <a:xfrm>
            <a:off x="630299" y="1604686"/>
            <a:ext cx="4626958" cy="3455938"/>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Kotimatkalla kuollut kettu makasi tiellä. Mies oli iloinen ja laittoi ketunkin kärriin.…"/>
          <p:cNvSpPr txBox="1">
            <a:spLocks noGrp="1"/>
          </p:cNvSpPr>
          <p:nvPr>
            <p:ph type="body" sz="half" idx="1"/>
          </p:nvPr>
        </p:nvSpPr>
        <p:spPr>
          <a:xfrm>
            <a:off x="6352864" y="723900"/>
            <a:ext cx="6080436" cy="8305800"/>
          </a:xfrm>
          <a:prstGeom prst="rect">
            <a:avLst/>
          </a:prstGeom>
        </p:spPr>
        <p:txBody>
          <a:bodyPr/>
          <a:lstStyle/>
          <a:p>
            <a:r>
              <a:t>Kotimatkalla kuollut kettu makasi tiellä. Mies oli iloinen ja laittoi ketunkin kärriin.</a:t>
            </a:r>
          </a:p>
          <a:p>
            <a:endParaRPr/>
          </a:p>
          <a:p>
            <a:r>
              <a:t>On the way home a dead fox was lying on the road. The man was happy and put the fox in the cart.</a:t>
            </a:r>
          </a:p>
        </p:txBody>
      </p:sp>
      <p:pic>
        <p:nvPicPr>
          <p:cNvPr id="137" name="C88C8E72-4135-4340-AC8B-46E25456F53F-L0-001.jpeg" descr="C88C8E72-4135-4340-AC8B-46E25456F53F-L0-001.jpeg"/>
          <p:cNvPicPr>
            <a:picLocks noChangeAspect="1"/>
          </p:cNvPicPr>
          <p:nvPr/>
        </p:nvPicPr>
        <p:blipFill>
          <a:blip r:embed="rId2">
            <a:extLst/>
          </a:blip>
          <a:stretch>
            <a:fillRect/>
          </a:stretch>
        </p:blipFill>
        <p:spPr>
          <a:xfrm>
            <a:off x="347751" y="1374958"/>
            <a:ext cx="5458309" cy="4076886"/>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Kettu ei ollutkaan kuollut. Se heitti kaikki kalat pois kärrystä ja hyppäsi itsekin perään.…"/>
          <p:cNvSpPr txBox="1">
            <a:spLocks noGrp="1"/>
          </p:cNvSpPr>
          <p:nvPr>
            <p:ph type="body" sz="half" idx="1"/>
          </p:nvPr>
        </p:nvSpPr>
        <p:spPr>
          <a:xfrm>
            <a:off x="8062903" y="521067"/>
            <a:ext cx="4370398" cy="8711466"/>
          </a:xfrm>
          <a:prstGeom prst="rect">
            <a:avLst/>
          </a:prstGeom>
        </p:spPr>
        <p:txBody>
          <a:bodyPr/>
          <a:lstStyle/>
          <a:p>
            <a:r>
              <a:t>Kettu ei ollutkaan kuollut. Se heitti kaikki kalat pois kärrystä ja hyppäsi itsekin perään.</a:t>
            </a:r>
          </a:p>
          <a:p>
            <a:endParaRPr/>
          </a:p>
          <a:p>
            <a:r>
              <a:t>However the fox was not dead. It threw all the fish out of the cart and jumped off.</a:t>
            </a:r>
          </a:p>
        </p:txBody>
      </p:sp>
      <p:pic>
        <p:nvPicPr>
          <p:cNvPr id="140" name="5A7528FF-1446-42C7-91C8-CD8F185705F3-L0-001.jpeg" descr="5A7528FF-1446-42C7-91C8-CD8F185705F3-L0-001.jpeg"/>
          <p:cNvPicPr>
            <a:picLocks noChangeAspect="1"/>
          </p:cNvPicPr>
          <p:nvPr/>
        </p:nvPicPr>
        <p:blipFill>
          <a:blip r:embed="rId2">
            <a:extLst/>
          </a:blip>
          <a:stretch>
            <a:fillRect/>
          </a:stretch>
        </p:blipFill>
        <p:spPr>
          <a:xfrm>
            <a:off x="409982" y="2440328"/>
            <a:ext cx="7308955" cy="5459159"/>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Kun mies tuli kotiin, emäntä oli jo vastassa ja ihmetteli missä mies oli viipynyt. Mies kehuskeli kalasaalistaan ja emäntä meni tarkistamaan, puhuiko mies totta.…"/>
          <p:cNvSpPr txBox="1">
            <a:spLocks noGrp="1"/>
          </p:cNvSpPr>
          <p:nvPr>
            <p:ph type="body" sz="half" idx="1"/>
          </p:nvPr>
        </p:nvSpPr>
        <p:spPr>
          <a:xfrm>
            <a:off x="7884876" y="245708"/>
            <a:ext cx="4548424" cy="9262184"/>
          </a:xfrm>
          <a:prstGeom prst="rect">
            <a:avLst/>
          </a:prstGeom>
        </p:spPr>
        <p:txBody>
          <a:bodyPr/>
          <a:lstStyle/>
          <a:p>
            <a:pPr marL="427609" indent="-427609" defTabSz="531622">
              <a:spcBef>
                <a:spcPts val="1600"/>
              </a:spcBef>
              <a:defRPr sz="2912"/>
            </a:pPr>
            <a:r>
              <a:t>Kun mies tuli kotiin, emäntä oli jo vastassa ja ihmetteli missä mies oli viipynyt. Mies kehuskeli kalasaalistaan ja emäntä meni tarkistamaan, puhuiko mies totta.</a:t>
            </a:r>
          </a:p>
          <a:p>
            <a:pPr marL="427609" indent="-427609" defTabSz="531622">
              <a:spcBef>
                <a:spcPts val="1600"/>
              </a:spcBef>
              <a:defRPr sz="2912"/>
            </a:pPr>
            <a:endParaRPr/>
          </a:p>
          <a:p>
            <a:pPr marL="427609" indent="-427609" defTabSz="531622">
              <a:spcBef>
                <a:spcPts val="1600"/>
              </a:spcBef>
              <a:defRPr sz="2912"/>
            </a:pPr>
            <a:r>
              <a:t>When the man came home, his wife was there and she wondered where the man had been. A man praised his prey and the wife went to check if the man was telling the truth.</a:t>
            </a:r>
          </a:p>
        </p:txBody>
      </p:sp>
      <p:pic>
        <p:nvPicPr>
          <p:cNvPr id="143" name="43C18196-7ADB-4AF5-8CF7-F037A2081DD4-L0-001.jpeg" descr="43C18196-7ADB-4AF5-8CF7-F037A2081DD4-L0-001.jpeg"/>
          <p:cNvPicPr>
            <a:picLocks noChangeAspect="1"/>
          </p:cNvPicPr>
          <p:nvPr/>
        </p:nvPicPr>
        <p:blipFill>
          <a:blip r:embed="rId2">
            <a:extLst/>
          </a:blip>
          <a:stretch>
            <a:fillRect/>
          </a:stretch>
        </p:blipFill>
        <p:spPr>
          <a:xfrm>
            <a:off x="608564" y="2004066"/>
            <a:ext cx="7262821" cy="5424700"/>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Emäntä meni katsomaan kärriä ja se olikin tyhjä. Silloin emäntä suuttui ja sanoi:…"/>
          <p:cNvSpPr txBox="1">
            <a:spLocks noGrp="1"/>
          </p:cNvSpPr>
          <p:nvPr>
            <p:ph type="body" idx="1"/>
          </p:nvPr>
        </p:nvSpPr>
        <p:spPr>
          <a:xfrm>
            <a:off x="5929649" y="736109"/>
            <a:ext cx="6909782" cy="8823513"/>
          </a:xfrm>
          <a:prstGeom prst="rect">
            <a:avLst/>
          </a:prstGeom>
        </p:spPr>
        <p:txBody>
          <a:bodyPr/>
          <a:lstStyle/>
          <a:p>
            <a:pPr marL="375920" indent="-375920" defTabSz="467359">
              <a:spcBef>
                <a:spcPts val="1400"/>
              </a:spcBef>
              <a:defRPr sz="2560"/>
            </a:pPr>
            <a:r>
              <a:t>Emäntä meni katsomaan kärriä ja se olikin tyhjä. Silloin emäntä suuttui ja sanoi:</a:t>
            </a:r>
          </a:p>
          <a:p>
            <a:pPr marL="375920" indent="-375920" defTabSz="467359">
              <a:spcBef>
                <a:spcPts val="1400"/>
              </a:spcBef>
              <a:defRPr sz="2560"/>
            </a:pPr>
            <a:r>
              <a:t>”Miksi sinä minua huijaat?”</a:t>
            </a:r>
          </a:p>
          <a:p>
            <a:pPr marL="375920" indent="-375920" defTabSz="467359">
              <a:spcBef>
                <a:spcPts val="1400"/>
              </a:spcBef>
              <a:defRPr sz="2560"/>
            </a:pPr>
            <a:r>
              <a:t>Sitten vasta mies huomasi ,että kärry olikin tyhjä ja sanoi:</a:t>
            </a:r>
          </a:p>
          <a:p>
            <a:pPr marL="375920" indent="-375920" defTabSz="467359">
              <a:spcBef>
                <a:spcPts val="1400"/>
              </a:spcBef>
              <a:defRPr sz="2560"/>
            </a:pPr>
            <a:r>
              <a:t>”Kyllä siellä oli kaloja mutta ketun syystä siellä niitä ei enää ole”</a:t>
            </a:r>
          </a:p>
          <a:p>
            <a:pPr marL="375920" indent="-375920" defTabSz="467359">
              <a:spcBef>
                <a:spcPts val="1400"/>
              </a:spcBef>
              <a:defRPr sz="2560"/>
            </a:pPr>
            <a:endParaRPr/>
          </a:p>
          <a:p>
            <a:pPr marL="375920" indent="-375920" defTabSz="467359">
              <a:spcBef>
                <a:spcPts val="1400"/>
              </a:spcBef>
              <a:defRPr sz="2560"/>
            </a:pPr>
            <a:r>
              <a:t>The wife went to see the cart. The cart was empty. Then the mistress got angry and said:</a:t>
            </a:r>
          </a:p>
          <a:p>
            <a:pPr marL="375920" indent="-375920" defTabSz="467359">
              <a:spcBef>
                <a:spcPts val="1400"/>
              </a:spcBef>
              <a:defRPr sz="2560"/>
            </a:pPr>
            <a:r>
              <a:t>”Why are you joking with me?”</a:t>
            </a:r>
          </a:p>
          <a:p>
            <a:pPr marL="375920" indent="-375920" defTabSz="467359">
              <a:spcBef>
                <a:spcPts val="1400"/>
              </a:spcBef>
              <a:defRPr sz="2560"/>
            </a:pPr>
            <a:r>
              <a:t>Then the man saw that the cart was empty and said:</a:t>
            </a:r>
          </a:p>
          <a:p>
            <a:pPr marL="375920" indent="-375920" defTabSz="467359">
              <a:spcBef>
                <a:spcPts val="1400"/>
              </a:spcBef>
              <a:defRPr sz="2560"/>
            </a:pPr>
            <a:r>
              <a:t>”There where fish, but not anymore. It was the fox’s fault.”</a:t>
            </a:r>
          </a:p>
        </p:txBody>
      </p:sp>
      <p:pic>
        <p:nvPicPr>
          <p:cNvPr id="146" name="B7C6B3FF-AA90-4414-AFF4-339809EA7461-L0-001.jpeg" descr="B7C6B3FF-AA90-4414-AFF4-339809EA7461-L0-001.jpeg"/>
          <p:cNvPicPr>
            <a:picLocks noChangeAspect="1"/>
          </p:cNvPicPr>
          <p:nvPr/>
        </p:nvPicPr>
        <p:blipFill>
          <a:blip r:embed="rId2">
            <a:extLst/>
          </a:blip>
          <a:stretch>
            <a:fillRect/>
          </a:stretch>
        </p:blipFill>
        <p:spPr>
          <a:xfrm>
            <a:off x="329633" y="2977711"/>
            <a:ext cx="5432543" cy="4057640"/>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New_Template9">
  <a:themeElements>
    <a:clrScheme name="New_Template9">
      <a:dk1>
        <a:srgbClr val="5C5C5C"/>
      </a:dk1>
      <a:lt1>
        <a:srgbClr val="FFFFFF"/>
      </a:lt1>
      <a:dk2>
        <a:srgbClr val="5C5C5C"/>
      </a:dk2>
      <a:lt2>
        <a:srgbClr val="CBCBCB"/>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New_Template9">
      <a:majorFont>
        <a:latin typeface="DIN Alternate"/>
        <a:ea typeface="DIN Alternate"/>
        <a:cs typeface="DIN Alternate"/>
      </a:majorFont>
      <a:minorFont>
        <a:latin typeface="DIN Alternate"/>
        <a:ea typeface="DIN Alternate"/>
        <a:cs typeface="DIN Alternate"/>
      </a:minorFont>
    </a:fontScheme>
    <a:fmtScheme name="New_Template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522454"/>
            <a:satOff val="1153"/>
            <a:lumOff val="13444"/>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DIN Alternat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47676"/>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a:ea typeface="Iowan Old Style"/>
            <a:cs typeface="Iowan Old Style"/>
            <a:sym typeface="Iowan Old Sty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9">
  <a:themeElements>
    <a:clrScheme name="New_Template9">
      <a:dk1>
        <a:srgbClr val="000000"/>
      </a:dk1>
      <a:lt1>
        <a:srgbClr val="FFFFFF"/>
      </a:lt1>
      <a:dk2>
        <a:srgbClr val="5C5C5C"/>
      </a:dk2>
      <a:lt2>
        <a:srgbClr val="CBCBCB"/>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New_Template9">
      <a:majorFont>
        <a:latin typeface="DIN Alternate"/>
        <a:ea typeface="DIN Alternate"/>
        <a:cs typeface="DIN Alternate"/>
      </a:majorFont>
      <a:minorFont>
        <a:latin typeface="DIN Alternate"/>
        <a:ea typeface="DIN Alternate"/>
        <a:cs typeface="DIN Alternate"/>
      </a:minorFont>
    </a:fontScheme>
    <a:fmtScheme name="New_Template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522454"/>
            <a:satOff val="1153"/>
            <a:lumOff val="13444"/>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DIN Alternat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47676"/>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1400"/>
          </a:spcBef>
          <a:spcAft>
            <a:spcPts val="0"/>
          </a:spcAft>
          <a:buClrTx/>
          <a:buSzTx/>
          <a:buFontTx/>
          <a:buNone/>
          <a:tabLst/>
          <a:defRPr kumimoji="0" sz="2800" b="0" i="1" u="none" strike="noStrike" cap="none" spc="28" normalizeH="0" baseline="0">
            <a:ln>
              <a:noFill/>
            </a:ln>
            <a:solidFill>
              <a:srgbClr val="5C5C5C"/>
            </a:solidFill>
            <a:effectLst/>
            <a:uFillTx/>
            <a:latin typeface="Iowan Old Style"/>
            <a:ea typeface="Iowan Old Style"/>
            <a:cs typeface="Iowan Old Style"/>
            <a:sym typeface="Iowan Old Styl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TotalTime>
  <Words>335</Words>
  <Application>Microsoft Office PowerPoint</Application>
  <PresentationFormat>Vlastní</PresentationFormat>
  <Paragraphs>25</Paragraphs>
  <Slides>6</Slides>
  <Notes>0</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6</vt:i4>
      </vt:variant>
    </vt:vector>
  </HeadingPairs>
  <TitlesOfParts>
    <vt:vector size="13" baseType="lpstr">
      <vt:lpstr>Baskerville</vt:lpstr>
      <vt:lpstr>DIN Alternate</vt:lpstr>
      <vt:lpstr>Helvetica</vt:lpstr>
      <vt:lpstr>Helvetica Neue</vt:lpstr>
      <vt:lpstr>Iowan Old Style</vt:lpstr>
      <vt:lpstr>Zapf Dingbats</vt:lpstr>
      <vt:lpstr>New_Template9</vt:lpstr>
      <vt:lpstr>Ketun kalavarkaus 🐺🐺🐺🐺🐺🐺🐺🐺🐺 Fox’s fishtheft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Ketun kalavarkaus 🐺🐺🐺🐺🐺🐺🐺🐺🐺 Fox’s fishtheft</dc:title>
  <dc:creator>Holasová Alena</dc:creator>
  <cp:lastModifiedBy>Alena Buroňová</cp:lastModifiedBy>
  <cp:revision>1</cp:revision>
  <dcterms:modified xsi:type="dcterms:W3CDTF">2018-08-23T20:23:53Z</dcterms:modified>
</cp:coreProperties>
</file>