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0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8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92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3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6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59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9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30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03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646CE-E559-40BB-9514-191467DFBF7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B5F8-9169-4AE4-A17F-18A0D7AAD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527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0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12192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9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3" y="0"/>
            <a:ext cx="9134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8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3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0"/>
            <a:ext cx="94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5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4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75" y="0"/>
            <a:ext cx="9188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5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0" y="0"/>
            <a:ext cx="920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7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6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13" y="0"/>
            <a:ext cx="9248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95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Buroňová Alena</dc:creator>
  <cp:lastModifiedBy>Buroňová Alena</cp:lastModifiedBy>
  <cp:revision>1</cp:revision>
  <dcterms:created xsi:type="dcterms:W3CDTF">2019-11-30T21:16:12Z</dcterms:created>
  <dcterms:modified xsi:type="dcterms:W3CDTF">2019-11-30T21:17:25Z</dcterms:modified>
</cp:coreProperties>
</file>