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D32D-F166-47E9-BACF-BE08C96288A1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BED-A236-432B-8CE4-386044418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28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D32D-F166-47E9-BACF-BE08C96288A1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BED-A236-432B-8CE4-386044418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47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D32D-F166-47E9-BACF-BE08C96288A1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BED-A236-432B-8CE4-386044418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84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D32D-F166-47E9-BACF-BE08C96288A1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BED-A236-432B-8CE4-386044418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0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D32D-F166-47E9-BACF-BE08C96288A1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BED-A236-432B-8CE4-386044418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87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D32D-F166-47E9-BACF-BE08C96288A1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BED-A236-432B-8CE4-386044418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D32D-F166-47E9-BACF-BE08C96288A1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BED-A236-432B-8CE4-386044418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46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D32D-F166-47E9-BACF-BE08C96288A1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BED-A236-432B-8CE4-386044418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08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D32D-F166-47E9-BACF-BE08C96288A1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BED-A236-432B-8CE4-386044418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0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D32D-F166-47E9-BACF-BE08C96288A1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BED-A236-432B-8CE4-386044418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58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D32D-F166-47E9-BACF-BE08C96288A1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BED-A236-432B-8CE4-386044418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28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5D32D-F166-47E9-BACF-BE08C96288A1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F2BED-A236-432B-8CE4-386044418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489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512763"/>
            <a:ext cx="9144000" cy="2387600"/>
          </a:xfrm>
        </p:spPr>
        <p:txBody>
          <a:bodyPr/>
          <a:lstStyle/>
          <a:p>
            <a:r>
              <a:rPr lang="cs-CZ" dirty="0" smtClean="0"/>
              <a:t>WHO ARE MY FRIENDS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Created</a:t>
            </a:r>
            <a:r>
              <a:rPr lang="cs-CZ" dirty="0" smtClean="0"/>
              <a:t> by SPANISH SCHOOL </a:t>
            </a:r>
          </a:p>
          <a:p>
            <a:r>
              <a:rPr lang="cs-CZ" dirty="0" err="1" smtClean="0"/>
              <a:t>For</a:t>
            </a:r>
            <a:r>
              <a:rPr lang="cs-CZ" dirty="0" smtClean="0"/>
              <a:t> Erasmus+ KA219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 smtClean="0"/>
              <a:t>Arts</a:t>
            </a:r>
            <a:r>
              <a:rPr lang="cs-CZ" dirty="0" smtClean="0"/>
              <a:t> Talk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0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14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14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14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14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14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14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14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14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14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15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13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15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15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15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15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4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13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13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13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13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13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13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13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</Words>
  <Application>Microsoft Office PowerPoint</Application>
  <PresentationFormat>Širokoúhlá obrazovka</PresentationFormat>
  <Paragraphs>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WHO ARE MY FRIENDS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ARE MY FRIENDS</dc:title>
  <dc:creator>Buroňová Alena</dc:creator>
  <cp:lastModifiedBy>Buroňová Alena</cp:lastModifiedBy>
  <cp:revision>2</cp:revision>
  <dcterms:created xsi:type="dcterms:W3CDTF">2019-11-24T18:13:39Z</dcterms:created>
  <dcterms:modified xsi:type="dcterms:W3CDTF">2019-11-24T18:16:48Z</dcterms:modified>
</cp:coreProperties>
</file>