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layfair Display" panose="020B0604020202020204" charset="-18"/>
      <p:regular r:id="rId11"/>
      <p:bold r:id="rId12"/>
      <p:italic r:id="rId13"/>
      <p:boldItalic r:id="rId14"/>
    </p:embeddedFont>
    <p:embeddedFont>
      <p:font typeface="Montserrat" panose="020B0604020202020204" charset="-18"/>
      <p:regular r:id="rId15"/>
      <p:bold r:id="rId16"/>
      <p:italic r:id="rId17"/>
      <p:boldItalic r:id="rId18"/>
    </p:embeddedFont>
    <p:embeddedFont>
      <p:font typeface="Oswald" panose="020B0604020202020204" charset="-18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8b0e030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8b0e030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8b0e030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8b0e030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8b0e0301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8b0e0301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8b0e0301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8b0e0301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8b0e0301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8b0e0301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8b0e0301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8b0e03010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8b0e0301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8b0e0301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RECENZE FILMU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Laštíková Viktorie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SPIDER-MAN DALEKO OD DOMOVA</a:t>
            </a:r>
            <a:r>
              <a:rPr lang="cs" sz="2000"/>
              <a:t> (SPIDER-MAN FAR FROM HOME)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MAIN CHARACTERS AND ACTORS:</a:t>
            </a:r>
            <a:endParaRPr baseline="30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					Tom Holland				Spider-Man(Peter Parker)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l="29708" t="-1481" r="31467"/>
          <a:stretch/>
        </p:blipFill>
        <p:spPr>
          <a:xfrm>
            <a:off x="2737250" y="2431700"/>
            <a:ext cx="1572325" cy="260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l="7002" r="8323" b="8298"/>
          <a:stretch/>
        </p:blipFill>
        <p:spPr>
          <a:xfrm>
            <a:off x="4990725" y="2431700"/>
            <a:ext cx="2034341" cy="255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831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Zendaya Coleman			Michelle “M”J Jones</a:t>
            </a:r>
            <a:endParaRPr sz="2200"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r="49796" b="32673"/>
          <a:stretch/>
        </p:blipFill>
        <p:spPr>
          <a:xfrm>
            <a:off x="1463075" y="1756950"/>
            <a:ext cx="2556000" cy="314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l="10688" r="14773" b="29203"/>
          <a:stretch/>
        </p:blipFill>
        <p:spPr>
          <a:xfrm>
            <a:off x="4955550" y="1807950"/>
            <a:ext cx="2135850" cy="30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468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		Jake Gyllenhaal					Mysterio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 l="20713" t="4708" r="38237" b="15342"/>
          <a:stretch/>
        </p:blipFill>
        <p:spPr>
          <a:xfrm>
            <a:off x="1043950" y="1756938"/>
            <a:ext cx="2241428" cy="3246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l="21583" r="25788" b="15354"/>
          <a:stretch/>
        </p:blipFill>
        <p:spPr>
          <a:xfrm>
            <a:off x="4074100" y="1820588"/>
            <a:ext cx="3447750" cy="31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	Jacob Batalon			Ned Leeds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8475" y="1876175"/>
            <a:ext cx="20383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b="28693"/>
          <a:stretch/>
        </p:blipFill>
        <p:spPr>
          <a:xfrm>
            <a:off x="4404100" y="1806875"/>
            <a:ext cx="3103877" cy="31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/>
              <a:t>FILM CONTENT</a:t>
            </a:r>
            <a:endParaRPr sz="400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005900" cy="37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Our superhero will go on holiday to Europe with his friends Ned, MJ and others. Peter's plan to leave superheroism for a few weeks and enjoy himself will soon take over, as Agent Nick Fury crosses Spider-Man's path. He wants Peter to help him find out why giant elementals are attacking the old continent. He forces him to unite with the superhero Mysterio, but after a while it turns out that it was all a scam, the superhero (mysterio) becomes a superpadouch. Spider-Man and Nick Fury try to stop him.</a:t>
            </a:r>
            <a:endParaRPr sz="1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900">
              <a:solidFill>
                <a:srgbClr val="222222"/>
              </a:solidFill>
              <a:highlight>
                <a:srgbClr val="EEEEEE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256" y="2327250"/>
            <a:ext cx="4005776" cy="267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900"/>
              <a:t>FILM LOCATIONS</a:t>
            </a:r>
            <a:endParaRPr sz="390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300"/>
              <a:t>London, Czech Republic (Prague), New York, Italy</a:t>
            </a:r>
            <a:endParaRPr sz="23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325" y="1760600"/>
            <a:ext cx="5188400" cy="30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SPIDER-MAN FAR FROM HOME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300">
                <a:solidFill>
                  <a:srgbClr val="222222"/>
                </a:solidFill>
                <a:highlight>
                  <a:srgbClr val="F8F9FA"/>
                </a:highlight>
                <a:latin typeface="Arial"/>
                <a:ea typeface="Arial"/>
                <a:cs typeface="Arial"/>
                <a:sym typeface="Arial"/>
              </a:rPr>
              <a:t>I chose this movie because it is my favorite movie. I like it because I like that type of movie. And overall, I like the actors who play there.</a:t>
            </a:r>
            <a:endParaRPr sz="2300">
              <a:solidFill>
                <a:srgbClr val="222222"/>
              </a:solidFill>
              <a:highlight>
                <a:srgbClr val="F8F9F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900" y="2372025"/>
            <a:ext cx="4927075" cy="277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Předvádění na obrazovce (16:9)</PresentationFormat>
  <Paragraphs>14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Playfair Display</vt:lpstr>
      <vt:lpstr>Arial</vt:lpstr>
      <vt:lpstr>Montserrat</vt:lpstr>
      <vt:lpstr>Oswald</vt:lpstr>
      <vt:lpstr>Pop</vt:lpstr>
      <vt:lpstr>RECENZE FILMU</vt:lpstr>
      <vt:lpstr>SPIDER-MAN DALEKO OD DOMOVA (SPIDER-MAN FAR FROM HOME) </vt:lpstr>
      <vt:lpstr>Prezentace aplikace PowerPoint</vt:lpstr>
      <vt:lpstr>Prezentace aplikace PowerPoint</vt:lpstr>
      <vt:lpstr>Prezentace aplikace PowerPoint</vt:lpstr>
      <vt:lpstr>FILM CONTENT</vt:lpstr>
      <vt:lpstr>FILM LOCATIONS</vt:lpstr>
      <vt:lpstr>SPIDER-MAN FAR FROM HOME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RECENZE FILMU</dc:title>
  <dc:creator>Buroňová Alena</dc:creator>
  <cp:lastModifiedBy>Buroňová Alena</cp:lastModifiedBy>
  <cp:revision>1</cp:revision>
  <dcterms:modified xsi:type="dcterms:W3CDTF">2020-06-11T10:59:49Z</dcterms:modified>
</cp:coreProperties>
</file>