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957AD2-A2F3-E76C-C118-E0F8C792381F}" v="85" dt="2020-06-08T16:27:41.939"/>
    <p1510:client id="{76C7C943-DCF5-0F46-677C-84C107A61C86}" v="4" dt="2020-06-08T14:46:18.265"/>
    <p1510:client id="{97C2A79B-2695-F6AC-7A0E-CDC6339B8E7D}" v="15" dt="2020-06-08T14:48:36.794"/>
    <p1510:client id="{ABD6AD7C-8A78-E9A5-4CBA-32471149F662}" v="101" dt="2020-06-08T15:26:41.063"/>
    <p1510:client id="{B45C88C7-C052-B9AE-7157-C0F9C8E962FC}" v="36" dt="2020-06-09T15:11:46.848"/>
    <p1510:client id="{E20EA0A3-F916-D247-119C-26EEA5C29874}" v="95" dt="2020-06-08T14:45:01.182"/>
    <p1510:client id="{F87086F0-B5C3-735B-8992-1A982A6BA7BE}" v="61" dt="2020-06-09T17:45:46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8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0695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29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4696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83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73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8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0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4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8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7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65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94855" y="1261331"/>
            <a:ext cx="3497565" cy="3002662"/>
          </a:xfrm>
        </p:spPr>
        <p:txBody>
          <a:bodyPr>
            <a:normAutofit/>
          </a:bodyPr>
          <a:lstStyle/>
          <a:p>
            <a:pPr algn="l"/>
            <a:r>
              <a:rPr lang="en" sz="4400">
                <a:ea typeface="+mj-lt"/>
                <a:cs typeface="+mj-lt"/>
              </a:rPr>
              <a:t>Iron Man1</a:t>
            </a:r>
            <a:endParaRPr lang="cs-CZ" sz="44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94375" y="4263992"/>
            <a:ext cx="3179628" cy="1325857"/>
          </a:xfrm>
        </p:spPr>
        <p:txBody>
          <a:bodyPr>
            <a:normAutofit/>
          </a:bodyPr>
          <a:lstStyle/>
          <a:p>
            <a:pPr algn="l"/>
            <a:r>
              <a:rPr lang="cs-CZ"/>
              <a:t>Šimon </a:t>
            </a:r>
            <a:r>
              <a:rPr lang="cs-CZ" err="1"/>
              <a:t>Wrožyna</a:t>
            </a: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AFB35D3-858E-4E79-BF76-43CADC0A2E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Obrázek 4" descr="Obsah obrázku fotka&#10;&#10;Popis vygenerovaný s velmi vysokou mírou spolehlivosti">
            <a:extLst>
              <a:ext uri="{FF2B5EF4-FFF2-40B4-BE49-F238E27FC236}">
                <a16:creationId xmlns:a16="http://schemas.microsoft.com/office/drawing/2014/main" id="{6D161188-5917-4F8C-B288-4245154748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" r="66807" b="214"/>
          <a:stretch/>
        </p:blipFill>
        <p:spPr>
          <a:xfrm>
            <a:off x="1173819" y="50481"/>
            <a:ext cx="4602137" cy="680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963FCFC7-908A-4EB3-815F-A58D71E3DC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67FE66A-BDD8-450E-A251-E4919D21E8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C04AA6F-0468-4C1F-8F19-FD83BCEE5B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2A038B22-B8E8-41AD-8143-857CB5DC7D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E3AB9F9F-1DA1-4CC7-AB89-1FAD542A84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14033E2C-B754-4B55-ABD6-F0C9C817A9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BAACC20F-5E91-4D23-847F-24A9C40EF7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70B44625-51C1-4CE3-AB02-70DA83D97D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99BB6EE8-6C39-471C-9DF8-BF3B0B98A2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1372B95-288F-4F41-BF63-62FE9DB09A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0180689D-8E5F-4F01-9320-F0AB67F73F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D5B58AA-1825-4DE9-A859-8F4D496B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2404534"/>
            <a:ext cx="3893439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400"/>
              <a:t>The main characters</a:t>
            </a:r>
            <a:br>
              <a:rPr lang="en-US" sz="3400"/>
            </a:br>
            <a:endParaRPr lang="en-US" sz="34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3DF0F-C4B0-4814-A719-9CF8C0AB0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40" y="4050833"/>
            <a:ext cx="4137854" cy="109689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r">
              <a:buNone/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Robert Downey (Tony Stark/iron man)</a:t>
            </a:r>
          </a:p>
          <a:p>
            <a:pPr marL="0" indent="0" algn="r">
              <a:buNone/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Gwyneth Paltrow </a:t>
            </a:r>
            <a:r>
              <a:rPr lang="en-US" sz="200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2000">
                <a:solidFill>
                  <a:schemeClr val="tx1">
                    <a:lumMod val="50000"/>
                    <a:lumOff val="50000"/>
                  </a:schemeClr>
                </a:solidFill>
                <a:ea typeface="+mn-lt"/>
                <a:cs typeface="+mn-lt"/>
              </a:rPr>
              <a:t>P</a:t>
            </a:r>
            <a:r>
              <a:rPr lang="en-US" sz="2000">
                <a:ea typeface="+mn-lt"/>
                <a:cs typeface="+mn-lt"/>
              </a:rPr>
              <a:t>epper Potts</a:t>
            </a:r>
            <a:r>
              <a:rPr lang="en-US">
                <a:ea typeface="+mn-lt"/>
                <a:cs typeface="+mn-lt"/>
              </a:rPr>
              <a:t>/</a:t>
            </a:r>
            <a:r>
              <a:rPr lang="en-US" dirty="0"/>
              <a:t/>
            </a:r>
            <a:br>
              <a:rPr lang="en-US" dirty="0"/>
            </a:br>
            <a:r>
              <a:rPr lang="en-US">
                <a:ea typeface="+mn-lt"/>
                <a:cs typeface="+mn-lt"/>
              </a:rPr>
              <a:t>assistant 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ea typeface="+mn-lt"/>
                <a:cs typeface="+mn-lt"/>
              </a:rPr>
              <a:t>Tony Stark</a:t>
            </a:r>
            <a:r>
              <a:rPr lang="en-US" sz="2000">
                <a:ea typeface="+mn-lt"/>
                <a:cs typeface="+mn-lt"/>
              </a:rPr>
              <a:t>)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Obrázek 5" descr="Obsah obrázku osoba, muž, držení, brýle&#10;&#10;Popis vygenerovaný s velmi vysokou mírou spolehlivosti">
            <a:extLst>
              <a:ext uri="{FF2B5EF4-FFF2-40B4-BE49-F238E27FC236}">
                <a16:creationId xmlns:a16="http://schemas.microsoft.com/office/drawing/2014/main" id="{8B984A64-3BCC-4F3F-8812-3A7EBE4CDE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4" r="5797" b="3"/>
          <a:stretch/>
        </p:blipFill>
        <p:spPr>
          <a:xfrm>
            <a:off x="332680" y="-1"/>
            <a:ext cx="5062280" cy="3429000"/>
          </a:xfrm>
          <a:custGeom>
            <a:avLst/>
            <a:gdLst/>
            <a:ahLst/>
            <a:cxnLst/>
            <a:rect l="l" t="t" r="r" b="b"/>
            <a:pathLst>
              <a:path w="5062280" h="3429000">
                <a:moveTo>
                  <a:pt x="509916" y="0"/>
                </a:moveTo>
                <a:lnTo>
                  <a:pt x="5062280" y="0"/>
                </a:lnTo>
                <a:lnTo>
                  <a:pt x="5062280" y="21851"/>
                </a:lnTo>
                <a:lnTo>
                  <a:pt x="4549416" y="3429000"/>
                </a:lnTo>
                <a:lnTo>
                  <a:pt x="0" y="3429000"/>
                </a:lnTo>
                <a:close/>
              </a:path>
            </a:pathLst>
          </a:custGeom>
        </p:spPr>
      </p:pic>
      <p:pic>
        <p:nvPicPr>
          <p:cNvPr id="6" name="Obrázek 6" descr="Obsah obrázku interiér, osoba, žena, držení&#10;&#10;Popis vygenerovaný s velmi vysokou mírou spolehlivosti">
            <a:extLst>
              <a:ext uri="{FF2B5EF4-FFF2-40B4-BE49-F238E27FC236}">
                <a16:creationId xmlns:a16="http://schemas.microsoft.com/office/drawing/2014/main" id="{D82C3C41-E1E1-453E-B76F-AE3A295052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1" b="50307"/>
          <a:stretch/>
        </p:blipFill>
        <p:spPr>
          <a:xfrm>
            <a:off x="20" y="3428999"/>
            <a:ext cx="4882076" cy="3429001"/>
          </a:xfrm>
          <a:custGeom>
            <a:avLst/>
            <a:gdLst/>
            <a:ahLst/>
            <a:cxnLst/>
            <a:rect l="l" t="t" r="r" b="b"/>
            <a:pathLst>
              <a:path w="4882096" h="3429001">
                <a:moveTo>
                  <a:pt x="332680" y="0"/>
                </a:moveTo>
                <a:lnTo>
                  <a:pt x="4882096" y="0"/>
                </a:lnTo>
                <a:lnTo>
                  <a:pt x="4365943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E71DB21-6480-4A06-B9FC-FE76AA74D8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2012" y="3433493"/>
            <a:ext cx="45494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99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 descr="Obsah obrázku černá, staré, stojící, motor&#10;&#10;Popis vygenerovaný s velmi vysokou mírou spolehlivosti">
            <a:extLst>
              <a:ext uri="{FF2B5EF4-FFF2-40B4-BE49-F238E27FC236}">
                <a16:creationId xmlns:a16="http://schemas.microsoft.com/office/drawing/2014/main" id="{A7F96F2A-46A8-479C-9785-2FD1932AB5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37" r="10736" b="1"/>
          <a:stretch/>
        </p:blipFill>
        <p:spPr>
          <a:xfrm>
            <a:off x="322048" y="-1"/>
            <a:ext cx="4551305" cy="3429000"/>
          </a:xfrm>
          <a:custGeom>
            <a:avLst/>
            <a:gdLst/>
            <a:ahLst/>
            <a:cxnLst/>
            <a:rect l="l" t="t" r="r" b="b"/>
            <a:pathLst>
              <a:path w="4551305" h="3429000">
                <a:moveTo>
                  <a:pt x="509916" y="0"/>
                </a:moveTo>
                <a:lnTo>
                  <a:pt x="4551305" y="0"/>
                </a:lnTo>
                <a:lnTo>
                  <a:pt x="4551305" y="1"/>
                </a:lnTo>
                <a:lnTo>
                  <a:pt x="3693885" y="1"/>
                </a:lnTo>
                <a:lnTo>
                  <a:pt x="3181696" y="3429000"/>
                </a:lnTo>
                <a:lnTo>
                  <a:pt x="0" y="3429000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C0539CA-C6C7-45AA-9BB5-45C533736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225" y="609600"/>
            <a:ext cx="5114776" cy="1320800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cs-CZ">
                <a:ea typeface="+mj-lt"/>
                <a:cs typeface="+mj-lt"/>
              </a:rPr>
              <a:t>Give the movie</a:t>
            </a:r>
            <a:endParaRPr lang="cs-CZ"/>
          </a:p>
        </p:txBody>
      </p:sp>
      <p:pic>
        <p:nvPicPr>
          <p:cNvPr id="4" name="Obrázek 4" descr="Obsah obrázku hračka, brnění, panenka, stůl&#10;&#10;Popis vygenerovaný s velmi vysokou mírou spolehlivosti">
            <a:extLst>
              <a:ext uri="{FF2B5EF4-FFF2-40B4-BE49-F238E27FC236}">
                <a16:creationId xmlns:a16="http://schemas.microsoft.com/office/drawing/2014/main" id="{B0A24428-F018-4C74-B9EA-AEB88EC443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001" r="4" b="23775"/>
          <a:stretch/>
        </p:blipFill>
        <p:spPr>
          <a:xfrm>
            <a:off x="-10633" y="3428999"/>
            <a:ext cx="3514376" cy="3429001"/>
          </a:xfrm>
          <a:custGeom>
            <a:avLst/>
            <a:gdLst/>
            <a:ahLst/>
            <a:cxnLst/>
            <a:rect l="l" t="t" r="r" b="b"/>
            <a:pathLst>
              <a:path w="3514376" h="3429001">
                <a:moveTo>
                  <a:pt x="332680" y="0"/>
                </a:moveTo>
                <a:lnTo>
                  <a:pt x="3514376" y="0"/>
                </a:lnTo>
                <a:lnTo>
                  <a:pt x="3002186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4675CDD-121E-4FDA-84FB-E808340B8D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2012" y="3428999"/>
            <a:ext cx="32511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30">
            <a:extLst>
              <a:ext uri="{FF2B5EF4-FFF2-40B4-BE49-F238E27FC236}">
                <a16:creationId xmlns:a16="http://schemas.microsoft.com/office/drawing/2014/main" id="{20FC0D0D-9D04-4683-842B-5F163DB414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3D4D49-2875-4BB0-9DD4-2BB203B18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9225" y="2160589"/>
            <a:ext cx="5114776" cy="388077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300"/>
              <a:t/>
            </a:r>
            <a:br>
              <a:rPr lang="en-US" sz="1300"/>
            </a:br>
            <a:r>
              <a:rPr lang="en-US" sz="1300">
                <a:ea typeface="+mn-lt"/>
                <a:cs typeface="+mn-lt"/>
              </a:rPr>
              <a:t>Tony Stark makes weapons for the soldiers, but he'll get away with it because a grenade vibrated next to him and then he was captured. to survive, he created a miniature arc reactor, then made robotic armor, and then escaped his armor at best. blah blah blah and so on. and then he fights with the villain and defeats end.</a:t>
            </a:r>
          </a:p>
          <a:p>
            <a:pPr>
              <a:lnSpc>
                <a:spcPct val="90000"/>
              </a:lnSpc>
            </a:pPr>
            <a:endParaRPr lang="en-US" sz="130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 sz="130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 sz="1300">
                <a:ea typeface="+mn-lt"/>
                <a:cs typeface="+mn-lt"/>
              </a:rPr>
              <a:t> + I liked the film was action and funny. - The villain is uninteresting. another great movie.</a:t>
            </a:r>
          </a:p>
          <a:p>
            <a:pPr>
              <a:lnSpc>
                <a:spcPct val="90000"/>
              </a:lnSpc>
            </a:pPr>
            <a:endParaRPr lang="en-US" sz="1300"/>
          </a:p>
          <a:p>
            <a:pPr>
              <a:lnSpc>
                <a:spcPct val="90000"/>
              </a:lnSpc>
            </a:pPr>
            <a:endParaRPr lang="en-US" sz="1300"/>
          </a:p>
          <a:p>
            <a:pPr marL="0" indent="0">
              <a:lnSpc>
                <a:spcPct val="90000"/>
              </a:lnSpc>
              <a:buNone/>
            </a:pPr>
            <a:r>
              <a:rPr lang="en-US" sz="1300"/>
              <a:t/>
            </a:r>
            <a:br>
              <a:rPr lang="en-US" sz="1300"/>
            </a:br>
            <a:endParaRPr lang="en-US" sz="1300"/>
          </a:p>
          <a:p>
            <a:pPr>
              <a:lnSpc>
                <a:spcPct val="90000"/>
              </a:lnSpc>
              <a:buNone/>
            </a:pPr>
            <a:r>
              <a:rPr lang="en" sz="1300">
                <a:latin typeface="Consolas"/>
              </a:rPr>
              <a:t>F for iron man</a:t>
            </a:r>
            <a:endParaRPr lang="en-US" sz="1300"/>
          </a:p>
          <a:p>
            <a:pPr marL="0" indent="0">
              <a:lnSpc>
                <a:spcPct val="90000"/>
              </a:lnSpc>
              <a:buNone/>
            </a:pPr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577995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Širokoúhlá obrazovka</PresentationFormat>
  <Paragraphs>14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Consolas</vt:lpstr>
      <vt:lpstr>Trebuchet MS</vt:lpstr>
      <vt:lpstr>Wingdings 3</vt:lpstr>
      <vt:lpstr>Facet</vt:lpstr>
      <vt:lpstr>Iron Man1</vt:lpstr>
      <vt:lpstr>The main characters </vt:lpstr>
      <vt:lpstr> Give the movie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Buroňová Alena</dc:creator>
  <cp:lastModifiedBy>Buroňová Alena</cp:lastModifiedBy>
  <cp:revision>72</cp:revision>
  <dcterms:created xsi:type="dcterms:W3CDTF">2020-06-08T08:36:34Z</dcterms:created>
  <dcterms:modified xsi:type="dcterms:W3CDTF">2020-06-09T18:38:51Z</dcterms:modified>
</cp:coreProperties>
</file>