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3" r:id="rId6"/>
    <p:sldId id="265" r:id="rId7"/>
    <p:sldId id="268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</p:sldIdLst>
  <p:sldSz cx="12192000" cy="6858000"/>
  <p:notesSz cx="6858000" cy="9144000"/>
  <p:photoAlbum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9A6A-59E2-4172-8CBD-8F176E4131C7}" type="datetimeFigureOut">
              <a:rPr lang="cs-CZ" smtClean="0"/>
              <a:t>07.12.2019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1E64-7249-488D-83AF-12E71D188F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1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9A6A-59E2-4172-8CBD-8F176E4131C7}" type="datetimeFigureOut">
              <a:rPr lang="cs-CZ" smtClean="0"/>
              <a:t>07.12.2019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1E64-7249-488D-83AF-12E71D188F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6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9A6A-59E2-4172-8CBD-8F176E4131C7}" type="datetimeFigureOut">
              <a:rPr lang="cs-CZ" smtClean="0"/>
              <a:t>07.12.2019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1E64-7249-488D-83AF-12E71D188F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11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9A6A-59E2-4172-8CBD-8F176E4131C7}" type="datetimeFigureOut">
              <a:rPr lang="cs-CZ" smtClean="0"/>
              <a:t>07.12.2019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1E64-7249-488D-83AF-12E71D188F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125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9A6A-59E2-4172-8CBD-8F176E4131C7}" type="datetimeFigureOut">
              <a:rPr lang="cs-CZ" smtClean="0"/>
              <a:t>07.12.2019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1E64-7249-488D-83AF-12E71D188F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27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9A6A-59E2-4172-8CBD-8F176E4131C7}" type="datetimeFigureOut">
              <a:rPr lang="cs-CZ" smtClean="0"/>
              <a:t>07.12.2019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1E64-7249-488D-83AF-12E71D188F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00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9A6A-59E2-4172-8CBD-8F176E4131C7}" type="datetimeFigureOut">
              <a:rPr lang="cs-CZ" smtClean="0"/>
              <a:t>07.12.2019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1E64-7249-488D-83AF-12E71D188F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07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9A6A-59E2-4172-8CBD-8F176E4131C7}" type="datetimeFigureOut">
              <a:rPr lang="cs-CZ" smtClean="0"/>
              <a:t>07.12.2019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1E64-7249-488D-83AF-12E71D188F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72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9A6A-59E2-4172-8CBD-8F176E4131C7}" type="datetimeFigureOut">
              <a:rPr lang="cs-CZ" smtClean="0"/>
              <a:t>07.12.2019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1E64-7249-488D-83AF-12E71D188F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54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9A6A-59E2-4172-8CBD-8F176E4131C7}" type="datetimeFigureOut">
              <a:rPr lang="cs-CZ" smtClean="0"/>
              <a:t>07.12.2019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1E64-7249-488D-83AF-12E71D188F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61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9A6A-59E2-4172-8CBD-8F176E4131C7}" type="datetimeFigureOut">
              <a:rPr lang="cs-CZ" smtClean="0"/>
              <a:t>07.12.2019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1E64-7249-488D-83AF-12E71D188F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1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9A6A-59E2-4172-8CBD-8F176E4131C7}" type="datetimeFigureOut">
              <a:rPr lang="cs-CZ" smtClean="0"/>
              <a:t>07.12.2019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11E64-7249-488D-83AF-12E71D188F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020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3"/>
            <a:ext cx="12192000" cy="684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28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74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29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74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30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74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36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74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55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74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70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74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68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75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89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75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13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75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72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00317" y="866680"/>
            <a:ext cx="6847223" cy="5135418"/>
          </a:xfrm>
          <a:prstGeom prst="rect">
            <a:avLst/>
          </a:prstGeom>
        </p:spPr>
      </p:pic>
      <p:pic>
        <p:nvPicPr>
          <p:cNvPr id="3" name="Obrázek 2" descr="DSC_2730"/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3868" y="866680"/>
            <a:ext cx="6847225" cy="513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1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73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8900" y="853209"/>
            <a:ext cx="6825671" cy="5119254"/>
          </a:xfrm>
          <a:prstGeom prst="rect">
            <a:avLst/>
          </a:prstGeom>
        </p:spPr>
      </p:pic>
      <p:pic>
        <p:nvPicPr>
          <p:cNvPr id="3" name="Obrázek 2" descr="DSC_2732"/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48746" y="853211"/>
            <a:ext cx="6825672" cy="511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29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73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54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66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73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9192" y="841375"/>
            <a:ext cx="6731003" cy="5048252"/>
          </a:xfrm>
          <a:prstGeom prst="rect">
            <a:avLst/>
          </a:prstGeom>
        </p:spPr>
      </p:pic>
      <p:pic>
        <p:nvPicPr>
          <p:cNvPr id="3" name="Obrázek 2" descr="DSC_2735"/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20551" y="855424"/>
            <a:ext cx="6843380" cy="513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87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73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00099" y="847148"/>
            <a:ext cx="6777184" cy="5082888"/>
          </a:xfrm>
          <a:prstGeom prst="rect">
            <a:avLst/>
          </a:prstGeom>
        </p:spPr>
      </p:pic>
      <p:pic>
        <p:nvPicPr>
          <p:cNvPr id="4" name="Obrázek 3" descr="DSC_2738"/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31850" y="919887"/>
            <a:ext cx="6694054" cy="502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85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73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18116" y="942592"/>
            <a:ext cx="6709451" cy="5032088"/>
          </a:xfrm>
          <a:prstGeom prst="rect">
            <a:avLst/>
          </a:prstGeom>
        </p:spPr>
      </p:pic>
      <p:pic>
        <p:nvPicPr>
          <p:cNvPr id="3" name="Obrázek 2" descr="DSC_2740"/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16958" y="940282"/>
            <a:ext cx="6690978" cy="501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18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74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45847" y="848781"/>
            <a:ext cx="6790265" cy="5092699"/>
          </a:xfrm>
          <a:prstGeom prst="rect">
            <a:avLst/>
          </a:prstGeom>
        </p:spPr>
      </p:pic>
      <p:pic>
        <p:nvPicPr>
          <p:cNvPr id="3" name="Obrázek 2" descr="DSC_2742"/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42237" y="825977"/>
            <a:ext cx="6851073" cy="51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37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274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55938" y="1069976"/>
            <a:ext cx="6047509" cy="4535632"/>
          </a:xfrm>
          <a:prstGeom prst="rect">
            <a:avLst/>
          </a:prstGeom>
        </p:spPr>
      </p:pic>
      <p:pic>
        <p:nvPicPr>
          <p:cNvPr id="3" name="Obrázek 2" descr="DSC_2737"/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443" y="516083"/>
            <a:ext cx="7524557" cy="564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597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Buroňová Alena</dc:creator>
  <cp:lastModifiedBy>Buroňová Alena</cp:lastModifiedBy>
  <cp:revision>1</cp:revision>
  <dcterms:created xsi:type="dcterms:W3CDTF">2019-12-07T21:31:31Z</dcterms:created>
  <dcterms:modified xsi:type="dcterms:W3CDTF">2019-12-07T21:32:04Z</dcterms:modified>
</cp:coreProperties>
</file>