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86A2-F07F-4816-9506-64CD9B595E47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0AB-B108-414B-B23B-7310C80BC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6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86A2-F07F-4816-9506-64CD9B595E47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0AB-B108-414B-B23B-7310C80BC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69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86A2-F07F-4816-9506-64CD9B595E47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0AB-B108-414B-B23B-7310C80BC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86A2-F07F-4816-9506-64CD9B595E47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0AB-B108-414B-B23B-7310C80BC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78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86A2-F07F-4816-9506-64CD9B595E47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0AB-B108-414B-B23B-7310C80BC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09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86A2-F07F-4816-9506-64CD9B595E47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0AB-B108-414B-B23B-7310C80BC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58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86A2-F07F-4816-9506-64CD9B595E47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0AB-B108-414B-B23B-7310C80BC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23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86A2-F07F-4816-9506-64CD9B595E47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0AB-B108-414B-B23B-7310C80BC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42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86A2-F07F-4816-9506-64CD9B595E47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0AB-B108-414B-B23B-7310C80BC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41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86A2-F07F-4816-9506-64CD9B595E47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0AB-B108-414B-B23B-7310C80BC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73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86A2-F07F-4816-9506-64CD9B595E47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80AB-B108-414B-B23B-7310C80BC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01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486A2-F07F-4816-9506-64CD9B595E47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80AB-B108-414B-B23B-7310C80BC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50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Autofit/>
          </a:bodyPr>
          <a:lstStyle/>
          <a:p>
            <a:r>
              <a:rPr lang="cs-CZ" sz="4800" dirty="0" smtClean="0">
                <a:solidFill>
                  <a:schemeClr val="tx2"/>
                </a:solidFill>
              </a:rPr>
              <a:t>Doktor </a:t>
            </a:r>
            <a:r>
              <a:rPr lang="cs-CZ" sz="4800" dirty="0" err="1">
                <a:solidFill>
                  <a:schemeClr val="tx2"/>
                </a:solidFill>
              </a:rPr>
              <a:t>S</a:t>
            </a:r>
            <a:r>
              <a:rPr lang="cs-CZ" sz="4800" dirty="0" err="1" smtClean="0">
                <a:solidFill>
                  <a:schemeClr val="tx2"/>
                </a:solidFill>
              </a:rPr>
              <a:t>trange</a:t>
            </a:r>
            <a:r>
              <a:rPr lang="cs-CZ" sz="4800" dirty="0" smtClean="0">
                <a:solidFill>
                  <a:schemeClr val="tx2"/>
                </a:solidFill>
              </a:rPr>
              <a:t> </a:t>
            </a:r>
            <a:br>
              <a:rPr lang="cs-CZ" sz="4800" dirty="0" smtClean="0">
                <a:solidFill>
                  <a:schemeClr val="tx2"/>
                </a:solidFill>
              </a:rPr>
            </a:br>
            <a:r>
              <a:rPr lang="cs-CZ" sz="4800" dirty="0" smtClean="0">
                <a:solidFill>
                  <a:schemeClr val="tx2"/>
                </a:solidFill>
              </a:rPr>
              <a:t>(</a:t>
            </a:r>
            <a:r>
              <a:rPr lang="cs-CZ" sz="4800" dirty="0" err="1">
                <a:solidFill>
                  <a:schemeClr val="tx2"/>
                </a:solidFill>
              </a:rPr>
              <a:t>D</a:t>
            </a:r>
            <a:r>
              <a:rPr lang="cs-CZ" sz="4800" dirty="0" err="1" smtClean="0">
                <a:solidFill>
                  <a:schemeClr val="tx2"/>
                </a:solidFill>
              </a:rPr>
              <a:t>octor</a:t>
            </a:r>
            <a:r>
              <a:rPr lang="cs-CZ" sz="4800" dirty="0" smtClean="0">
                <a:solidFill>
                  <a:schemeClr val="tx2"/>
                </a:solidFill>
              </a:rPr>
              <a:t> </a:t>
            </a:r>
            <a:r>
              <a:rPr lang="cs-CZ" sz="4800" dirty="0" err="1" smtClean="0">
                <a:solidFill>
                  <a:schemeClr val="tx2"/>
                </a:solidFill>
              </a:rPr>
              <a:t>Strange</a:t>
            </a:r>
            <a:r>
              <a:rPr lang="cs-CZ" sz="4800" dirty="0" smtClean="0">
                <a:solidFill>
                  <a:schemeClr val="tx2"/>
                </a:solidFill>
              </a:rPr>
              <a:t>)</a:t>
            </a:r>
            <a:endParaRPr lang="cs-CZ" sz="4800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3034144"/>
            <a:ext cx="319252" cy="275247"/>
          </a:xfrm>
        </p:spPr>
        <p:txBody>
          <a:bodyPr>
            <a:normAutofit fontScale="70000" lnSpcReduction="20000"/>
          </a:bodyPr>
          <a:lstStyle/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endParaRPr lang="cs-CZ" sz="2000" b="1" dirty="0" smtClean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3236482" cy="458112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596336" y="5373216"/>
            <a:ext cx="1273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Adam Olšar</a:t>
            </a:r>
          </a:p>
          <a:p>
            <a:r>
              <a:rPr lang="cs-CZ" dirty="0" smtClean="0"/>
              <a:t>7.B</a:t>
            </a:r>
          </a:p>
          <a:p>
            <a:r>
              <a:rPr lang="cs-CZ" dirty="0" smtClean="0"/>
              <a:t> 8.6. 2020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87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chemeClr val="tx2"/>
                </a:solidFill>
              </a:rPr>
              <a:t>actors</a:t>
            </a:r>
            <a:endParaRPr lang="cs-CZ" sz="54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Benedict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Cumberbatch</a:t>
            </a:r>
            <a:r>
              <a:rPr lang="cs-CZ" dirty="0" smtClean="0">
                <a:solidFill>
                  <a:schemeClr val="tx1"/>
                </a:solidFill>
              </a:rPr>
              <a:t>, Rachel </a:t>
            </a:r>
            <a:r>
              <a:rPr lang="cs-CZ" dirty="0" err="1" smtClean="0">
                <a:solidFill>
                  <a:schemeClr val="tx1"/>
                </a:solidFill>
              </a:rPr>
              <a:t>McAdamsová</a:t>
            </a:r>
            <a:r>
              <a:rPr lang="cs-CZ" dirty="0" smtClean="0">
                <a:solidFill>
                  <a:schemeClr val="tx1"/>
                </a:solidFill>
              </a:rPr>
              <a:t>, Tilda </a:t>
            </a:r>
            <a:r>
              <a:rPr lang="cs-CZ" dirty="0" err="1" smtClean="0">
                <a:solidFill>
                  <a:schemeClr val="tx1"/>
                </a:solidFill>
              </a:rPr>
              <a:t>Swintonová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benedict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wong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Mads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Mikkelsen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2726401"/>
            <a:ext cx="322021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73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 </a:t>
            </a:r>
            <a:r>
              <a:rPr lang="cs-CZ" dirty="0" err="1" smtClean="0"/>
              <a:t>content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Dr. Stephen Strange is a brilliant but arrogant and conceited neurosurgeon. However, a car accident will cause him a serious hand injury and his career as a neurosurgeon is ruined. Desperate, he decides to find solace in learning ancient magic and hopes to use this magic to find a cure. This effort will swallow all his fortune and make him homeless. Everything changes when he learns about a powerful ancient magician living in the Himalayas. Strange goes to the mage and becomes his apprentice. A strange group led by Master </a:t>
            </a:r>
            <a:r>
              <a:rPr lang="en-US" sz="2400" dirty="0" err="1"/>
              <a:t>Kaecilius</a:t>
            </a:r>
            <a:r>
              <a:rPr lang="en-US" sz="2400" dirty="0"/>
              <a:t> attacks an librarian and snatches a sheet from a special book. The doctor is taught magic to help him with his injuries. When he learns magic, he likes the flying cloak. And then he learns that a kind of artifact has been stolen that can control time. The doctor has to get this artifact back, but he finds out that it was stolen by Master </a:t>
            </a:r>
            <a:r>
              <a:rPr lang="en-US" sz="2400" dirty="0" err="1"/>
              <a:t>Kaecilius</a:t>
            </a:r>
            <a:r>
              <a:rPr lang="en-US" sz="2400" dirty="0"/>
              <a:t>, but the doctor strange gets it back and thus saves the world.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5138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movie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3"/>
            <a:ext cx="6912768" cy="3456384"/>
          </a:xfrm>
        </p:spPr>
        <p:txBody>
          <a:bodyPr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I chose Doctor Strange because I like movies from the marvel group. I saw Doctor Strange for the first time in the </a:t>
            </a:r>
            <a:r>
              <a:rPr lang="en-US" sz="2800" dirty="0" err="1"/>
              <a:t>avangers</a:t>
            </a:r>
            <a:r>
              <a:rPr lang="en-US" sz="2800" dirty="0"/>
              <a:t> series, so I downloaded this film and looked at it, and at that time I liked it, I even have a Dr. Strange figure at home.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437112"/>
            <a:ext cx="6156176" cy="213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962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278</Words>
  <Application>Microsoft Office PowerPoint</Application>
  <PresentationFormat>Předvádění na obrazovce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Doktor Strange  (Doctor Strange)</vt:lpstr>
      <vt:lpstr>actors</vt:lpstr>
      <vt:lpstr>Film content</vt:lpstr>
      <vt:lpstr>Why this movie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Doktor Strange (Doctor Strange)</dc:title>
  <dc:creator>Boris</dc:creator>
  <cp:lastModifiedBy>Buroňová Alena</cp:lastModifiedBy>
  <cp:revision>11</cp:revision>
  <dcterms:created xsi:type="dcterms:W3CDTF">2020-06-08T16:30:03Z</dcterms:created>
  <dcterms:modified xsi:type="dcterms:W3CDTF">2020-06-08T18:49:36Z</dcterms:modified>
</cp:coreProperties>
</file>