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AED-1E68-4817-BCA9-B1C82005954C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406E-0CF0-4FBD-B931-B7D8A844BF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87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AED-1E68-4817-BCA9-B1C82005954C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406E-0CF0-4FBD-B931-B7D8A844BF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52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AED-1E68-4817-BCA9-B1C82005954C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406E-0CF0-4FBD-B931-B7D8A844BF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15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AED-1E68-4817-BCA9-B1C82005954C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406E-0CF0-4FBD-B931-B7D8A844BF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15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AED-1E68-4817-BCA9-B1C82005954C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406E-0CF0-4FBD-B931-B7D8A844BF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62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AED-1E68-4817-BCA9-B1C82005954C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406E-0CF0-4FBD-B931-B7D8A844BF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22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AED-1E68-4817-BCA9-B1C82005954C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406E-0CF0-4FBD-B931-B7D8A844BF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05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AED-1E68-4817-BCA9-B1C82005954C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406E-0CF0-4FBD-B931-B7D8A844BF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32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AED-1E68-4817-BCA9-B1C82005954C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406E-0CF0-4FBD-B931-B7D8A844BF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45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AED-1E68-4817-BCA9-B1C82005954C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406E-0CF0-4FBD-B931-B7D8A844BF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78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AED-1E68-4817-BCA9-B1C82005954C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406E-0CF0-4FBD-B931-B7D8A844BF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24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DFAED-1E68-4817-BCA9-B1C82005954C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B406E-0CF0-4FBD-B931-B7D8A844BF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405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5" y="0"/>
            <a:ext cx="12145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u 20190924_09415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u 20190924_09484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u 20190924_09484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u 20190924_09520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 20190924_09422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190924_09410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190924_09411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190924_09412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190924_09412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190924_09413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190924_09414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190924_09420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Buroňová Alena</dc:creator>
  <cp:lastModifiedBy>Buroňová Alena</cp:lastModifiedBy>
  <cp:revision>1</cp:revision>
  <dcterms:created xsi:type="dcterms:W3CDTF">2019-11-24T20:15:37Z</dcterms:created>
  <dcterms:modified xsi:type="dcterms:W3CDTF">2019-11-24T20:15:56Z</dcterms:modified>
</cp:coreProperties>
</file>