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4409-14C9-49D7-BAF5-865AD4EEBC8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9A0-4239-40B5-BFF8-4E1999ABD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47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4409-14C9-49D7-BAF5-865AD4EEBC8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9A0-4239-40B5-BFF8-4E1999ABD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20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4409-14C9-49D7-BAF5-865AD4EEBC8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9A0-4239-40B5-BFF8-4E1999ABD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96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4409-14C9-49D7-BAF5-865AD4EEBC8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9A0-4239-40B5-BFF8-4E1999ABD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24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4409-14C9-49D7-BAF5-865AD4EEBC8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9A0-4239-40B5-BFF8-4E1999ABD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48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4409-14C9-49D7-BAF5-865AD4EEBC8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9A0-4239-40B5-BFF8-4E1999ABD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68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4409-14C9-49D7-BAF5-865AD4EEBC8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9A0-4239-40B5-BFF8-4E1999ABD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7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4409-14C9-49D7-BAF5-865AD4EEBC8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9A0-4239-40B5-BFF8-4E1999ABD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53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4409-14C9-49D7-BAF5-865AD4EEBC8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9A0-4239-40B5-BFF8-4E1999ABD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11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4409-14C9-49D7-BAF5-865AD4EEBC8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9A0-4239-40B5-BFF8-4E1999ABD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26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4409-14C9-49D7-BAF5-865AD4EEBC8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9A0-4239-40B5-BFF8-4E1999ABD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20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4409-14C9-49D7-BAF5-865AD4EEBC8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B9A0-4239-40B5-BFF8-4E1999ABD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548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63"/>
            <a:ext cx="12192000" cy="67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6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021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3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022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1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0248B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3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027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5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027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6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027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9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027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3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027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568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Buroňová Alena</dc:creator>
  <cp:lastModifiedBy>Buroňová Alena</cp:lastModifiedBy>
  <cp:revision>1</cp:revision>
  <dcterms:created xsi:type="dcterms:W3CDTF">2019-11-24T19:58:46Z</dcterms:created>
  <dcterms:modified xsi:type="dcterms:W3CDTF">2019-11-24T19:59:04Z</dcterms:modified>
</cp:coreProperties>
</file>