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</p:sldIdLst>
  <p:sldSz cx="12192000" cy="6858000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B92C-E34E-4DEF-BF92-B9295F375E1D}" type="datetimeFigureOut">
              <a:rPr lang="cs-CZ" smtClean="0"/>
              <a:t>30.11.2019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22C1-9571-4ADF-AFD6-2BA680BEA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823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B92C-E34E-4DEF-BF92-B9295F375E1D}" type="datetimeFigureOut">
              <a:rPr lang="cs-CZ" smtClean="0"/>
              <a:t>30.11.2019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22C1-9571-4ADF-AFD6-2BA680BEA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39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B92C-E34E-4DEF-BF92-B9295F375E1D}" type="datetimeFigureOut">
              <a:rPr lang="cs-CZ" smtClean="0"/>
              <a:t>30.11.2019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22C1-9571-4ADF-AFD6-2BA680BEA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989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B92C-E34E-4DEF-BF92-B9295F375E1D}" type="datetimeFigureOut">
              <a:rPr lang="cs-CZ" smtClean="0"/>
              <a:t>30.11.2019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22C1-9571-4ADF-AFD6-2BA680BEA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9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B92C-E34E-4DEF-BF92-B9295F375E1D}" type="datetimeFigureOut">
              <a:rPr lang="cs-CZ" smtClean="0"/>
              <a:t>30.11.2019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22C1-9571-4ADF-AFD6-2BA680BEA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230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B92C-E34E-4DEF-BF92-B9295F375E1D}" type="datetimeFigureOut">
              <a:rPr lang="cs-CZ" smtClean="0"/>
              <a:t>30.11.2019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22C1-9571-4ADF-AFD6-2BA680BEA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93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B92C-E34E-4DEF-BF92-B9295F375E1D}" type="datetimeFigureOut">
              <a:rPr lang="cs-CZ" smtClean="0"/>
              <a:t>30.11.2019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22C1-9571-4ADF-AFD6-2BA680BEA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439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B92C-E34E-4DEF-BF92-B9295F375E1D}" type="datetimeFigureOut">
              <a:rPr lang="cs-CZ" smtClean="0"/>
              <a:t>30.11.2019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22C1-9571-4ADF-AFD6-2BA680BEA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973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B92C-E34E-4DEF-BF92-B9295F375E1D}" type="datetimeFigureOut">
              <a:rPr lang="cs-CZ" smtClean="0"/>
              <a:t>30.11.2019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22C1-9571-4ADF-AFD6-2BA680BEA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451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B92C-E34E-4DEF-BF92-B9295F375E1D}" type="datetimeFigureOut">
              <a:rPr lang="cs-CZ" smtClean="0"/>
              <a:t>30.11.2019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22C1-9571-4ADF-AFD6-2BA680BEA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801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4B92C-E34E-4DEF-BF92-B9295F375E1D}" type="datetimeFigureOut">
              <a:rPr lang="cs-CZ" smtClean="0"/>
              <a:t>30.11.2019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22C1-9571-4ADF-AFD6-2BA680BEA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64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4B92C-E34E-4DEF-BF92-B9295F375E1D}" type="datetimeFigureOut">
              <a:rPr lang="cs-CZ" smtClean="0"/>
              <a:t>30.11.2019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A22C1-9571-4ADF-AFD6-2BA680BEAB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854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" y="0"/>
            <a:ext cx="1209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9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90516_08522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66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90516_0943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31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90517_08370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8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90517_0955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8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60351477_460441168048817_8222617143326277632_n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86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60358794_601794250331470_8127026869422784512_n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32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60466462_449768542453313_5536963557582700544_n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5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60488990_409207003251212_3392113471859458048_n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45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60782350_808359679535397_278133016701488332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37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60800869_2146250175474324_7792009679348957184_n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58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87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60801903_1449722561835579_415089400103514931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4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19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6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36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4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37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82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38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31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38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71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39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52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39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46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40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01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4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34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.A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4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17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43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88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l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14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le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6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le-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00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le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16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le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91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le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88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12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5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1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9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5.A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53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14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26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17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58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17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683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18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17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18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6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18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71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19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02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19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669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20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9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2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93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90424_1240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315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20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017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2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112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2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62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2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407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2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294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2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13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29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53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30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821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33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68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33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3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90425_08435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027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33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925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34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636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34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823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3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660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35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253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9035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506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21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320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2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3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3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8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90425_0910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906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84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5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936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6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7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6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764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7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141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7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609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7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145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8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55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28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202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humbnail_file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13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90426_1129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76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90516_0823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116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Širokoúhlá obrazovka</PresentationFormat>
  <Paragraphs>0</Paragraphs>
  <Slides>79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Buroňová Alena</dc:creator>
  <cp:lastModifiedBy>Buroňová Alena</cp:lastModifiedBy>
  <cp:revision>1</cp:revision>
  <dcterms:created xsi:type="dcterms:W3CDTF">2019-11-30T22:10:42Z</dcterms:created>
  <dcterms:modified xsi:type="dcterms:W3CDTF">2019-11-30T22:12:15Z</dcterms:modified>
</cp:coreProperties>
</file>