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13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30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5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66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09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4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73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13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23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6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6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9D2F-9E53-4208-A0BE-EEB0B9FC4CE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E61E-3868-481C-B1BA-3A318E475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30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BIOLOGY LESSON INFORMATION ABOUT ROSES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591389"/>
            <a:ext cx="9144000" cy="1655762"/>
          </a:xfrm>
        </p:spPr>
        <p:txBody>
          <a:bodyPr/>
          <a:lstStyle/>
          <a:p>
            <a:r>
              <a:rPr lang="cs-CZ" dirty="0" err="1" smtClean="0"/>
              <a:t>Crosscurriculum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Rose´s</a:t>
            </a:r>
            <a:r>
              <a:rPr lang="cs-CZ" dirty="0" smtClean="0"/>
              <a:t> Story“ </a:t>
            </a:r>
          </a:p>
          <a:p>
            <a:r>
              <a:rPr lang="cs-CZ" dirty="0" smtClean="0"/>
              <a:t>Part </a:t>
            </a:r>
            <a:r>
              <a:rPr lang="cs-CZ" dirty="0" err="1" smtClean="0"/>
              <a:t>of</a:t>
            </a:r>
            <a:r>
              <a:rPr lang="cs-CZ" dirty="0" smtClean="0"/>
              <a:t> Erasmus+ KA219 </a:t>
            </a:r>
            <a:r>
              <a:rPr lang="cs-CZ" dirty="0" err="1" smtClean="0"/>
              <a:t>project</a:t>
            </a:r>
            <a:r>
              <a:rPr lang="cs-CZ" dirty="0" smtClean="0"/>
              <a:t> ARTS TALK ABOU US</a:t>
            </a:r>
          </a:p>
          <a:p>
            <a:r>
              <a:rPr lang="cs-CZ" dirty="0" err="1" smtClean="0"/>
              <a:t>Created</a:t>
            </a:r>
            <a:r>
              <a:rPr lang="cs-CZ" dirty="0" smtClean="0"/>
              <a:t> by Mgr. </a:t>
            </a:r>
            <a:r>
              <a:rPr lang="cs-CZ" dirty="0" err="1" smtClean="0"/>
              <a:t>Šcerbová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4. 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05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9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5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0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4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1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88" y="0"/>
            <a:ext cx="9242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0"/>
            <a:ext cx="9221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4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0"/>
            <a:ext cx="9332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8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9163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6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0"/>
            <a:ext cx="9223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1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25" y="0"/>
            <a:ext cx="9326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947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Širokoúhlá obrazovka</PresentationFormat>
  <Paragraphs>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BIOLOGY LESSON INFORMATION ABOUT ROSES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LESSON INFORMATION ABOUT ROSES</dc:title>
  <dc:creator>Buroňová Alena</dc:creator>
  <cp:lastModifiedBy>Buroňová Alena</cp:lastModifiedBy>
  <cp:revision>1</cp:revision>
  <dcterms:created xsi:type="dcterms:W3CDTF">2019-11-30T21:04:32Z</dcterms:created>
  <dcterms:modified xsi:type="dcterms:W3CDTF">2019-11-30T21:05:36Z</dcterms:modified>
</cp:coreProperties>
</file>