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5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8" r:id="rId12"/>
    <p:sldId id="269" r:id="rId13"/>
    <p:sldId id="270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AA700"/>
    <a:srgbClr val="FFCC66"/>
    <a:srgbClr val="FF6600"/>
    <a:srgbClr val="FF9900"/>
    <a:srgbClr val="000000"/>
    <a:srgbClr val="08080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098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ante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DE513B-4DD3-4F01-B5ED-D888F9B55B61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Substituent imagine diapozitiv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ubstituent note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A882C3-0A0A-4CA0-8898-24F6E17634B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34146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ubstituent imagine diapozitiv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8675" name="Substituent not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8676" name="Substituent număr diapozitiv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1F72A8E-4BB3-43F4-B3B9-A6CE9B5B896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zitiv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titlu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o-RO" smtClean="0"/>
              <a:t>Faceți clic pentru editarea stilului de subtitlu al coordonatorului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ext vertical și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lu vertical și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u și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ntet secțiu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uă tipuri de conțin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ț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4" name="Substituent conținut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5" name="Substituent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6" name="Substituent conținut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7" name="Substituent dată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8" name="Substituent subsol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ubstituent număr diapozitiv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Doar tit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dată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4" name="Substituent subsol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ubstituent număr diapozitiv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Necompleta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dată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3" name="Substituent subsol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ubstituent număr diapozitiv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ținut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ine cu legend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imagin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Substituent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o-RO" smtClean="0"/>
              <a:t>Faceți clic pentru a edita stilurile de text Coordonator</a:t>
            </a:r>
          </a:p>
        </p:txBody>
      </p:sp>
      <p:sp>
        <p:nvSpPr>
          <p:cNvPr id="5" name="Substituent dată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6" name="Substituent subsol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stituent număr diapozitiv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stituent 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o-RO" smtClean="0"/>
              <a:t>Faceți clic pentru a edita stilul de titlu Coordonator</a:t>
            </a:r>
            <a:endParaRPr lang="en-US"/>
          </a:p>
        </p:txBody>
      </p:sp>
      <p:sp>
        <p:nvSpPr>
          <p:cNvPr id="3" name="Substituent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o-RO" smtClean="0"/>
              <a:t>Faceți clic pentru a edita stilurile de text Coordonator</a:t>
            </a:r>
          </a:p>
          <a:p>
            <a:pPr lvl="1"/>
            <a:r>
              <a:rPr lang="ro-RO" smtClean="0"/>
              <a:t>Al doilea nivel</a:t>
            </a:r>
          </a:p>
          <a:p>
            <a:pPr lvl="2"/>
            <a:r>
              <a:rPr lang="ro-RO" smtClean="0"/>
              <a:t>Al treilea nivel</a:t>
            </a:r>
          </a:p>
          <a:p>
            <a:pPr lvl="3"/>
            <a:r>
              <a:rPr lang="ro-RO" smtClean="0"/>
              <a:t>Al patrulea nivel</a:t>
            </a:r>
          </a:p>
          <a:p>
            <a:pPr lvl="4"/>
            <a:r>
              <a:rPr lang="ro-RO" smtClean="0"/>
              <a:t>Al cincilea nivel</a:t>
            </a:r>
            <a:endParaRPr lang="en-US"/>
          </a:p>
        </p:txBody>
      </p:sp>
      <p:sp>
        <p:nvSpPr>
          <p:cNvPr id="4" name="Substituent dată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D0101A5-C75E-4A03-B78B-D07B1333BAC5}" type="datetimeFigureOut">
              <a:rPr lang="en-US" smtClean="0"/>
              <a:pPr/>
              <a:t>3/15/2018</a:t>
            </a:fld>
            <a:endParaRPr lang="en-US"/>
          </a:p>
        </p:txBody>
      </p:sp>
      <p:sp>
        <p:nvSpPr>
          <p:cNvPr id="5" name="Substituent subsol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ubstituent număr diapozitiv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967D37-7EA5-4B22-A211-698C3876861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jpeg"/><Relationship Id="rId7" Type="http://schemas.openxmlformats.org/officeDocument/2006/relationships/image" Target="../media/image8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1" name="AutoShape 12" descr="data:image/jpeg;base64,/9j/4AAQSkZJRgABAQAAAQABAAD/2wCEAAkGBggGEBIIBwgKERMODRYNDREQBRoODhoWHxAhIB8cHhkjJy0qHx8vHB4eKzssLyc1MjIsIR49QTg2QTIrMikBCQoKDgwOGg8OGjUkHBg1NTE2LjU1MjUpNS0pNTI2KSkrMikwLykpNSk2NTU1KSksLCkpKSouKSkpKSksKSwpKf/AABEIAFAAdwMBIgACEQEDEQH/xAAaAAEAAwEBAQAAAAAAAAAAAAAAAwUIBAcB/8QALxAAAQMBBQcEAQUBAAAAAAAAAAECBAMGVJSz0RQVMjRxdLIFEXOVUzNBRFJhIf/EABsBAAEFAQEAAAAAAAAAAAAAAAUAAgMGBwQB/8QAKhEAAgEABgoDAQAAAAAAAAAAAAECAwUREjLBBBMxMzRCUnFygSJRYSH/2gAMAwEAAhEDEQA/AOGRIrI96JWqcbv5C/2I9prfmq4lRJ43/I7yUjOZsqM5yvP+km01vzVcSo2mt+ariVIwK0bfl9kiSa35quJU94T0qDc4+BboeBoaGQlowxVbbv2/mZzbqg3OPgW6DdUG5x8C3Q6gSBg5d1QbnHwLdCutH6fEow5VSlFoNc2JVc1zYjWuRUpL7Ki+3/FLsrLUcjL7KtkuGy2Mlod5HujP+2SbzXxjtRtsm818Y7UhAIvM07VQ6UTbbJvNfGO1G2ybzXxjtSECvMWqh0otvQJch8mm11esqKrvdFlKqfpO/wBBFZ7mqXV2U4Hbo7+LKnXcYxp42LlzZLJ43/I7yUjJJPG/5HeSkY9mUTxMAA8GBDQyGeUNDIS0Yaqrn9Zn0AEoZBWWo5GX2VbJcWZWWo5GX2VbJcNlsZLQbyPdGeQABjUgABCLGz3NUurspwFnuapdXZTgd+jYWVCveIj45slk8b/kd5KRkknjf8jvJSMezJ54mAAeDAhoZDPKGhkJaMNVVz+sz6ACUMgrLUcjL7KtkuLMrLUcjL7KtkuGy2MloN5HujPIAAxqQAAhFjZ7mqXV2U4Cz3NUurspwO/RsLKhXvER8c2SyeN/yO8lIySTxv8Akd5KRj2ZPPEwADwYENDIZ5Q0MhLRhqquf1mfQAShkFZajkZfZVslxZlZajkZfZVslw2WxktBvI90Z5AAGNSAAEIsbPc1S6uynAWe5ql1dlOB36NhZUK94iPjmyWTxv8Akd5KRnVIhSVe9UjV+N38N39uhHsUq7V8E7Qe0ZTOErz/AIQgm2KVdq+CdoNilXavgnaCsG3JfRChoZDP6QpV2r4J2h7ynqES9UMW3UlowxVaav2/mZ0A594RL1QxaajeES9UMWmpIGDoKy1HIy+yrZLjr3hEvVDFpqV1o5ketDlU6Vek5zolVrWtkI5yqtJfZET91Gy2Mlod5HujP4Ojd0y5yfr3aDd0y5yfr3aAixmna2HUjnB0bumXOT9e7QbumXOT9e7QVjFrYdSOmz3NUurspwJ/QIEtkmm58WQiIrvdVhORP03f4Dt0dfFlSruUZU8bHy5s/9k="/>
          <p:cNvSpPr>
            <a:spLocks noChangeAspect="1" noChangeArrowheads="1"/>
          </p:cNvSpPr>
          <p:nvPr/>
        </p:nvSpPr>
        <p:spPr bwMode="auto">
          <a:xfrm>
            <a:off x="0" y="-365125"/>
            <a:ext cx="113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2" name="AutoShape 14" descr="data:image/jpeg;base64,/9j/4AAQSkZJRgABAQAAAQABAAD/2wCEAAkGBggGEBIIBwgKERMODRYNDREQBRoODhoWHxAhIB8cHhkjJy0qHx8vHB4eKzssLyc1MjIsIR49QTg2QTIrMikBCQoKDgwOGg8OGjUkHBg1NTE2LjU1MjUpNS0pNTI2KSkrMikwLykpNSk2NTU1KSksLCkpKSouKSkpKSksKSwpKf/AABEIAFAAdwMBIgACEQEDEQH/xAAaAAEAAwEBAQAAAAAAAAAAAAAAAwUIBAcB/8QALxAAAQMBBQcEAQUBAAAAAAAAAAECBAMGVJSz0RQVMjRxdLIFEXOVUzNBRFJhIf/EABsBAAEFAQEAAAAAAAAAAAAAAAUAAgMGBwQB/8QAKhEAAgEABgoDAQAAAAAAAAAAAAECAwUREjLBBBMxMzRCUnFygSJRYSH/2gAMAwEAAhEDEQA/AOGRIrI96JWqcbv5C/2I9prfmq4lRJ43/I7yUjOZsqM5yvP+km01vzVcSo2mt+ariVIwK0bfl9kiSa35quJU94T0qDc4+BboeBoaGQlowxVbbv2/mZzbqg3OPgW6DdUG5x8C3Q6gSBg5d1QbnHwLdCutH6fEow5VSlFoNc2JVc1zYjWuRUpL7Ki+3/FLsrLUcjL7KtkuGy2Mlod5HujP+2SbzXxjtRtsm818Y7UhAIvM07VQ6UTbbJvNfGO1G2ybzXxjtSECvMWqh0otvQJch8mm11esqKrvdFlKqfpO/wBBFZ7mqXV2U4Hbo7+LKnXcYxp42LlzZLJ43/I7yUjJJPG/5HeSkY9mUTxMAA8GBDQyGeUNDIS0Yaqrn9Zn0AEoZBWWo5GX2VbJcWZWWo5GX2VbJcNlsZLQbyPdGeQABjUgABCLGz3NUurspwFnuapdXZTgd+jYWVCveIj45slk8b/kd5KRkknjf8jvJSMezJ54mAAeDAhoZDPKGhkJaMNVVz+sz6ACUMgrLUcjL7KtkuLMrLUcjL7KtkuGy2MloN5HujPIAAxqQAAhFjZ7mqXV2U4Cz3NUurspwO/RsLKhXvER8c2SyeN/yO8lIySTxv8Akd5KRj2ZPPEwADwYENDIZ5Q0MhLRhqquf1mfQAShkFZajkZfZVslxZlZajkZfZVslw2WxktBvI90Z5AAGNSAAEIsbPc1S6uynAWe5ql1dlOB36NhZUK94iPjmyWTxv8Akd5KRnVIhSVe9UjV+N38N39uhHsUq7V8E7Qe0ZTOErz/AIQgm2KVdq+CdoNilXavgnaCsG3JfRChoZDP6QpV2r4J2h7ynqES9UMW3UlowxVaav2/mZ0A594RL1QxaajeES9UMWmpIGDoKy1HIy+yrZLjr3hEvVDFpqV1o5ketDlU6Vek5zolVrWtkI5yqtJfZET91Gy2Mlod5HujP4Ojd0y5yfr3aDd0y5yfr3aAixmna2HUjnB0bumXOT9e7QbumXOT9e7QVjFrYdSOmz3NUurspwJ/QIEtkmm58WQiIrvdVhORP03f4Dt0dfFlSruUZU8bHy5s/9k="/>
          <p:cNvSpPr>
            <a:spLocks noChangeAspect="1" noChangeArrowheads="1"/>
          </p:cNvSpPr>
          <p:nvPr/>
        </p:nvSpPr>
        <p:spPr bwMode="auto">
          <a:xfrm>
            <a:off x="0" y="-365125"/>
            <a:ext cx="113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3" name="AutoShape 16" descr="data:image/jpeg;base64,/9j/4AAQSkZJRgABAQAAAQABAAD/2wCEAAkGBggGEBIIBwgKERMODRYNDREQBRoODhoWHxAhIB8cHhkjJy0qHx8vHB4eKzssLyc1MjIsIR49QTg2QTIrMikBCQoKDgwOGg8OGjUkHBg1NTE2LjU1MjUpNS0pNTI2KSkrMikwLykpNSk2NTU1KSksLCkpKSouKSkpKSksKSwpKf/AABEIAFAAdwMBIgACEQEDEQH/xAAaAAEAAwEBAQAAAAAAAAAAAAAAAwUIBAcB/8QALxAAAQMBBQcEAQUBAAAAAAAAAAECBAMGVJSz0RQVMjRxdLIFEXOVUzNBRFJhIf/EABsBAAEFAQEAAAAAAAAAAAAAAAUAAgMGBwQB/8QAKhEAAgEABgoDAQAAAAAAAAAAAAECAwUREjLBBBMxMzRCUnFygSJRYSH/2gAMAwEAAhEDEQA/AOGRIrI96JWqcbv5C/2I9prfmq4lRJ43/I7yUjOZsqM5yvP+km01vzVcSo2mt+ariVIwK0bfl9kiSa35quJU94T0qDc4+BboeBoaGQlowxVbbv2/mZzbqg3OPgW6DdUG5x8C3Q6gSBg5d1QbnHwLdCutH6fEow5VSlFoNc2JVc1zYjWuRUpL7Ki+3/FLsrLUcjL7KtkuGy2Mlod5HujP+2SbzXxjtRtsm818Y7UhAIvM07VQ6UTbbJvNfGO1G2ybzXxjtSECvMWqh0otvQJch8mm11esqKrvdFlKqfpO/wBBFZ7mqXV2U4Hbo7+LKnXcYxp42LlzZLJ43/I7yUjJJPG/5HeSkY9mUTxMAA8GBDQyGeUNDIS0Yaqrn9Zn0AEoZBWWo5GX2VbJcWZWWo5GX2VbJcNlsZLQbyPdGeQABjUgABCLGz3NUurspwFnuapdXZTgd+jYWVCveIj45slk8b/kd5KRkknjf8jvJSMezJ54mAAeDAhoZDPKGhkJaMNVVz+sz6ACUMgrLUcjL7KtkuLMrLUcjL7KtkuGy2MloN5HujPIAAxqQAAhFjZ7mqXV2U4Cz3NUurspwO/RsLKhXvER8c2SyeN/yO8lIySTxv8Akd5KRj2ZPPEwADwYENDIZ5Q0MhLRhqquf1mfQAShkFZajkZfZVslxZlZajkZfZVslw2WxktBvI90Z5AAGNSAAEIsbPc1S6uynAWe5ql1dlOB36NhZUK94iPjmyWTxv8Akd5KRnVIhSVe9UjV+N38N39uhHsUq7V8E7Qe0ZTOErz/AIQgm2KVdq+CdoNilXavgnaCsG3JfRChoZDP6QpV2r4J2h7ynqES9UMW3UlowxVaav2/mZ0A594RL1QxaajeES9UMWmpIGDoKy1HIy+yrZLjr3hEvVDFpqV1o5ketDlU6Vek5zolVrWtkI5yqtJfZET91Gy2Mlod5HujP4Ojd0y5yfr3aDd0y5yfr3aAixmna2HUjnB0bumXOT9e7QbumXOT9e7QVjFrYdSOmz3NUurspwJ/QIEtkmm58WQiIrvdVhORP03f4Dt0dfFlSruUZU8bHy5s/9k="/>
          <p:cNvSpPr>
            <a:spLocks noChangeAspect="1" noChangeArrowheads="1"/>
          </p:cNvSpPr>
          <p:nvPr/>
        </p:nvSpPr>
        <p:spPr bwMode="auto">
          <a:xfrm>
            <a:off x="0" y="-365125"/>
            <a:ext cx="1133475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4" name="AutoShape 20" descr="data:image/jpeg;base64,/9j/4AAQSkZJRgABAQAAAQABAAD/2wBDAAkGBwgHBgkIBwgKCgkLDRYPDQwMDRsUFRAWIB0iIiAdHx8kKDQsJCYxJx8fLT0tMTU3Ojo6Iys/RD84QzQ5Ojf/2wBDAQoKCg0MDRoPDxo3JR8lNzc3Nzc3Nzc3Nzc3Nzc3Nzc3Nzc3Nzc3Nzc3Nzc3Nzc3Nzc3Nzc3Nzc3Nzc3Nzc3Nzf/wAARCABaAIcDASIAAhEBAxEB/8QAGwABAQADAQEBAAAAAAAAAAAAAAQBBgcFCAL/xAA2EAABAwMABwcCBAcBAAAAAAABAAIDBAURBhIhMlFxkQcTMUJSYYFBoRQiQ2IjJGOTsbLC0f/EABsBAQACAwEBAAAAAAAAAAAAAAACBAEDBQYH/8QAKREAAgECBQMEAgMAAAAAAAAAAAECAxEEEhQhYQUyQRMiMXFRsTOB0f/aAAwDAQACEQMRAD8A0Nu6OSI3dHJFVPpEO1BERCQREQBERAEREAREQBERAEREAREQBu6OSI3dHJEIw7UERfuGKSaVkULHPke4NYxoyXE7AAhlu27PzsG0+C9216HaQ3VjZKO1T927wklAjaff8xGfhdT0H7P6Sywx1t0jZU3IjOHbWQHg0fU/u6L0tMNNbfowwRPBqa57cspmHGBxcfKPv7LYqe12cCt1ic6npYWOZ/k5XP2baUxRl4oGSEeWOdhP3IWt3G3Vtsn7i4Us1NL9GysLc8uPwtquPafpLVSE080FGzOxsUQcQPcuypnafXirgNNemUl0pXb0VTAAfhzcYPuotR8F2jPqC3qRi/p2f+GqLCsuAozJ3tAZGwv/AEZTl0Z4Z8w4HZ7jjIonRjLMrmEREJBERAEREAREQBu6OSI3dHJEIw7UF0Xsasray71F1nZllE0Niz4d47O34H+wXOl2rsSa0aMVjhvGudn+3GpU1eRzOsVZU8JK3nY27SW7x2Kx1dxkAPcsyxp8zjsaPkkL5vraueuq5qurkMk8zi+R5+pK7R2yue3RJjW51XVTA7lgn/IC4epVHvYq9BoxVF1PLdgsrCytZ3wrJ7bUw2ymuLmZpah742vH0c07Wn42rFrZQSVbG3SeogpjvPp4w9w+Cf8A1d10VtOj0+isFNREXC2ukMjTVNBy/O3IIGCD7KUY5jmdQx+ly+1vf+rff5Pn/B1Q7Gw+BWFsmn81c7SWqgr4G0zad2pTwRjDGReUt5jbnjywNbUXsy9QqOpTU35CIiG0IiIAiIgDd0ckRu6OSIRh2oyup9iV0Y19xtLyA5xFTEPVs1Xf8LlattFyqbRcqe4UT9WeB+s3PgeIPsRkFZi7O5Vx2G1NCVNfPj7PoDTmzuvujFbRQjM+qJIRxe05A+fD5Xzo5pa4tc0tcDgtIwQV9H6L6SUOktvbU0bwJAAJoHH80TuB9uB+q1XTvs6F3nkuVkLIqx+2WF+xkp4g+V32Psts45t0ef6VjdJN0K+y/TOMovSr7BeLdIWVtrq4SPqYiW/DhsPwUoNH7xcXhlFbKuUnzd0WtHNxwB8labM9N69LLmzK32eavXqL/VSaPUVljc6Omp5Hyv1XbZHlxIJ9gD128FPdKOG3v/C/iI6iqaf4roXZjj/aD5jxPgPAZ2lQJuhlp1kpNXtuiirrqusEYrKmWoMTdVjpXlxaOGTtwpkRDZGKirJBERCQREQBERAG7o5Ijd0ckQjDtQREQkU2+vq7bVsqrfUSU9QzwkjODjh7j2K3619rdzp2BlyoKerx+ox5id8jBGei5wsrKk18FWvgqGI/kjc6vP2ws7v+Xsri/wDqVGB9mrUdItPb7fmOgkmbS0rtjoafLdYfud4n7D2WqrKy5yfk00emYWk80Yb87/sdPhYRFEvhERDIREQBERAEREAbujksqkMZgflb0WQxnpb0WbFSOI9q2JUVTWM9LeiajPS3oliWo4JUVeoz0t6LBYz0t6JYajglRVBjPS3omoz0t6JYajglRVajMbreiBjPS3olhqOCVFUWM9LeiajMbreiWGo4JUVOozO63omoz0t6JYajgmRVajM7reiajPS3olhqOCVFVqMxut6IlhqOD//Z"/>
          <p:cNvSpPr>
            <a:spLocks noChangeAspect="1" noChangeArrowheads="1"/>
          </p:cNvSpPr>
          <p:nvPr/>
        </p:nvSpPr>
        <p:spPr bwMode="auto">
          <a:xfrm>
            <a:off x="0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AutoShape 22" descr="data:image/jpeg;base64,/9j/4AAQSkZJRgABAQAAAQABAAD/2wBDAAkGBwgHBgkIBwgKCgkLDRYPDQwMDRsUFRAWIB0iIiAdHx8kKDQsJCYxJx8fLT0tMTU3Ojo6Iys/RD84QzQ5Ojf/2wBDAQoKCg0MDRoPDxo3JR8lNzc3Nzc3Nzc3Nzc3Nzc3Nzc3Nzc3Nzc3Nzc3Nzc3Nzc3Nzc3Nzc3Nzc3Nzc3Nzc3Nzf/wAARCABaAIcDASIAAhEBAxEB/8QAGwABAQADAQEBAAAAAAAAAAAAAAQBBgcFCAL/xAA2EAABAwMABwcCBAcBAAAAAAABAAIDBAURBhIhMlFxkQcTMUJSYYFBoRQiQ2IjJGOTsbLC0f/EABsBAQACAwEBAAAAAAAAAAAAAAACBAEDBQYH/8QAKREAAgECBQMEAgMAAAAAAAAAAAECAxEEEhQhYQUyQRMiMXFRsTOB0f/aAAwDAQACEQMRAD8A0Nu6OSI3dHJFVPpEO1BERCQREQBERAEREAREQBERAEREAREQBu6OSI3dHJEIw7UERfuGKSaVkULHPke4NYxoyXE7AAhlu27PzsG0+C9216HaQ3VjZKO1T927wklAjaff8xGfhdT0H7P6Sywx1t0jZU3IjOHbWQHg0fU/u6L0tMNNbfowwRPBqa57cspmHGBxcfKPv7LYqe12cCt1ic6npYWOZ/k5XP2baUxRl4oGSEeWOdhP3IWt3G3Vtsn7i4Us1NL9GysLc8uPwtquPafpLVSE080FGzOxsUQcQPcuypnafXirgNNemUl0pXb0VTAAfhzcYPuotR8F2jPqC3qRi/p2f+GqLCsuAozJ3tAZGwv/AEZTl0Z4Z8w4HZ7jjIonRjLMrmEREJBERAEREAREQBu6OSI3dHJEIw7UF0Xsasray71F1nZllE0Niz4d47O34H+wXOl2rsSa0aMVjhvGudn+3GpU1eRzOsVZU8JK3nY27SW7x2Kx1dxkAPcsyxp8zjsaPkkL5vraueuq5qurkMk8zi+R5+pK7R2yue3RJjW51XVTA7lgn/IC4epVHvYq9BoxVF1PLdgsrCytZ3wrJ7bUw2ymuLmZpah742vH0c07Wn42rFrZQSVbG3SeogpjvPp4w9w+Cf8A1d10VtOj0+isFNREXC2ukMjTVNBy/O3IIGCD7KUY5jmdQx+ly+1vf+rff5Pn/B1Q7Gw+BWFsmn81c7SWqgr4G0zad2pTwRjDGReUt5jbnjywNbUXsy9QqOpTU35CIiG0IiIAiIgDd0ckRu6OSIRh2oyup9iV0Y19xtLyA5xFTEPVs1Xf8LlattFyqbRcqe4UT9WeB+s3PgeIPsRkFZi7O5Vx2G1NCVNfPj7PoDTmzuvujFbRQjM+qJIRxe05A+fD5Xzo5pa4tc0tcDgtIwQV9H6L6SUOktvbU0bwJAAJoHH80TuB9uB+q1XTvs6F3nkuVkLIqx+2WF+xkp4g+V32Psts45t0ef6VjdJN0K+y/TOMovSr7BeLdIWVtrq4SPqYiW/DhsPwUoNH7xcXhlFbKuUnzd0WtHNxwB8labM9N69LLmzK32eavXqL/VSaPUVljc6Omp5Hyv1XbZHlxIJ9gD128FPdKOG3v/C/iI6iqaf4roXZjj/aD5jxPgPAZ2lQJuhlp1kpNXtuiirrqusEYrKmWoMTdVjpXlxaOGTtwpkRDZGKirJBERCQREQBERAG7o5Ijd0ckQjDtQREQkU2+vq7bVsqrfUSU9QzwkjODjh7j2K3619rdzp2BlyoKerx+ox5id8jBGei5wsrKk18FWvgqGI/kjc6vP2ws7v+Xsri/wDqVGB9mrUdItPb7fmOgkmbS0rtjoafLdYfud4n7D2WqrKy5yfk00emYWk80Yb87/sdPhYRFEvhERDIREQBERAEREAbujksqkMZgflb0WQxnpb0WbFSOI9q2JUVTWM9LeiajPS3oliWo4JUVeoz0t6LBYz0t6JYajglRVBjPS3omoz0t6JYajglRVajMbreiBjPS3olhqOCVFUWM9LeiajMbreiWGo4JUVOozO63omoz0t6JYajgmRVajM7reiajPS3olhqOCVFVqMxut6IlhqOD//Z"/>
          <p:cNvSpPr>
            <a:spLocks noChangeAspect="1" noChangeArrowheads="1"/>
          </p:cNvSpPr>
          <p:nvPr/>
        </p:nvSpPr>
        <p:spPr bwMode="auto">
          <a:xfrm>
            <a:off x="0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6" name="AutoShape 24" descr="data:image/jpeg;base64,/9j/4AAQSkZJRgABAQAAAQABAAD/2wBDAAkGBwgHBgkIBwgKCgkLDRYPDQwMDRsUFRAWIB0iIiAdHx8kKDQsJCYxJx8fLT0tMTU3Ojo6Iys/RD84QzQ5Ojf/2wBDAQoKCg0MDRoPDxo3JR8lNzc3Nzc3Nzc3Nzc3Nzc3Nzc3Nzc3Nzc3Nzc3Nzc3Nzc3Nzc3Nzc3Nzc3Nzc3Nzc3Nzf/wAARCABaAIcDASIAAhEBAxEB/8QAGwABAQADAQEBAAAAAAAAAAAAAAQBBgcFCAL/xAA2EAABAwMABwcCBAcBAAAAAAABAAIDBAURBhIhMlFxkQcTMUJSYYFBoRQiQ2IjJGOTsbLC0f/EABsBAQACAwEBAAAAAAAAAAAAAAACBAEDBQYH/8QAKREAAgECBQMEAgMAAAAAAAAAAAECAxEEEhQhYQUyQRMiMXFRsTOB0f/aAAwDAQACEQMRAD8A0Nu6OSI3dHJFVPpEO1BERCQREQBERAEREAREQBERAEREAREQBu6OSI3dHJEIw7UERfuGKSaVkULHPke4NYxoyXE7AAhlu27PzsG0+C9216HaQ3VjZKO1T927wklAjaff8xGfhdT0H7P6Sywx1t0jZU3IjOHbWQHg0fU/u6L0tMNNbfowwRPBqa57cspmHGBxcfKPv7LYqe12cCt1ic6npYWOZ/k5XP2baUxRl4oGSEeWOdhP3IWt3G3Vtsn7i4Us1NL9GysLc8uPwtquPafpLVSE080FGzOxsUQcQPcuypnafXirgNNemUl0pXb0VTAAfhzcYPuotR8F2jPqC3qRi/p2f+GqLCsuAozJ3tAZGwv/AEZTl0Z4Z8w4HZ7jjIonRjLMrmEREJBERAEREAREQBu6OSI3dHJEIw7UF0Xsasray71F1nZllE0Niz4d47O34H+wXOl2rsSa0aMVjhvGudn+3GpU1eRzOsVZU8JK3nY27SW7x2Kx1dxkAPcsyxp8zjsaPkkL5vraueuq5qurkMk8zi+R5+pK7R2yue3RJjW51XVTA7lgn/IC4epVHvYq9BoxVF1PLdgsrCytZ3wrJ7bUw2ymuLmZpah742vH0c07Wn42rFrZQSVbG3SeogpjvPp4w9w+Cf8A1d10VtOj0+isFNREXC2ukMjTVNBy/O3IIGCD7KUY5jmdQx+ly+1vf+rff5Pn/B1Q7Gw+BWFsmn81c7SWqgr4G0zad2pTwRjDGReUt5jbnjywNbUXsy9QqOpTU35CIiG0IiIAiIgDd0ckRu6OSIRh2oyup9iV0Y19xtLyA5xFTEPVs1Xf8LlattFyqbRcqe4UT9WeB+s3PgeIPsRkFZi7O5Vx2G1NCVNfPj7PoDTmzuvujFbRQjM+qJIRxe05A+fD5Xzo5pa4tc0tcDgtIwQV9H6L6SUOktvbU0bwJAAJoHH80TuB9uB+q1XTvs6F3nkuVkLIqx+2WF+xkp4g+V32Psts45t0ef6VjdJN0K+y/TOMovSr7BeLdIWVtrq4SPqYiW/DhsPwUoNH7xcXhlFbKuUnzd0WtHNxwB8labM9N69LLmzK32eavXqL/VSaPUVljc6Omp5Hyv1XbZHlxIJ9gD128FPdKOG3v/C/iI6iqaf4roXZjj/aD5jxPgPAZ2lQJuhlp1kpNXtuiirrqusEYrKmWoMTdVjpXlxaOGTtwpkRDZGKirJBERCQREQBERAG7o5Ijd0ckQjDtQREQkU2+vq7bVsqrfUSU9QzwkjODjh7j2K3619rdzp2BlyoKerx+ox5id8jBGei5wsrKk18FWvgqGI/kjc6vP2ws7v+Xsri/wDqVGB9mrUdItPb7fmOgkmbS0rtjoafLdYfud4n7D2WqrKy5yfk00emYWk80Yb87/sdPhYRFEvhERDIREQBERAEREAbujksqkMZgflb0WQxnpb0WbFSOI9q2JUVTWM9LeiajPS3oliWo4JUVeoz0t6LBYz0t6JYajglRVBjPS3omoz0t6JYajglRVajMbreiBjPS3olhqOCVFUWM9LeiajMbreiWGo4JUVOozO63omoz0t6JYajgmRVajM7reiajPS3olhqOCVFVqMxut6IlhqOD//Z"/>
          <p:cNvSpPr>
            <a:spLocks noChangeAspect="1" noChangeArrowheads="1"/>
          </p:cNvSpPr>
          <p:nvPr/>
        </p:nvSpPr>
        <p:spPr bwMode="auto">
          <a:xfrm>
            <a:off x="0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7" name="AutoShape 26" descr="data:image/jpeg;base64,/9j/4AAQSkZJRgABAQAAAQABAAD/2wBDAAkGBwgHBgkIBwgKCgkLDRYPDQwMDRsUFRAWIB0iIiAdHx8kKDQsJCYxJx8fLT0tMTU3Ojo6Iys/RD84QzQ5Ojf/2wBDAQoKCg0MDRoPDxo3JR8lNzc3Nzc3Nzc3Nzc3Nzc3Nzc3Nzc3Nzc3Nzc3Nzc3Nzc3Nzc3Nzc3Nzc3Nzc3Nzc3Nzf/wAARCABaAIcDASIAAhEBAxEB/8QAGwABAQADAQEBAAAAAAAAAAAAAAQBBgcFCAL/xAA2EAABAwMABwcCBAcBAAAAAAABAAIDBAURBhIhMlFxkQcTMUJSYYFBoRQiQ2IjJGOTsbLC0f/EABsBAQACAwEBAAAAAAAAAAAAAAACBAEDBQYH/8QAKREAAgECBQMEAgMAAAAAAAAAAAECAxEEEhQhYQUyQRMiMXFRsTOB0f/aAAwDAQACEQMRAD8A0Nu6OSI3dHJFVPpEO1BERCQREQBERAEREAREQBERAEREAREQBu6OSI3dHJEIw7UERfuGKSaVkULHPke4NYxoyXE7AAhlu27PzsG0+C9216HaQ3VjZKO1T927wklAjaff8xGfhdT0H7P6Sywx1t0jZU3IjOHbWQHg0fU/u6L0tMNNbfowwRPBqa57cspmHGBxcfKPv7LYqe12cCt1ic6npYWOZ/k5XP2baUxRl4oGSEeWOdhP3IWt3G3Vtsn7i4Us1NL9GysLc8uPwtquPafpLVSE080FGzOxsUQcQPcuypnafXirgNNemUl0pXb0VTAAfhzcYPuotR8F2jPqC3qRi/p2f+GqLCsuAozJ3tAZGwv/AEZTl0Z4Z8w4HZ7jjIonRjLMrmEREJBERAEREAREQBu6OSI3dHJEIw7UF0Xsasray71F1nZllE0Niz4d47O34H+wXOl2rsSa0aMVjhvGudn+3GpU1eRzOsVZU8JK3nY27SW7x2Kx1dxkAPcsyxp8zjsaPkkL5vraueuq5qurkMk8zi+R5+pK7R2yue3RJjW51XVTA7lgn/IC4epVHvYq9BoxVF1PLdgsrCytZ3wrJ7bUw2ymuLmZpah742vH0c07Wn42rFrZQSVbG3SeogpjvPp4w9w+Cf8A1d10VtOj0+isFNREXC2ukMjTVNBy/O3IIGCD7KUY5jmdQx+ly+1vf+rff5Pn/B1Q7Gw+BWFsmn81c7SWqgr4G0zad2pTwRjDGReUt5jbnjywNbUXsy9QqOpTU35CIiG0IiIAiIgDd0ckRu6OSIRh2oyup9iV0Y19xtLyA5xFTEPVs1Xf8LlattFyqbRcqe4UT9WeB+s3PgeIPsRkFZi7O5Vx2G1NCVNfPj7PoDTmzuvujFbRQjM+qJIRxe05A+fD5Xzo5pa4tc0tcDgtIwQV9H6L6SUOktvbU0bwJAAJoHH80TuB9uB+q1XTvs6F3nkuVkLIqx+2WF+xkp4g+V32Psts45t0ef6VjdJN0K+y/TOMovSr7BeLdIWVtrq4SPqYiW/DhsPwUoNH7xcXhlFbKuUnzd0WtHNxwB8labM9N69LLmzK32eavXqL/VSaPUVljc6Omp5Hyv1XbZHlxIJ9gD128FPdKOG3v/C/iI6iqaf4roXZjj/aD5jxPgPAZ2lQJuhlp1kpNXtuiirrqusEYrKmWoMTdVjpXlxaOGTtwpkRDZGKirJBERCQREQBERAG7o5Ijd0ckQjDtQREQkU2+vq7bVsqrfUSU9QzwkjODjh7j2K3619rdzp2BlyoKerx+ox5id8jBGei5wsrKk18FWvgqGI/kjc6vP2ws7v+Xsri/wDqVGB9mrUdItPb7fmOgkmbS0rtjoafLdYfud4n7D2WqrKy5yfk00emYWk80Yb87/sdPhYRFEvhERDIREQBERAEREAbujksqkMZgflb0WQxnpb0WbFSOI9q2JUVTWM9LeiajPS3oliWo4JUVeoz0t6LBYz0t6JYajglRVBjPS3omoz0t6JYajglRVajMbreiBjPS3olhqOCVFUWM9LeiajMbreiWGo4JUVOozO63omoz0t6JYajgmRVajM7reiajPS3olhqOCVFVqMxut6IlhqOD//Z"/>
          <p:cNvSpPr>
            <a:spLocks noChangeAspect="1" noChangeArrowheads="1"/>
          </p:cNvSpPr>
          <p:nvPr/>
        </p:nvSpPr>
        <p:spPr bwMode="auto">
          <a:xfrm>
            <a:off x="0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8" name="AutoShape 28" descr="data:image/jpeg;base64,/9j/4AAQSkZJRgABAQAAAQABAAD/2wBDAAkGBwgHBgkIBwgKCgkLDRYPDQwMDRsUFRAWIB0iIiAdHx8kKDQsJCYxJx8fLT0tMTU3Ojo6Iys/RD84QzQ5Ojf/2wBDAQoKCg0MDRoPDxo3JR8lNzc3Nzc3Nzc3Nzc3Nzc3Nzc3Nzc3Nzc3Nzc3Nzc3Nzc3Nzc3Nzc3Nzc3Nzc3Nzc3Nzf/wAARCABaAIcDASIAAhEBAxEB/8QAGwABAQADAQEBAAAAAAAAAAAAAAQBBgcFCAL/xAA2EAABAwMABwcCBAcBAAAAAAABAAIDBAURBhIhMlFxkQcTMUJSYYFBoRQiQ2IjJGOTsbLC0f/EABsBAQACAwEBAAAAAAAAAAAAAAACBAEDBQYH/8QAKREAAgECBQMEAgMAAAAAAAAAAAECAxEEEhQhYQUyQRMiMXFRsTOB0f/aAAwDAQACEQMRAD8A0Nu6OSI3dHJFVPpEO1BERCQREQBERAEREAREQBERAEREAREQBu6OSI3dHJEIw7UERfuGKSaVkULHPke4NYxoyXE7AAhlu27PzsG0+C9216HaQ3VjZKO1T927wklAjaff8xGfhdT0H7P6Sywx1t0jZU3IjOHbWQHg0fU/u6L0tMNNbfowwRPBqa57cspmHGBxcfKPv7LYqe12cCt1ic6npYWOZ/k5XP2baUxRl4oGSEeWOdhP3IWt3G3Vtsn7i4Us1NL9GysLc8uPwtquPafpLVSE080FGzOxsUQcQPcuypnafXirgNNemUl0pXb0VTAAfhzcYPuotR8F2jPqC3qRi/p2f+GqLCsuAozJ3tAZGwv/AEZTl0Z4Z8w4HZ7jjIonRjLMrmEREJBERAEREAREQBu6OSI3dHJEIw7UF0Xsasray71F1nZllE0Niz4d47O34H+wXOl2rsSa0aMVjhvGudn+3GpU1eRzOsVZU8JK3nY27SW7x2Kx1dxkAPcsyxp8zjsaPkkL5vraueuq5qurkMk8zi+R5+pK7R2yue3RJjW51XVTA7lgn/IC4epVHvYq9BoxVF1PLdgsrCytZ3wrJ7bUw2ymuLmZpah742vH0c07Wn42rFrZQSVbG3SeogpjvPp4w9w+Cf8A1d10VtOj0+isFNREXC2ukMjTVNBy/O3IIGCD7KUY5jmdQx+ly+1vf+rff5Pn/B1Q7Gw+BWFsmn81c7SWqgr4G0zad2pTwRjDGReUt5jbnjywNbUXsy9QqOpTU35CIiG0IiIAiIgDd0ckRu6OSIRh2oyup9iV0Y19xtLyA5xFTEPVs1Xf8LlattFyqbRcqe4UT9WeB+s3PgeIPsRkFZi7O5Vx2G1NCVNfPj7PoDTmzuvujFbRQjM+qJIRxe05A+fD5Xzo5pa4tc0tcDgtIwQV9H6L6SUOktvbU0bwJAAJoHH80TuB9uB+q1XTvs6F3nkuVkLIqx+2WF+xkp4g+V32Psts45t0ef6VjdJN0K+y/TOMovSr7BeLdIWVtrq4SPqYiW/DhsPwUoNH7xcXhlFbKuUnzd0WtHNxwB8labM9N69LLmzK32eavXqL/VSaPUVljc6Omp5Hyv1XbZHlxIJ9gD128FPdKOG3v/C/iI6iqaf4roXZjj/aD5jxPgPAZ2lQJuhlp1kpNXtuiirrqusEYrKmWoMTdVjpXlxaOGTtwpkRDZGKirJBERCQREQBERAG7o5Ijd0ckQjDtQREQkU2+vq7bVsqrfUSU9QzwkjODjh7j2K3619rdzp2BlyoKerx+ox5id8jBGei5wsrKk18FWvgqGI/kjc6vP2ws7v+Xsri/wDqVGB9mrUdItPb7fmOgkmbS0rtjoafLdYfud4n7D2WqrKy5yfk00emYWk80Yb87/sdPhYRFEvhERDIREQBERAEREAbujksqkMZgflb0WQxnpb0WbFSOI9q2JUVTWM9LeiajPS3oliWo4JUVeoz0t6LBYz0t6JYajglRVBjPS3omoz0t6JYajglRVajMbreiBjPS3olhqOCVFUWM9LeiajMbreiWGo4JUVOozO63omoz0t6JYajgmRVajM7reiajPS3olhqOCVFVqMxut6IlhqOD//Z"/>
          <p:cNvSpPr>
            <a:spLocks noChangeAspect="1" noChangeArrowheads="1"/>
          </p:cNvSpPr>
          <p:nvPr/>
        </p:nvSpPr>
        <p:spPr bwMode="auto">
          <a:xfrm>
            <a:off x="0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9" name="AutoShape 30" descr="data:image/jpeg;base64,/9j/4AAQSkZJRgABAQAAAQABAAD/2wBDAAkGBwgHBgkIBwgKCgkLDRYPDQwMDRsUFRAWIB0iIiAdHx8kKDQsJCYxJx8fLT0tMTU3Ojo6Iys/RD84QzQ5Ojf/2wBDAQoKCg0MDRoPDxo3JR8lNzc3Nzc3Nzc3Nzc3Nzc3Nzc3Nzc3Nzc3Nzc3Nzc3Nzc3Nzc3Nzc3Nzc3Nzc3Nzc3Nzf/wAARCABaAIcDASIAAhEBAxEB/8QAGwABAQADAQEBAAAAAAAAAAAAAAQBBgcFCAL/xAA2EAABAwMABwcCBAcBAAAAAAABAAIDBAURBhIhMlFxkQcTMUJSYYFBoRQiQ2IjJGOTsbLC0f/EABsBAQACAwEBAAAAAAAAAAAAAAACBAEDBQYH/8QAKREAAgECBQMEAgMAAAAAAAAAAAECAxEEEhQhYQUyQRMiMXFRsTOB0f/aAAwDAQACEQMRAD8A0Nu6OSI3dHJFVPpEO1BERCQREQBERAEREAREQBERAEREAREQBu6OSI3dHJEIw7UERfuGKSaVkULHPke4NYxoyXE7AAhlu27PzsG0+C9216HaQ3VjZKO1T927wklAjaff8xGfhdT0H7P6Sywx1t0jZU3IjOHbWQHg0fU/u6L0tMNNbfowwRPBqa57cspmHGBxcfKPv7LYqe12cCt1ic6npYWOZ/k5XP2baUxRl4oGSEeWOdhP3IWt3G3Vtsn7i4Us1NL9GysLc8uPwtquPafpLVSE080FGzOxsUQcQPcuypnafXirgNNemUl0pXb0VTAAfhzcYPuotR8F2jPqC3qRi/p2f+GqLCsuAozJ3tAZGwv/AEZTl0Z4Z8w4HZ7jjIonRjLMrmEREJBERAEREAREQBu6OSI3dHJEIw7UF0Xsasray71F1nZllE0Niz4d47O34H+wXOl2rsSa0aMVjhvGudn+3GpU1eRzOsVZU8JK3nY27SW7x2Kx1dxkAPcsyxp8zjsaPkkL5vraueuq5qurkMk8zi+R5+pK7R2yue3RJjW51XVTA7lgn/IC4epVHvYq9BoxVF1PLdgsrCytZ3wrJ7bUw2ymuLmZpah742vH0c07Wn42rFrZQSVbG3SeogpjvPp4w9w+Cf8A1d10VtOj0+isFNREXC2ukMjTVNBy/O3IIGCD7KUY5jmdQx+ly+1vf+rff5Pn/B1Q7Gw+BWFsmn81c7SWqgr4G0zad2pTwRjDGReUt5jbnjywNbUXsy9QqOpTU35CIiG0IiIAiIgDd0ckRu6OSIRh2oyup9iV0Y19xtLyA5xFTEPVs1Xf8LlattFyqbRcqe4UT9WeB+s3PgeIPsRkFZi7O5Vx2G1NCVNfPj7PoDTmzuvujFbRQjM+qJIRxe05A+fD5Xzo5pa4tc0tcDgtIwQV9H6L6SUOktvbU0bwJAAJoHH80TuB9uB+q1XTvs6F3nkuVkLIqx+2WF+xkp4g+V32Psts45t0ef6VjdJN0K+y/TOMovSr7BeLdIWVtrq4SPqYiW/DhsPwUoNH7xcXhlFbKuUnzd0WtHNxwB8labM9N69LLmzK32eavXqL/VSaPUVljc6Omp5Hyv1XbZHlxIJ9gD128FPdKOG3v/C/iI6iqaf4roXZjj/aD5jxPgPAZ2lQJuhlp1kpNXtuiirrqusEYrKmWoMTdVjpXlxaOGTtwpkRDZGKirJBERCQREQBERAG7o5Ijd0ckQjDtQREQkU2+vq7bVsqrfUSU9QzwkjODjh7j2K3619rdzp2BlyoKerx+ox5id8jBGei5wsrKk18FWvgqGI/kjc6vP2ws7v+Xsri/wDqVGB9mrUdItPb7fmOgkmbS0rtjoafLdYfud4n7D2WqrKy5yfk00emYWk80Yb87/sdPhYRFEvhERDIREQBERAEREAbujksqkMZgflb0WQxnpb0WbFSOI9q2JUVTWM9LeiajPS3oliWo4JUVeoz0t6LBYz0t6JYajglRVBjPS3omoz0t6JYajglRVajMbreiBjPS3olhqOCVFUWM9LeiajMbreiWGo4JUVOozO63omoz0t6JYajgmRVajM7reiajPS3olhqOCVFVqMxut6IlhqOD//Z"/>
          <p:cNvSpPr>
            <a:spLocks noChangeAspect="1" noChangeArrowheads="1"/>
          </p:cNvSpPr>
          <p:nvPr/>
        </p:nvSpPr>
        <p:spPr bwMode="auto">
          <a:xfrm>
            <a:off x="0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60" name="AutoShape 32" descr="data:image/jpeg;base64,/9j/4AAQSkZJRgABAQAAAQABAAD/2wBDAAkGBwgHBgkIBwgKCgkLDRYPDQwMDRsUFRAWIB0iIiAdHx8kKDQsJCYxJx8fLT0tMTU3Ojo6Iys/RD84QzQ5Ojf/2wBDAQoKCg0MDRoPDxo3JR8lNzc3Nzc3Nzc3Nzc3Nzc3Nzc3Nzc3Nzc3Nzc3Nzc3Nzc3Nzc3Nzc3Nzc3Nzc3Nzc3Nzf/wAARCABaAIcDASIAAhEBAxEB/8QAGwABAQADAQEBAAAAAAAAAAAAAAQBBgcFCAL/xAA2EAABAwMABwcCBAcBAAAAAAABAAIDBAURBhIhMlFxkQcTMUJSYYFBoRQiQ2IjJGOTsbLC0f/EABsBAQACAwEBAAAAAAAAAAAAAAACBAEDBQYH/8QAKREAAgECBQMEAgMAAAAAAAAAAAECAxEEEhQhYQUyQRMiMXFRsTOB0f/aAAwDAQACEQMRAD8A0Nu6OSI3dHJFVPpEO1BERCQREQBERAEREAREQBERAEREAREQBu6OSI3dHJEIw7UERfuGKSaVkULHPke4NYxoyXE7AAhlu27PzsG0+C9216HaQ3VjZKO1T927wklAjaff8xGfhdT0H7P6Sywx1t0jZU3IjOHbWQHg0fU/u6L0tMNNbfowwRPBqa57cspmHGBxcfKPv7LYqe12cCt1ic6npYWOZ/k5XP2baUxRl4oGSEeWOdhP3IWt3G3Vtsn7i4Us1NL9GysLc8uPwtquPafpLVSE080FGzOxsUQcQPcuypnafXirgNNemUl0pXb0VTAAfhzcYPuotR8F2jPqC3qRi/p2f+GqLCsuAozJ3tAZGwv/AEZTl0Z4Z8w4HZ7jjIonRjLMrmEREJBERAEREAREQBu6OSI3dHJEIw7UF0Xsasray71F1nZllE0Niz4d47O34H+wXOl2rsSa0aMVjhvGudn+3GpU1eRzOsVZU8JK3nY27SW7x2Kx1dxkAPcsyxp8zjsaPkkL5vraueuq5qurkMk8zi+R5+pK7R2yue3RJjW51XVTA7lgn/IC4epVHvYq9BoxVF1PLdgsrCytZ3wrJ7bUw2ymuLmZpah742vH0c07Wn42rFrZQSVbG3SeogpjvPp4w9w+Cf8A1d10VtOj0+isFNREXC2ukMjTVNBy/O3IIGCD7KUY5jmdQx+ly+1vf+rff5Pn/B1Q7Gw+BWFsmn81c7SWqgr4G0zad2pTwRjDGReUt5jbnjywNbUXsy9QqOpTU35CIiG0IiIAiIgDd0ckRu6OSIRh2oyup9iV0Y19xtLyA5xFTEPVs1Xf8LlattFyqbRcqe4UT9WeB+s3PgeIPsRkFZi7O5Vx2G1NCVNfPj7PoDTmzuvujFbRQjM+qJIRxe05A+fD5Xzo5pa4tc0tcDgtIwQV9H6L6SUOktvbU0bwJAAJoHH80TuB9uB+q1XTvs6F3nkuVkLIqx+2WF+xkp4g+V32Psts45t0ef6VjdJN0K+y/TOMovSr7BeLdIWVtrq4SPqYiW/DhsPwUoNH7xcXhlFbKuUnzd0WtHNxwB8labM9N69LLmzK32eavXqL/VSaPUVljc6Omp5Hyv1XbZHlxIJ9gD128FPdKOG3v/C/iI6iqaf4roXZjj/aD5jxPgPAZ2lQJuhlp1kpNXtuiirrqusEYrKmWoMTdVjpXlxaOGTtwpkRDZGKirJBERCQREQBERAG7o5Ijd0ckQjDtQREQkU2+vq7bVsqrfUSU9QzwkjODjh7j2K3619rdzp2BlyoKerx+ox5id8jBGei5wsrKk18FWvgqGI/kjc6vP2ws7v+Xsri/wDqVGB9mrUdItPb7fmOgkmbS0rtjoafLdYfud4n7D2WqrKy5yfk00emYWk80Yb87/sdPhYRFEvhERDIREQBERAEREAbujksqkMZgflb0WQxnpb0WbFSOI9q2JUVTWM9LeiajPS3oliWo4JUVeoz0t6LBYz0t6JYajglRVBjPS3omoz0t6JYajglRVajMbreiBjPS3olhqOCVFUWM9LeiajMbreiWGo4JUVOozO63omoz0t6JYajgmRVajM7reiajPS3olhqOCVFVqMxut6IlhqOD//Z"/>
          <p:cNvSpPr>
            <a:spLocks noChangeAspect="1" noChangeArrowheads="1"/>
          </p:cNvSpPr>
          <p:nvPr/>
        </p:nvSpPr>
        <p:spPr bwMode="auto">
          <a:xfrm>
            <a:off x="0" y="-411163"/>
            <a:ext cx="1285875" cy="857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" name="WordArt 3"/>
          <p:cNvSpPr>
            <a:spLocks noChangeArrowheads="1" noChangeShapeType="1" noTextEdit="1"/>
          </p:cNvSpPr>
          <p:nvPr/>
        </p:nvSpPr>
        <p:spPr bwMode="auto">
          <a:xfrm>
            <a:off x="3048000" y="335807"/>
            <a:ext cx="4419600" cy="1385943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r>
              <a:rPr lang="en-US" sz="3200" b="1" spc="-150" dirty="0" smtClean="0">
                <a:solidFill>
                  <a:srgbClr val="002060"/>
                </a:solidFill>
                <a:latin typeface="Aharoni" pitchFamily="2" charset="-79"/>
                <a:cs typeface="Aharoni" pitchFamily="2" charset="-79"/>
              </a:rPr>
              <a:t>fr</a:t>
            </a:r>
            <a:r>
              <a:rPr lang="en-US" sz="32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K2 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–Cooperation </a:t>
            </a:r>
            <a:r>
              <a:rPr lang="en-US" sz="3200" b="1" spc="-15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inovation</a:t>
            </a:r>
            <a:r>
              <a:rPr lang="en-US" sz="32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the Exchange of Good Practice</a:t>
            </a:r>
          </a:p>
          <a:p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Strategic Partnerships for Schools Only </a:t>
            </a:r>
          </a:p>
          <a:p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Proiect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parteneriat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doar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între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școli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cadrul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3200" b="1" spc="-15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Programului</a:t>
            </a:r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ERASMUS +</a:t>
            </a:r>
            <a:endParaRPr lang="en-US" sz="3200" b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sz="3200" b="1" spc="-15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CONTRACT FINANŢARE NUMĂRUL – </a:t>
            </a:r>
            <a:r>
              <a:rPr lang="en-US" sz="3200" b="1" spc="-15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2017-1-ES01-KA219-038401_3</a:t>
            </a:r>
            <a:endParaRPr lang="en-US" sz="3200" b="1" spc="-15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1428750" y="5286375"/>
            <a:ext cx="6143625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r>
              <a:rPr lang="en-US" sz="2000" b="1" dirty="0" smtClean="0">
                <a:solidFill>
                  <a:srgbClr val="0000FF"/>
                </a:solidFill>
                <a:latin typeface="Arial" charset="0"/>
                <a:ea typeface="Calibri" pitchFamily="34" charset="0"/>
                <a:cs typeface="Times New Roman" pitchFamily="18" charset="0"/>
              </a:rPr>
              <a:t> </a:t>
            </a:r>
            <a:endParaRPr lang="en-US" sz="2000" dirty="0">
              <a:solidFill>
                <a:srgbClr val="0000FF"/>
              </a:solidFill>
              <a:latin typeface="Arial" charset="0"/>
              <a:ea typeface="Calibri" pitchFamily="34" charset="0"/>
            </a:endParaRPr>
          </a:p>
        </p:txBody>
      </p:sp>
      <p:sp>
        <p:nvSpPr>
          <p:cNvPr id="1026" name="WordArt 2"/>
          <p:cNvSpPr>
            <a:spLocks noChangeArrowheads="1" noChangeShapeType="1" noTextEdit="1"/>
          </p:cNvSpPr>
          <p:nvPr/>
        </p:nvSpPr>
        <p:spPr bwMode="auto">
          <a:xfrm>
            <a:off x="1773404" y="4549775"/>
            <a:ext cx="5938837" cy="307975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/>
              </a:rPr>
              <a:t>The coordinator of the projec</a:t>
            </a:r>
            <a:r>
              <a:rPr lang="en-US" sz="3600" kern="10" dirty="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002060"/>
                </a:solidFill>
                <a:latin typeface="Arial Black"/>
              </a:rPr>
              <a:t>t</a:t>
            </a:r>
          </a:p>
        </p:txBody>
      </p:sp>
      <p:pic>
        <p:nvPicPr>
          <p:cNvPr id="20" name="Imagine 19" descr="D:\Mioara doc\ERASMUS ARTS\LogosBeneficairesErasmus+RIGHT_RO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3473" y="213524"/>
            <a:ext cx="2743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Dreptunghi 20"/>
          <p:cNvSpPr/>
          <p:nvPr/>
        </p:nvSpPr>
        <p:spPr>
          <a:xfrm>
            <a:off x="1732547" y="2895600"/>
            <a:ext cx="6172200" cy="1323439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4000" b="1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TITLUL </a:t>
            </a:r>
            <a:r>
              <a:rPr lang="en-US" sz="3600" b="1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sz="4000" b="1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     </a:t>
            </a:r>
          </a:p>
          <a:p>
            <a:pPr algn="ctr"/>
            <a:r>
              <a:rPr lang="en-US" sz="4000" b="1" dirty="0" smtClean="0">
                <a:ln>
                  <a:solidFill>
                    <a:srgbClr val="000000"/>
                  </a:solidFill>
                </a:ln>
                <a:solidFill>
                  <a:srgbClr val="002060"/>
                </a:solidFill>
              </a:rPr>
              <a:t>       “Arts talk about us”</a:t>
            </a:r>
            <a:endParaRPr lang="en-US" sz="4000" dirty="0">
              <a:ln>
                <a:solidFill>
                  <a:srgbClr val="000000"/>
                </a:solidFill>
              </a:ln>
              <a:solidFill>
                <a:srgbClr val="002060"/>
              </a:solidFill>
            </a:endParaRPr>
          </a:p>
        </p:txBody>
      </p:sp>
      <p:sp>
        <p:nvSpPr>
          <p:cNvPr id="22" name="Dreptunghi 21"/>
          <p:cNvSpPr/>
          <p:nvPr/>
        </p:nvSpPr>
        <p:spPr>
          <a:xfrm>
            <a:off x="3293133" y="5141966"/>
            <a:ext cx="3051028" cy="400110"/>
          </a:xfrm>
          <a:prstGeom prst="rect">
            <a:avLst/>
          </a:prstGeom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en-US" sz="20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SPANIA- BENETÚSSER</a:t>
            </a:r>
            <a:endParaRPr lang="en-US" sz="20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5" name="Picture 2" descr="C:\Users\Soft\Desktop\Coltul Ersamus\12 logo proiect Polonia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9748" y="217253"/>
            <a:ext cx="1257300" cy="1271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cover dir="u"/>
    <p:sndAc>
      <p:endSnd/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1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5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9" dur="1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3" dur="1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2000"/>
                            </p:stCondLst>
                            <p:childTnLst>
                              <p:par>
                                <p:cTn id="42" presetID="2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4" dur="1" fill="hold"/>
                                        <p:tgtEl>
                                          <p:spTgt spid="163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6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228600"/>
            <a:ext cx="8686800" cy="647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>
              <a:buNone/>
            </a:pPr>
            <a:r>
              <a:rPr lang="en-US" sz="1800" dirty="0" smtClean="0"/>
              <a:t>UD7: </a:t>
            </a:r>
            <a:r>
              <a:rPr lang="en-US" sz="1800" dirty="0" err="1" smtClean="0"/>
              <a:t>Culori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A20: </a:t>
            </a:r>
            <a:r>
              <a:rPr lang="en-US" sz="1800" dirty="0" err="1" smtClean="0"/>
              <a:t>Culorile</a:t>
            </a:r>
            <a:r>
              <a:rPr lang="en-US" sz="1800" dirty="0" smtClean="0"/>
              <a:t> </a:t>
            </a:r>
            <a:r>
              <a:rPr lang="en-US" sz="1800" dirty="0" err="1" smtClean="0"/>
              <a:t>noastre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A21: </a:t>
            </a:r>
            <a:r>
              <a:rPr lang="en-US" sz="1800" dirty="0" err="1" smtClean="0"/>
              <a:t>Pictura</a:t>
            </a:r>
            <a:r>
              <a:rPr lang="en-US" sz="1800" dirty="0" smtClean="0"/>
              <a:t> </a:t>
            </a:r>
            <a:r>
              <a:rPr lang="en-US" sz="1800" dirty="0" err="1" smtClean="0"/>
              <a:t>colectivă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A22: </a:t>
            </a:r>
            <a:r>
              <a:rPr lang="en-US" sz="1800" dirty="0" err="1" smtClean="0"/>
              <a:t>Ce</a:t>
            </a:r>
            <a:r>
              <a:rPr lang="en-US" sz="1800" dirty="0" smtClean="0"/>
              <a:t> </a:t>
            </a:r>
            <a:r>
              <a:rPr lang="en-US" sz="1800" dirty="0" err="1" smtClean="0"/>
              <a:t>fel</a:t>
            </a:r>
            <a:r>
              <a:rPr lang="en-US" sz="1800" dirty="0" smtClean="0"/>
              <a:t> de imagine ...?</a:t>
            </a:r>
          </a:p>
          <a:p>
            <a:pPr marL="0" indent="0">
              <a:buNone/>
            </a:pPr>
            <a:r>
              <a:rPr lang="en-US" sz="1800" dirty="0" smtClean="0"/>
              <a:t>A23: </a:t>
            </a:r>
            <a:r>
              <a:rPr lang="en-US" sz="1800" dirty="0" err="1" smtClean="0"/>
              <a:t>Vrem</a:t>
            </a:r>
            <a:r>
              <a:rPr lang="en-US" sz="1800" dirty="0" smtClean="0"/>
              <a:t> </a:t>
            </a:r>
            <a:r>
              <a:rPr lang="en-US" sz="1800" dirty="0" err="1" smtClean="0"/>
              <a:t>să</a:t>
            </a:r>
            <a:r>
              <a:rPr lang="en-US" sz="1800" dirty="0" smtClean="0"/>
              <a:t> </a:t>
            </a:r>
            <a:r>
              <a:rPr lang="en-US" sz="1800" dirty="0" err="1" smtClean="0"/>
              <a:t>vă</a:t>
            </a:r>
            <a:r>
              <a:rPr lang="en-US" sz="1800" dirty="0" smtClean="0"/>
              <a:t> </a:t>
            </a:r>
            <a:r>
              <a:rPr lang="en-US" sz="1800" dirty="0" err="1" smtClean="0"/>
              <a:t>prezentăm</a:t>
            </a:r>
            <a:r>
              <a:rPr lang="en-US" sz="1800" dirty="0" smtClean="0"/>
              <a:t> ...</a:t>
            </a:r>
          </a:p>
          <a:p>
            <a:pPr marL="0" indent="0">
              <a:buNone/>
            </a:pPr>
            <a:r>
              <a:rPr lang="en-US" sz="1600" dirty="0" smtClean="0"/>
              <a:t> </a:t>
            </a:r>
          </a:p>
          <a:p>
            <a:pPr marL="0" indent="0" algn="ctr">
              <a:buNone/>
            </a:pPr>
            <a:r>
              <a:rPr lang="en-US" sz="1800" dirty="0" smtClean="0"/>
              <a:t>UD8: ARHITECTURĂ ȘI SCULPTURĂ</a:t>
            </a:r>
          </a:p>
          <a:p>
            <a:pPr marL="0" indent="0" algn="ctr">
              <a:buNone/>
            </a:pPr>
            <a:r>
              <a:rPr lang="en-US" sz="1800" dirty="0" smtClean="0"/>
              <a:t>A24: </a:t>
            </a:r>
            <a:r>
              <a:rPr lang="en-US" sz="1800" dirty="0" err="1" smtClean="0"/>
              <a:t>Sculptură</a:t>
            </a:r>
            <a:r>
              <a:rPr lang="en-US" sz="1800" dirty="0" smtClean="0"/>
              <a:t> </a:t>
            </a:r>
            <a:r>
              <a:rPr lang="en-US" sz="1800" dirty="0" err="1" smtClean="0"/>
              <a:t>și</a:t>
            </a:r>
            <a:r>
              <a:rPr lang="en-US" sz="1800" dirty="0" smtClean="0"/>
              <a:t> sport</a:t>
            </a:r>
          </a:p>
          <a:p>
            <a:pPr marL="0" indent="0" algn="ctr">
              <a:buNone/>
            </a:pPr>
            <a:r>
              <a:rPr lang="en-US" sz="1800" dirty="0" smtClean="0"/>
              <a:t>                       A25: </a:t>
            </a:r>
            <a:r>
              <a:rPr lang="en-US" sz="1800" dirty="0" err="1" smtClean="0"/>
              <a:t>Clădiri</a:t>
            </a:r>
            <a:r>
              <a:rPr lang="en-US" sz="1800" dirty="0" smtClean="0"/>
              <a:t> de </a:t>
            </a:r>
            <a:r>
              <a:rPr lang="en-US" sz="1800" dirty="0" err="1" smtClean="0"/>
              <a:t>aici</a:t>
            </a:r>
            <a:r>
              <a:rPr lang="en-US" sz="1800" dirty="0" smtClean="0"/>
              <a:t>. </a:t>
            </a:r>
            <a:r>
              <a:rPr lang="en-US" sz="1800" dirty="0" err="1" smtClean="0"/>
              <a:t>Clădiri</a:t>
            </a:r>
            <a:r>
              <a:rPr lang="en-US" sz="1800" dirty="0" smtClean="0"/>
              <a:t> din </a:t>
            </a:r>
            <a:r>
              <a:rPr lang="en-US" sz="1800" dirty="0" err="1" smtClean="0"/>
              <a:t>lume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A26: </a:t>
            </a:r>
            <a:r>
              <a:rPr lang="en-US" sz="1800" dirty="0" err="1" smtClean="0"/>
              <a:t>Sculpturi</a:t>
            </a:r>
            <a:r>
              <a:rPr lang="en-US" sz="1800" dirty="0" smtClean="0"/>
              <a:t> </a:t>
            </a:r>
            <a:r>
              <a:rPr lang="en-US" sz="1800" dirty="0" err="1" smtClean="0"/>
              <a:t>și</a:t>
            </a:r>
            <a:r>
              <a:rPr lang="en-US" sz="1800" dirty="0" smtClean="0"/>
              <a:t> </a:t>
            </a:r>
            <a:r>
              <a:rPr lang="en-US" sz="1800" dirty="0" err="1" smtClean="0"/>
              <a:t>mituri</a:t>
            </a:r>
            <a:endParaRPr lang="en-US" sz="1800" dirty="0" smtClean="0"/>
          </a:p>
          <a:p>
            <a:pPr marL="0" indent="0">
              <a:buNone/>
            </a:pPr>
            <a:r>
              <a:rPr lang="en-US" sz="1600" dirty="0" smtClean="0"/>
              <a:t> </a:t>
            </a:r>
          </a:p>
          <a:p>
            <a:pPr marL="0" indent="0">
              <a:buNone/>
            </a:pPr>
            <a:r>
              <a:rPr lang="en-US" sz="1800" dirty="0" smtClean="0"/>
              <a:t>UD10: CINEMA</a:t>
            </a:r>
          </a:p>
          <a:p>
            <a:pPr marL="0" indent="0">
              <a:buNone/>
            </a:pPr>
            <a:r>
              <a:rPr lang="en-US" sz="1800" dirty="0" smtClean="0"/>
              <a:t>A33: </a:t>
            </a:r>
            <a:r>
              <a:rPr lang="en-US" sz="1800" dirty="0" err="1" smtClean="0"/>
              <a:t>Istoria</a:t>
            </a:r>
            <a:r>
              <a:rPr lang="en-US" sz="1800" dirty="0" smtClean="0"/>
              <a:t> </a:t>
            </a:r>
            <a:r>
              <a:rPr lang="en-US" sz="1800" dirty="0" err="1" smtClean="0"/>
              <a:t>cinematografiei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A34: </a:t>
            </a:r>
            <a:r>
              <a:rPr lang="en-US" sz="1800" dirty="0" err="1" smtClean="0"/>
              <a:t>Filmul</a:t>
            </a:r>
            <a:r>
              <a:rPr lang="en-US" sz="1800" dirty="0" smtClean="0"/>
              <a:t> </a:t>
            </a:r>
            <a:r>
              <a:rPr lang="en-US" sz="1800" dirty="0" err="1" smtClean="0"/>
              <a:t>meu</a:t>
            </a:r>
            <a:r>
              <a:rPr lang="en-US" sz="1800" dirty="0" smtClean="0"/>
              <a:t> </a:t>
            </a:r>
            <a:r>
              <a:rPr lang="en-US" sz="1800" dirty="0" err="1" smtClean="0"/>
              <a:t>prefera</a:t>
            </a:r>
            <a:r>
              <a:rPr lang="ro-RO" sz="1800" dirty="0" smtClean="0"/>
              <a:t>t</a:t>
            </a:r>
            <a:endParaRPr lang="en-US" sz="1800" dirty="0" smtClean="0"/>
          </a:p>
          <a:p>
            <a:pPr marL="0" indent="0">
              <a:buNone/>
            </a:pPr>
            <a:r>
              <a:rPr lang="en-US" sz="1600" dirty="0" smtClean="0"/>
              <a:t> </a:t>
            </a:r>
          </a:p>
          <a:p>
            <a:pPr marL="0" indent="0" algn="ctr">
              <a:buNone/>
            </a:pPr>
            <a:r>
              <a:rPr lang="en-US" sz="1800" dirty="0" smtClean="0"/>
              <a:t>         UD11: OPERA ȘI BALET</a:t>
            </a:r>
          </a:p>
          <a:p>
            <a:pPr marL="0" indent="0" algn="ctr">
              <a:buNone/>
            </a:pPr>
            <a:r>
              <a:rPr lang="en-US" sz="1800" dirty="0" smtClean="0"/>
              <a:t>           A35: </a:t>
            </a:r>
            <a:r>
              <a:rPr lang="en-US" sz="1800" dirty="0" err="1" smtClean="0"/>
              <a:t>Spǎrgǎtorul</a:t>
            </a:r>
            <a:r>
              <a:rPr lang="en-US" sz="1800" dirty="0" smtClean="0"/>
              <a:t> de </a:t>
            </a:r>
            <a:r>
              <a:rPr lang="en-US" sz="1800" dirty="0" err="1" smtClean="0"/>
              <a:t>nuci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       A36: </a:t>
            </a:r>
            <a:r>
              <a:rPr lang="en-US" sz="1800" dirty="0" err="1" smtClean="0"/>
              <a:t>Viața</a:t>
            </a:r>
            <a:r>
              <a:rPr lang="en-US" sz="1800" dirty="0" smtClean="0"/>
              <a:t> </a:t>
            </a:r>
            <a:r>
              <a:rPr lang="en-US" sz="1800" dirty="0" err="1" smtClean="0"/>
              <a:t>dansatorului</a:t>
            </a:r>
            <a:endParaRPr lang="en-US" sz="1800" dirty="0" smtClean="0"/>
          </a:p>
          <a:p>
            <a:pPr marL="0" indent="0" algn="ctr">
              <a:buNone/>
            </a:pPr>
            <a:r>
              <a:rPr lang="en-US" sz="1800" dirty="0" smtClean="0"/>
              <a:t>                         A37: </a:t>
            </a:r>
            <a:r>
              <a:rPr lang="en-US" sz="1800" dirty="0" err="1" smtClean="0"/>
              <a:t>Primul</a:t>
            </a:r>
            <a:r>
              <a:rPr lang="en-US" sz="1800" dirty="0" smtClean="0"/>
              <a:t> </a:t>
            </a:r>
            <a:r>
              <a:rPr lang="en-US" sz="1800" dirty="0" err="1" smtClean="0"/>
              <a:t>spectacol</a:t>
            </a:r>
            <a:r>
              <a:rPr lang="en-US" sz="1800" dirty="0" smtClean="0"/>
              <a:t> </a:t>
            </a:r>
            <a:r>
              <a:rPr lang="en-US" sz="1800" dirty="0" err="1" smtClean="0"/>
              <a:t>audiovizual</a:t>
            </a:r>
            <a:endParaRPr lang="en-US" sz="1800" dirty="0"/>
          </a:p>
          <a:p>
            <a:pPr marL="0" indent="0" algn="ctr">
              <a:buNone/>
            </a:pPr>
            <a:r>
              <a:rPr lang="en-US" sz="1800" dirty="0" smtClean="0"/>
              <a:t>A38: </a:t>
            </a:r>
            <a:r>
              <a:rPr lang="en-US" sz="1800" dirty="0" err="1" smtClean="0"/>
              <a:t>Flautul</a:t>
            </a:r>
            <a:r>
              <a:rPr lang="en-US" sz="1800" dirty="0" smtClean="0"/>
              <a:t> magic</a:t>
            </a:r>
          </a:p>
          <a:p>
            <a:endParaRPr lang="en-US" sz="1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152400" y="3962400"/>
            <a:ext cx="7239000" cy="685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Activități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formare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predare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-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învățare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25642" y="4724400"/>
            <a:ext cx="8305800" cy="1828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14-18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2018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Polonia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Aleksandrów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13 - 17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, 2019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Grecia-Patras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18-22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mai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,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2020</a:t>
            </a:r>
            <a:r>
              <a:rPr lang="ro-RO" sz="2400" b="1" dirty="0" smtClean="0">
                <a:latin typeface="Times New Roman" pitchFamily="18" charset="0"/>
                <a:cs typeface="Times New Roman" pitchFamily="18" charset="0"/>
              </a:rPr>
              <a:t>: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Italia- </a:t>
            </a:r>
            <a:r>
              <a:rPr lang="en-US" sz="2400" b="1" dirty="0" err="1" smtClean="0">
                <a:latin typeface="Times New Roman" pitchFamily="18" charset="0"/>
                <a:cs typeface="Times New Roman" pitchFamily="18" charset="0"/>
              </a:rPr>
              <a:t>Trofarello</a:t>
            </a:r>
            <a:endParaRPr lang="en-US" sz="2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Titlu 1"/>
          <p:cNvSpPr txBox="1">
            <a:spLocks/>
          </p:cNvSpPr>
          <p:nvPr/>
        </p:nvSpPr>
        <p:spPr>
          <a:xfrm>
            <a:off x="2286000" y="427038"/>
            <a:ext cx="6477000" cy="63976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Reuniuni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latin typeface="Times New Roman" pitchFamily="18" charset="0"/>
                <a:cs typeface="Times New Roman" pitchFamily="18" charset="0"/>
              </a:rPr>
              <a:t>transnaționale</a:t>
            </a:r>
            <a:endParaRPr lang="en-US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Substituent conținut 2"/>
          <p:cNvSpPr txBox="1">
            <a:spLocks/>
          </p:cNvSpPr>
          <p:nvPr/>
        </p:nvSpPr>
        <p:spPr>
          <a:xfrm>
            <a:off x="914400" y="1130968"/>
            <a:ext cx="8077200" cy="259080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70000" lnSpcReduction="20000"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sz="33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Decembrie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2017: ZAGREB-CROAȚIA</a:t>
            </a:r>
          </a:p>
          <a:p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Martie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2018: BENETÚSSER-SPANIA</a:t>
            </a:r>
          </a:p>
          <a:p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Septembrie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2018: JOENSUU-FINLANDA</a:t>
            </a:r>
          </a:p>
          <a:p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Martie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2018: OSTRAVA-REPUBLICA CEHĂ</a:t>
            </a:r>
          </a:p>
          <a:p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Septembrie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2019: COSME</a:t>
            </a: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Ș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TI-ROMÂNIA</a:t>
            </a:r>
          </a:p>
          <a:p>
            <a:r>
              <a:rPr lang="en-US" sz="3300" b="1" dirty="0" err="1" smtClean="0">
                <a:latin typeface="Times New Roman" pitchFamily="18" charset="0"/>
                <a:cs typeface="Times New Roman" pitchFamily="18" charset="0"/>
              </a:rPr>
              <a:t>Martie</a:t>
            </a:r>
            <a:r>
              <a:rPr lang="en-US" sz="3300" b="1" dirty="0" smtClean="0">
                <a:latin typeface="Times New Roman" pitchFamily="18" charset="0"/>
                <a:cs typeface="Times New Roman" pitchFamily="18" charset="0"/>
              </a:rPr>
              <a:t> 2020: BENETÚSSER-S</a:t>
            </a:r>
            <a:r>
              <a:rPr lang="ro-RO" sz="3300" b="1" dirty="0" smtClean="0">
                <a:latin typeface="Times New Roman" pitchFamily="18" charset="0"/>
                <a:cs typeface="Times New Roman" pitchFamily="18" charset="0"/>
              </a:rPr>
              <a:t>PANIA</a:t>
            </a:r>
            <a:endParaRPr lang="en-US" sz="33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381000" y="609600"/>
            <a:ext cx="8458200" cy="59400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REZULTATE ASTEPTATE</a:t>
            </a:r>
          </a:p>
          <a:p>
            <a:endParaRPr lang="en-US" dirty="0"/>
          </a:p>
          <a:p>
            <a:r>
              <a:rPr lang="en-US" dirty="0" smtClean="0"/>
              <a:t>    </a:t>
            </a:r>
            <a:r>
              <a:rPr lang="ro-RO" dirty="0" smtClean="0"/>
              <a:t>-</a:t>
            </a:r>
            <a:r>
              <a:rPr lang="en-US" dirty="0" smtClean="0"/>
              <a:t> </a:t>
            </a:r>
            <a:r>
              <a:rPr lang="ro-RO" dirty="0" err="1" smtClean="0"/>
              <a:t>îmbogǎţirea</a:t>
            </a:r>
            <a:r>
              <a:rPr lang="ro-RO" dirty="0" smtClean="0"/>
              <a:t> </a:t>
            </a:r>
            <a:r>
              <a:rPr lang="ro-RO" dirty="0"/>
              <a:t>cunoştinţelor elevilor </a:t>
            </a:r>
            <a:r>
              <a:rPr lang="en-US" dirty="0" err="1" smtClean="0"/>
              <a:t>privind</a:t>
            </a:r>
            <a:r>
              <a:rPr lang="en-US" dirty="0"/>
              <a:t> </a:t>
            </a:r>
            <a:r>
              <a:rPr lang="ro-RO" dirty="0" smtClean="0"/>
              <a:t>cultura </a:t>
            </a:r>
            <a:r>
              <a:rPr lang="ro-RO" dirty="0" err="1"/>
              <a:t>ţǎrilor</a:t>
            </a:r>
            <a:r>
              <a:rPr lang="ro-RO" dirty="0"/>
              <a:t> partenere;</a:t>
            </a:r>
          </a:p>
          <a:p>
            <a:r>
              <a:rPr lang="en-US" dirty="0" smtClean="0"/>
              <a:t>    - </a:t>
            </a:r>
            <a:r>
              <a:rPr lang="en-US" dirty="0" err="1" smtClean="0"/>
              <a:t>încurajarea</a:t>
            </a:r>
            <a:r>
              <a:rPr lang="en-US" dirty="0" smtClean="0"/>
              <a:t> </a:t>
            </a:r>
            <a:r>
              <a:rPr lang="en-US" dirty="0" err="1"/>
              <a:t>elevilor</a:t>
            </a:r>
            <a:r>
              <a:rPr lang="en-US" dirty="0"/>
              <a:t> </a:t>
            </a:r>
            <a:r>
              <a:rPr lang="en-US" dirty="0" err="1"/>
              <a:t>sǎ</a:t>
            </a:r>
            <a:r>
              <a:rPr lang="en-US" dirty="0"/>
              <a:t> </a:t>
            </a:r>
            <a:r>
              <a:rPr lang="en-US" dirty="0" err="1"/>
              <a:t>cultive</a:t>
            </a:r>
            <a:r>
              <a:rPr lang="en-US" dirty="0"/>
              <a:t>  </a:t>
            </a:r>
            <a:r>
              <a:rPr lang="en-US" dirty="0" err="1"/>
              <a:t>toleranţa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respectul</a:t>
            </a:r>
            <a:r>
              <a:rPr lang="en-US" dirty="0"/>
              <a:t> de sine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faţǎ</a:t>
            </a:r>
            <a:r>
              <a:rPr lang="en-US" dirty="0"/>
              <a:t> de </a:t>
            </a:r>
            <a:r>
              <a:rPr lang="en-US" dirty="0" err="1"/>
              <a:t>ceilalţi</a:t>
            </a:r>
            <a:r>
              <a:rPr lang="en-US" dirty="0"/>
              <a:t>;</a:t>
            </a:r>
            <a:endParaRPr lang="en-US" dirty="0" smtClean="0"/>
          </a:p>
          <a:p>
            <a:r>
              <a:rPr lang="en-US" dirty="0" smtClean="0"/>
              <a:t>    - </a:t>
            </a:r>
            <a:r>
              <a:rPr lang="en-US" dirty="0" err="1" smtClean="0"/>
              <a:t>cultivarea</a:t>
            </a:r>
            <a:r>
              <a:rPr lang="en-US" dirty="0" smtClean="0"/>
              <a:t> </a:t>
            </a:r>
            <a:r>
              <a:rPr lang="en-US" dirty="0" err="1"/>
              <a:t>sensibilităţii</a:t>
            </a:r>
            <a:r>
              <a:rPr lang="en-US" dirty="0"/>
              <a:t>, a </a:t>
            </a:r>
            <a:r>
              <a:rPr lang="en-US" dirty="0" err="1"/>
              <a:t>imaginaţiei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a </a:t>
            </a:r>
            <a:r>
              <a:rPr lang="en-US" dirty="0" err="1"/>
              <a:t>creativităţii</a:t>
            </a:r>
            <a:r>
              <a:rPr lang="en-US" dirty="0"/>
              <a:t>  </a:t>
            </a:r>
            <a:r>
              <a:rPr lang="en-US" dirty="0" err="1"/>
              <a:t>artistice</a:t>
            </a:r>
            <a:endParaRPr lang="en-US" dirty="0"/>
          </a:p>
          <a:p>
            <a:r>
              <a:rPr lang="en-US" dirty="0" smtClean="0"/>
              <a:t>    - </a:t>
            </a:r>
            <a:r>
              <a:rPr lang="en-US" dirty="0" err="1"/>
              <a:t>dez</a:t>
            </a:r>
            <a:r>
              <a:rPr lang="en-US" dirty="0"/>
              <a:t>. </a:t>
            </a:r>
            <a:r>
              <a:rPr lang="en-US" dirty="0" err="1"/>
              <a:t>imaginii</a:t>
            </a:r>
            <a:r>
              <a:rPr lang="en-US" dirty="0"/>
              <a:t> </a:t>
            </a:r>
            <a:r>
              <a:rPr lang="en-US" dirty="0" err="1"/>
              <a:t>şcolii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cadrul</a:t>
            </a:r>
            <a:r>
              <a:rPr lang="en-US" dirty="0"/>
              <a:t> </a:t>
            </a:r>
            <a:r>
              <a:rPr lang="en-US" dirty="0" err="1"/>
              <a:t>comunitǎţii</a:t>
            </a:r>
            <a:r>
              <a:rPr lang="en-US" dirty="0"/>
              <a:t>;</a:t>
            </a:r>
            <a:endParaRPr lang="ro-RO" dirty="0"/>
          </a:p>
          <a:p>
            <a:r>
              <a:rPr lang="en-US" dirty="0" smtClean="0"/>
              <a:t>    - </a:t>
            </a:r>
            <a:r>
              <a:rPr lang="ro-RO" dirty="0" smtClean="0"/>
              <a:t>determinarea </a:t>
            </a:r>
            <a:r>
              <a:rPr lang="ro-RO" dirty="0"/>
              <a:t>celor </a:t>
            </a:r>
            <a:r>
              <a:rPr lang="ro-RO" dirty="0" err="1"/>
              <a:t>implicati</a:t>
            </a:r>
            <a:r>
              <a:rPr lang="ro-RO" dirty="0"/>
              <a:t> să conştientizeze mai bine rolul şcolii în promovarea interculturalităţii şi a valorilor europene; </a:t>
            </a:r>
            <a:endParaRPr lang="en-US" dirty="0" smtClean="0"/>
          </a:p>
          <a:p>
            <a:r>
              <a:rPr lang="en-US" dirty="0" smtClean="0"/>
              <a:t>    - </a:t>
            </a:r>
            <a:r>
              <a:rPr lang="en-US" dirty="0" err="1"/>
              <a:t>promovarea</a:t>
            </a:r>
            <a:r>
              <a:rPr lang="en-US" dirty="0"/>
              <a:t> </a:t>
            </a:r>
            <a:r>
              <a:rPr lang="en-US" dirty="0" err="1"/>
              <a:t>utilizării</a:t>
            </a:r>
            <a:r>
              <a:rPr lang="en-US" dirty="0"/>
              <a:t> TIC </a:t>
            </a:r>
            <a:r>
              <a:rPr lang="en-US" dirty="0" err="1"/>
              <a:t>ca</a:t>
            </a:r>
            <a:r>
              <a:rPr lang="en-US" dirty="0"/>
              <a:t> instrument, </a:t>
            </a:r>
            <a:r>
              <a:rPr lang="en-US" dirty="0" err="1"/>
              <a:t>resursă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instruire</a:t>
            </a:r>
            <a:r>
              <a:rPr lang="en-US" dirty="0"/>
              <a:t> </a:t>
            </a:r>
            <a:r>
              <a:rPr lang="en-US" dirty="0" err="1"/>
              <a:t>educaţională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rândul</a:t>
            </a:r>
            <a:r>
              <a:rPr lang="en-US"/>
              <a:t> </a:t>
            </a:r>
            <a:r>
              <a:rPr lang="en-US" smtClean="0"/>
              <a:t>de </a:t>
            </a:r>
            <a:r>
              <a:rPr lang="en-US" dirty="0" err="1" smtClean="0"/>
              <a:t>elevilor</a:t>
            </a:r>
            <a:r>
              <a:rPr lang="en-US" dirty="0" smtClean="0"/>
              <a:t>;</a:t>
            </a:r>
            <a:endParaRPr lang="ro-RO" dirty="0"/>
          </a:p>
          <a:p>
            <a:r>
              <a:rPr lang="en-US" dirty="0" smtClean="0"/>
              <a:t>    - </a:t>
            </a:r>
            <a:r>
              <a:rPr lang="en-US" dirty="0" err="1" smtClean="0"/>
              <a:t>îmbogǎţirea</a:t>
            </a:r>
            <a:r>
              <a:rPr lang="en-US" dirty="0" smtClean="0"/>
              <a:t> </a:t>
            </a:r>
            <a:r>
              <a:rPr lang="en-US" dirty="0" err="1"/>
              <a:t>cunoștințelor</a:t>
            </a:r>
            <a:r>
              <a:rPr lang="en-US" dirty="0"/>
              <a:t>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civilizaţia</a:t>
            </a:r>
            <a:r>
              <a:rPr lang="en-US" dirty="0"/>
              <a:t>, </a:t>
            </a:r>
            <a:r>
              <a:rPr lang="en-US" dirty="0" err="1"/>
              <a:t>istoria</a:t>
            </a:r>
            <a:r>
              <a:rPr lang="en-US" dirty="0"/>
              <a:t>, </a:t>
            </a:r>
            <a:r>
              <a:rPr lang="en-US" dirty="0" err="1"/>
              <a:t>geografia</a:t>
            </a:r>
            <a:r>
              <a:rPr lang="en-US" dirty="0"/>
              <a:t> </a:t>
            </a:r>
            <a:r>
              <a:rPr lang="en-US" dirty="0" err="1"/>
              <a:t>tǎrilor</a:t>
            </a:r>
            <a:r>
              <a:rPr lang="en-US" dirty="0"/>
              <a:t> </a:t>
            </a:r>
            <a:r>
              <a:rPr lang="en-US" dirty="0" err="1" smtClean="0"/>
              <a:t>partenere</a:t>
            </a:r>
            <a:endParaRPr lang="en-US" dirty="0" smtClean="0"/>
          </a:p>
          <a:p>
            <a:r>
              <a:rPr lang="en-US" dirty="0" smtClean="0"/>
              <a:t>   - </a:t>
            </a:r>
            <a:r>
              <a:rPr lang="en-US" dirty="0" err="1" smtClean="0"/>
              <a:t>realizarea</a:t>
            </a:r>
            <a:r>
              <a:rPr lang="en-US" dirty="0" smtClean="0"/>
              <a:t> </a:t>
            </a:r>
            <a:r>
              <a:rPr lang="en-US" dirty="0"/>
              <a:t>de material informative </a:t>
            </a:r>
            <a:r>
              <a:rPr lang="en-US" dirty="0" err="1"/>
              <a:t>privind</a:t>
            </a:r>
            <a:r>
              <a:rPr lang="en-US" dirty="0"/>
              <a:t> </a:t>
            </a:r>
            <a:r>
              <a:rPr lang="en-US" dirty="0" err="1"/>
              <a:t>ţara</a:t>
            </a:r>
            <a:r>
              <a:rPr lang="en-US" dirty="0"/>
              <a:t>, </a:t>
            </a:r>
            <a:r>
              <a:rPr lang="en-US" dirty="0" err="1"/>
              <a:t>localitatea,şcoala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sistemul</a:t>
            </a:r>
            <a:r>
              <a:rPr lang="en-US" dirty="0"/>
              <a:t> de </a:t>
            </a:r>
            <a:r>
              <a:rPr lang="en-US" dirty="0" err="1"/>
              <a:t>înv</a:t>
            </a:r>
            <a:r>
              <a:rPr lang="en-US" dirty="0"/>
              <a:t>. </a:t>
            </a:r>
            <a:r>
              <a:rPr lang="en-US" dirty="0" err="1"/>
              <a:t>românesc</a:t>
            </a:r>
            <a:r>
              <a:rPr lang="en-US" dirty="0"/>
              <a:t> </a:t>
            </a:r>
            <a:r>
              <a:rPr lang="en-US" dirty="0" err="1"/>
              <a:t>pentru</a:t>
            </a:r>
            <a:r>
              <a:rPr lang="en-US" dirty="0"/>
              <a:t> </a:t>
            </a:r>
            <a:r>
              <a:rPr lang="en-US" dirty="0" err="1"/>
              <a:t>informarea</a:t>
            </a:r>
            <a:r>
              <a:rPr lang="en-US" dirty="0"/>
              <a:t> </a:t>
            </a:r>
            <a:r>
              <a:rPr lang="en-US" dirty="0" err="1"/>
              <a:t>partenerilor</a:t>
            </a:r>
            <a:r>
              <a:rPr lang="en-US" dirty="0" smtClean="0"/>
              <a:t>;</a:t>
            </a:r>
          </a:p>
          <a:p>
            <a:r>
              <a:rPr lang="en-GB" dirty="0" smtClean="0"/>
              <a:t>   - </a:t>
            </a:r>
            <a:r>
              <a:rPr lang="en-GB" dirty="0" err="1" smtClean="0"/>
              <a:t>dezvoltarea</a:t>
            </a:r>
            <a:r>
              <a:rPr lang="en-GB" dirty="0" smtClean="0"/>
              <a:t> </a:t>
            </a:r>
            <a:r>
              <a:rPr lang="en-GB" dirty="0" err="1"/>
              <a:t>competenţelor</a:t>
            </a:r>
            <a:r>
              <a:rPr lang="en-GB" dirty="0"/>
              <a:t> de </a:t>
            </a:r>
            <a:r>
              <a:rPr lang="en-GB" dirty="0" err="1"/>
              <a:t>comunicare</a:t>
            </a:r>
            <a:r>
              <a:rPr lang="en-GB" dirty="0"/>
              <a:t> </a:t>
            </a:r>
            <a:r>
              <a:rPr lang="en-GB" dirty="0" err="1"/>
              <a:t>în</a:t>
            </a:r>
            <a:r>
              <a:rPr lang="en-GB" dirty="0"/>
              <a:t> </a:t>
            </a:r>
            <a:r>
              <a:rPr lang="en-GB" dirty="0" err="1"/>
              <a:t>limba</a:t>
            </a:r>
            <a:r>
              <a:rPr lang="en-GB" dirty="0"/>
              <a:t> </a:t>
            </a:r>
            <a:r>
              <a:rPr lang="en-GB" dirty="0" err="1" smtClean="0"/>
              <a:t>englezǎ</a:t>
            </a:r>
            <a:r>
              <a:rPr lang="en-GB" dirty="0" smtClean="0"/>
              <a:t> la </a:t>
            </a:r>
            <a:r>
              <a:rPr lang="en-GB" dirty="0" err="1" smtClean="0"/>
              <a:t>elevi</a:t>
            </a:r>
            <a:r>
              <a:rPr lang="en-GB" dirty="0" smtClean="0"/>
              <a:t>;</a:t>
            </a:r>
          </a:p>
          <a:p>
            <a:r>
              <a:rPr lang="en-GB" dirty="0"/>
              <a:t> </a:t>
            </a:r>
            <a:r>
              <a:rPr lang="en-GB" dirty="0" smtClean="0"/>
              <a:t>   </a:t>
            </a:r>
            <a:r>
              <a:rPr lang="en-GB" b="1" dirty="0" smtClean="0"/>
              <a:t>PRODUSE:</a:t>
            </a:r>
          </a:p>
          <a:p>
            <a:r>
              <a:rPr lang="en-GB" dirty="0" smtClean="0"/>
              <a:t>   - </a:t>
            </a:r>
            <a:r>
              <a:rPr lang="en-GB" dirty="0"/>
              <a:t>c</a:t>
            </a:r>
            <a:r>
              <a:rPr lang="en-GB" dirty="0" smtClean="0"/>
              <a:t>alendar; </a:t>
            </a:r>
          </a:p>
          <a:p>
            <a:r>
              <a:rPr lang="en-GB" dirty="0" smtClean="0"/>
              <a:t>   - </a:t>
            </a:r>
            <a:r>
              <a:rPr lang="en-GB" dirty="0" err="1"/>
              <a:t>dramatizǎri</a:t>
            </a:r>
            <a:r>
              <a:rPr lang="en-GB" dirty="0" smtClean="0"/>
              <a:t>;</a:t>
            </a:r>
          </a:p>
          <a:p>
            <a:r>
              <a:rPr lang="en-GB" dirty="0"/>
              <a:t> </a:t>
            </a:r>
            <a:r>
              <a:rPr lang="en-GB" dirty="0" smtClean="0"/>
              <a:t>  -</a:t>
            </a:r>
            <a:r>
              <a:rPr lang="en-GB" dirty="0" err="1"/>
              <a:t>prezentǎri</a:t>
            </a:r>
            <a:r>
              <a:rPr lang="en-GB" dirty="0" smtClean="0"/>
              <a:t>;</a:t>
            </a:r>
            <a:endParaRPr lang="en-US" dirty="0" smtClean="0"/>
          </a:p>
          <a:p>
            <a:r>
              <a:rPr lang="en-US" dirty="0" smtClean="0"/>
              <a:t>   - </a:t>
            </a:r>
            <a:r>
              <a:rPr lang="en-US" dirty="0" err="1" smtClean="0"/>
              <a:t>dic</a:t>
            </a:r>
            <a:r>
              <a:rPr lang="ro-RO" dirty="0"/>
              <a:t>ţ</a:t>
            </a:r>
            <a:r>
              <a:rPr lang="en-US" dirty="0" err="1" smtClean="0"/>
              <a:t>ionar</a:t>
            </a:r>
            <a:r>
              <a:rPr lang="en-US" dirty="0" smtClean="0"/>
              <a:t> de art</a:t>
            </a:r>
            <a:r>
              <a:rPr lang="en-GB" dirty="0" smtClean="0"/>
              <a:t>ǎ.</a:t>
            </a:r>
            <a:endParaRPr lang="en-US" dirty="0" smtClean="0"/>
          </a:p>
          <a:p>
            <a:endParaRPr lang="ro-RO" dirty="0"/>
          </a:p>
        </p:txBody>
      </p:sp>
    </p:spTree>
    <p:extLst>
      <p:ext uri="{BB962C8B-B14F-4D97-AF65-F5344CB8AC3E}">
        <p14:creationId xmlns:p14="http://schemas.microsoft.com/office/powerpoint/2010/main" val="28744755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reptunghi 1"/>
          <p:cNvSpPr/>
          <p:nvPr/>
        </p:nvSpPr>
        <p:spPr>
          <a:xfrm>
            <a:off x="1066800" y="2690336"/>
            <a:ext cx="746760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o-RO" dirty="0"/>
              <a:t>Conţinutul acestui material reprezintă responsabilitatea exclusivă a autorului. Agenţia Naţională şi Comisia Europeană nu sunt responsabile pentru modul în care conţinutul informaţiei va fi </a:t>
            </a:r>
            <a:r>
              <a:rPr lang="ro-RO"/>
              <a:t>folosit</a:t>
            </a:r>
            <a:r>
              <a:rPr lang="ro-RO" smtClean="0"/>
              <a:t>.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69736611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Documents and Settings\andrada\Desktop\europe 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295400"/>
            <a:ext cx="8610600" cy="5305425"/>
          </a:xfrm>
          <a:prstGeom prst="rect">
            <a:avLst/>
          </a:prstGeom>
          <a:noFill/>
        </p:spPr>
      </p:pic>
      <p:sp>
        <p:nvSpPr>
          <p:cNvPr id="2" name="Titlu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>
                <a:solidFill>
                  <a:srgbClr val="7030A0"/>
                </a:solidFill>
              </a:rPr>
              <a:t>                          PARTENERS</a:t>
            </a:r>
            <a:endParaRPr lang="en-US" dirty="0"/>
          </a:p>
        </p:txBody>
      </p:sp>
      <p:pic>
        <p:nvPicPr>
          <p:cNvPr id="4" name="Picture 2" descr="http://rivercomenius.weebly.com/uploads/1/2/8/4/12848001/11039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81200" y="5638800"/>
            <a:ext cx="500062" cy="36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18" descr="http://t0.gstatic.com/images?q=tbn:ANd9GcStMosRs3qCWiFM47-H-6MhdbBRu7DdAU0jFu0Vqkq-GdfO53Mk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57600" y="5105400"/>
            <a:ext cx="500063" cy="29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10" descr="http://rivercomenius.weebly.com/uploads/1/2/8/4/12848001/9224952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0" y="5181600"/>
            <a:ext cx="500063" cy="328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8" descr="http://rivercomenius.weebly.com/uploads/1/2/8/4/12848001/5986341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72000" y="4876800"/>
            <a:ext cx="357188" cy="28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Picture 8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10200" y="5791200"/>
            <a:ext cx="428625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1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419600" y="4114800"/>
            <a:ext cx="3810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5562600" y="1752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2" name="Picture 7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4876800" y="36576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8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     </a:t>
            </a:r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/>
              <a:t>va</a:t>
            </a:r>
            <a:r>
              <a:rPr lang="en-US" dirty="0"/>
              <a:t> </a:t>
            </a:r>
            <a:r>
              <a:rPr lang="en-US" dirty="0" err="1"/>
              <a:t>analiza</a:t>
            </a:r>
            <a:r>
              <a:rPr lang="en-US" dirty="0"/>
              <a:t> </a:t>
            </a:r>
            <a:r>
              <a:rPr lang="en-US" dirty="0" err="1"/>
              <a:t>vocea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identitatea</a:t>
            </a:r>
            <a:r>
              <a:rPr lang="en-US" dirty="0"/>
              <a:t> </a:t>
            </a:r>
            <a:r>
              <a:rPr lang="en-US" dirty="0" err="1"/>
              <a:t>fiecăruia</a:t>
            </a:r>
            <a:r>
              <a:rPr lang="en-US" dirty="0"/>
              <a:t> </a:t>
            </a:r>
            <a:r>
              <a:rPr lang="en-US" dirty="0" err="1"/>
              <a:t>dintre</a:t>
            </a:r>
            <a:r>
              <a:rPr lang="en-US" dirty="0"/>
              <a:t> </a:t>
            </a:r>
            <a:r>
              <a:rPr lang="en-US" dirty="0" err="1"/>
              <a:t>noi</a:t>
            </a:r>
            <a:r>
              <a:rPr lang="en-US" dirty="0"/>
              <a:t> </a:t>
            </a:r>
            <a:r>
              <a:rPr lang="en-US" dirty="0" err="1"/>
              <a:t>în</a:t>
            </a:r>
            <a:r>
              <a:rPr lang="en-US" dirty="0"/>
              <a:t> </a:t>
            </a:r>
            <a:r>
              <a:rPr lang="en-US" dirty="0" err="1"/>
              <a:t>manifestările</a:t>
            </a:r>
            <a:r>
              <a:rPr lang="en-US" dirty="0"/>
              <a:t> </a:t>
            </a:r>
            <a:r>
              <a:rPr lang="en-US" dirty="0" err="1" smtClean="0"/>
              <a:t>artistice</a:t>
            </a:r>
            <a:r>
              <a:rPr lang="ro-RO" dirty="0" smtClean="0"/>
              <a:t>, </a:t>
            </a:r>
            <a:r>
              <a:rPr lang="en-US" dirty="0" err="1" smtClean="0"/>
              <a:t>căutând</a:t>
            </a:r>
            <a:r>
              <a:rPr lang="en-US" dirty="0" smtClean="0"/>
              <a:t> </a:t>
            </a:r>
            <a:r>
              <a:rPr lang="en-US" dirty="0" err="1"/>
              <a:t>puncte</a:t>
            </a:r>
            <a:r>
              <a:rPr lang="en-US" dirty="0"/>
              <a:t> </a:t>
            </a:r>
            <a:r>
              <a:rPr lang="en-US" dirty="0" err="1"/>
              <a:t>comune</a:t>
            </a:r>
            <a:r>
              <a:rPr lang="en-US" dirty="0"/>
              <a:t> </a:t>
            </a:r>
            <a:r>
              <a:rPr lang="en-US" dirty="0" smtClean="0"/>
              <a:t> </a:t>
            </a:r>
            <a:r>
              <a:rPr lang="en-US" dirty="0" err="1"/>
              <a:t>pentru</a:t>
            </a:r>
            <a:r>
              <a:rPr lang="en-US" dirty="0"/>
              <a:t> a ne </a:t>
            </a:r>
            <a:r>
              <a:rPr lang="en-US" dirty="0" err="1"/>
              <a:t>înțelege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a </a:t>
            </a:r>
            <a:r>
              <a:rPr lang="en-US" dirty="0" err="1"/>
              <a:t>preţui</a:t>
            </a:r>
            <a:r>
              <a:rPr lang="en-US" dirty="0"/>
              <a:t> </a:t>
            </a:r>
            <a:r>
              <a:rPr lang="en-US" dirty="0" err="1"/>
              <a:t>asemănările</a:t>
            </a:r>
            <a:r>
              <a:rPr lang="en-US" dirty="0"/>
              <a:t> </a:t>
            </a:r>
            <a:r>
              <a:rPr lang="en-US" dirty="0" err="1"/>
              <a:t>şi</a:t>
            </a:r>
            <a:r>
              <a:rPr lang="en-US" dirty="0"/>
              <a:t> </a:t>
            </a:r>
            <a:r>
              <a:rPr lang="en-US" dirty="0" err="1"/>
              <a:t>diferențele</a:t>
            </a:r>
            <a:r>
              <a:rPr lang="en-US" dirty="0"/>
              <a:t> </a:t>
            </a:r>
            <a:r>
              <a:rPr lang="en-US" dirty="0" err="1"/>
              <a:t>noastre</a:t>
            </a:r>
            <a:r>
              <a:rPr lang="en-US" dirty="0"/>
              <a:t>, </a:t>
            </a:r>
            <a:r>
              <a:rPr lang="en-US" dirty="0" err="1"/>
              <a:t>stabilind</a:t>
            </a:r>
            <a:r>
              <a:rPr lang="en-US" dirty="0"/>
              <a:t> </a:t>
            </a:r>
            <a:r>
              <a:rPr lang="en-US" dirty="0" err="1"/>
              <a:t>legături</a:t>
            </a:r>
            <a:r>
              <a:rPr lang="en-US" dirty="0"/>
              <a:t> de </a:t>
            </a:r>
            <a:r>
              <a:rPr lang="en-US" dirty="0" err="1"/>
              <a:t>cooperare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prietenie</a:t>
            </a:r>
            <a:r>
              <a:rPr lang="en-US" dirty="0"/>
              <a:t>, </a:t>
            </a:r>
            <a:r>
              <a:rPr lang="en-US" dirty="0" err="1"/>
              <a:t>apreciind</a:t>
            </a:r>
            <a:r>
              <a:rPr lang="en-US" dirty="0"/>
              <a:t> </a:t>
            </a:r>
            <a:r>
              <a:rPr lang="en-US" dirty="0" err="1"/>
              <a:t>pozitiv</a:t>
            </a:r>
            <a:r>
              <a:rPr lang="en-US" dirty="0"/>
              <a:t> </a:t>
            </a:r>
            <a:r>
              <a:rPr lang="en-US" dirty="0" err="1"/>
              <a:t>dimensiunea</a:t>
            </a:r>
            <a:r>
              <a:rPr lang="en-US" dirty="0"/>
              <a:t> </a:t>
            </a:r>
            <a:r>
              <a:rPr lang="en-US" dirty="0" err="1"/>
              <a:t>europeană</a:t>
            </a:r>
            <a:r>
              <a:rPr lang="en-US" dirty="0"/>
              <a:t> </a:t>
            </a:r>
            <a:r>
              <a:rPr lang="en-US" dirty="0" err="1"/>
              <a:t>și</a:t>
            </a:r>
            <a:r>
              <a:rPr lang="en-US" dirty="0"/>
              <a:t> </a:t>
            </a:r>
            <a:r>
              <a:rPr lang="en-US" dirty="0" err="1"/>
              <a:t>oportunitățile</a:t>
            </a:r>
            <a:r>
              <a:rPr lang="en-US" dirty="0"/>
              <a:t> </a:t>
            </a:r>
            <a:r>
              <a:rPr lang="en-US" dirty="0" err="1"/>
              <a:t>sociale</a:t>
            </a:r>
            <a:r>
              <a:rPr lang="en-US" dirty="0"/>
              <a:t> </a:t>
            </a:r>
            <a:r>
              <a:rPr lang="en-US" dirty="0" err="1"/>
              <a:t>pe</a:t>
            </a:r>
            <a:r>
              <a:rPr lang="en-US" dirty="0"/>
              <a:t> care </a:t>
            </a:r>
            <a:r>
              <a:rPr lang="en-US" dirty="0" err="1"/>
              <a:t>școala</a:t>
            </a:r>
            <a:r>
              <a:rPr lang="en-US" dirty="0"/>
              <a:t> le </a:t>
            </a:r>
            <a:r>
              <a:rPr lang="en-US" dirty="0" err="1"/>
              <a:t>oferă</a:t>
            </a:r>
            <a:r>
              <a:rPr lang="en-US" dirty="0"/>
              <a:t> </a:t>
            </a:r>
            <a:r>
              <a:rPr lang="en-US" dirty="0" err="1"/>
              <a:t>să</a:t>
            </a:r>
            <a:r>
              <a:rPr lang="en-US" dirty="0"/>
              <a:t> fie parte din ea.</a:t>
            </a:r>
            <a:endParaRPr lang="ro-RO" dirty="0"/>
          </a:p>
          <a:p>
            <a:endParaRPr lang="en-US" dirty="0"/>
          </a:p>
        </p:txBody>
      </p:sp>
      <p:sp>
        <p:nvSpPr>
          <p:cNvPr id="4" name="Titlu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SCOPUL</a:t>
            </a:r>
            <a:endParaRPr lang="en-US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C66"/>
                </a:solidFill>
              </a:rPr>
              <a:t>        </a:t>
            </a:r>
            <a:br>
              <a:rPr lang="en-US" dirty="0" smtClean="0">
                <a:solidFill>
                  <a:srgbClr val="FFCC66"/>
                </a:solidFill>
              </a:rPr>
            </a:br>
            <a:r>
              <a:rPr lang="en-US" dirty="0" smtClean="0">
                <a:solidFill>
                  <a:schemeClr val="bg2"/>
                </a:solidFill>
              </a:rPr>
              <a:t> OBIECTIVE SPECIFICE:</a:t>
            </a:r>
            <a:br>
              <a:rPr lang="en-US" dirty="0" smtClean="0">
                <a:solidFill>
                  <a:schemeClr val="bg2"/>
                </a:solidFill>
              </a:rPr>
            </a:b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457200" y="1219200"/>
            <a:ext cx="8229600" cy="4906963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A</a:t>
            </a:r>
            <a:r>
              <a:rPr lang="en-US" b="1" u="sng" dirty="0" smtClean="0">
                <a:solidFill>
                  <a:srgbClr val="002060"/>
                </a:solidFill>
              </a:rPr>
              <a:t>) </a:t>
            </a:r>
            <a:r>
              <a:rPr lang="en-US" b="1" u="sng" dirty="0" err="1" smtClean="0">
                <a:solidFill>
                  <a:srgbClr val="002060"/>
                </a:solidFill>
              </a:rPr>
              <a:t>Promovarea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dobândirii</a:t>
            </a:r>
            <a:r>
              <a:rPr lang="en-US" b="1" u="sng" dirty="0" smtClean="0">
                <a:solidFill>
                  <a:srgbClr val="002060"/>
                </a:solidFill>
              </a:rPr>
              <a:t> de </a:t>
            </a:r>
            <a:r>
              <a:rPr lang="en-US" b="1" u="sng" dirty="0" err="1" smtClean="0">
                <a:solidFill>
                  <a:srgbClr val="002060"/>
                </a:solidFill>
              </a:rPr>
              <a:t>aptituduni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și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competențe</a:t>
            </a:r>
            <a:r>
              <a:rPr lang="en-US" b="1" u="sng" dirty="0" smtClean="0">
                <a:solidFill>
                  <a:srgbClr val="002060"/>
                </a:solidFill>
              </a:rPr>
              <a:t> </a:t>
            </a:r>
            <a:r>
              <a:rPr lang="en-US" b="1" u="sng" dirty="0" err="1" smtClean="0">
                <a:solidFill>
                  <a:srgbClr val="002060"/>
                </a:solidFill>
              </a:rPr>
              <a:t>prin</a:t>
            </a:r>
            <a:r>
              <a:rPr lang="en-US" b="1" u="sng" dirty="0" smtClean="0">
                <a:solidFill>
                  <a:srgbClr val="002060"/>
                </a:solidFill>
              </a:rPr>
              <a:t>:</a:t>
            </a:r>
          </a:p>
          <a:p>
            <a:pPr marL="0" indent="0">
              <a:buNone/>
            </a:pPr>
            <a:endParaRPr lang="en-US" b="1" u="sng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  1. </a:t>
            </a:r>
            <a:r>
              <a:rPr lang="en-US" dirty="0" err="1" smtClean="0">
                <a:solidFill>
                  <a:srgbClr val="002060"/>
                </a:solidFill>
              </a:rPr>
              <a:t>Elaborarea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activități</a:t>
            </a:r>
            <a:r>
              <a:rPr lang="en-US" dirty="0" smtClean="0">
                <a:solidFill>
                  <a:srgbClr val="002060"/>
                </a:solidFill>
              </a:rPr>
              <a:t> creative care </a:t>
            </a:r>
            <a:r>
              <a:rPr lang="en-US" dirty="0" err="1" smtClean="0">
                <a:solidFill>
                  <a:srgbClr val="002060"/>
                </a:solidFill>
              </a:rPr>
              <a:t>să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garanteze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învățarea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elevilor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într</a:t>
            </a:r>
            <a:r>
              <a:rPr lang="en-US" dirty="0" smtClean="0">
                <a:solidFill>
                  <a:srgbClr val="002060"/>
                </a:solidFill>
              </a:rPr>
              <a:t>-un </a:t>
            </a:r>
            <a:r>
              <a:rPr lang="en-US" dirty="0" err="1" smtClean="0">
                <a:solidFill>
                  <a:srgbClr val="002060"/>
                </a:solidFill>
              </a:rPr>
              <a:t>mediu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relaxat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inovator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incluziv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și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îmbogățit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>     2. </a:t>
            </a:r>
            <a:r>
              <a:rPr lang="en-US" dirty="0" err="1" smtClean="0">
                <a:solidFill>
                  <a:srgbClr val="002060"/>
                </a:solidFill>
              </a:rPr>
              <a:t>Dezvoltarea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activități</a:t>
            </a:r>
            <a:r>
              <a:rPr lang="en-US" dirty="0" smtClean="0">
                <a:solidFill>
                  <a:srgbClr val="002060"/>
                </a:solidFill>
              </a:rPr>
              <a:t> care </a:t>
            </a:r>
            <a:r>
              <a:rPr lang="en-US" dirty="0" err="1" smtClean="0">
                <a:solidFill>
                  <a:srgbClr val="002060"/>
                </a:solidFill>
              </a:rPr>
              <a:t>traverseazǎ</a:t>
            </a:r>
            <a:r>
              <a:rPr lang="en-US" dirty="0" smtClean="0">
                <a:solidFill>
                  <a:srgbClr val="002060"/>
                </a:solidFill>
              </a:rPr>
              <a:t> curriculum-</a:t>
            </a:r>
            <a:r>
              <a:rPr lang="en-US" dirty="0" err="1" smtClean="0">
                <a:solidFill>
                  <a:srgbClr val="002060"/>
                </a:solidFill>
              </a:rPr>
              <a:t>ului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obișnuit</a:t>
            </a:r>
            <a:r>
              <a:rPr lang="en-US" dirty="0" smtClean="0">
                <a:solidFill>
                  <a:srgbClr val="002060"/>
                </a:solidFill>
              </a:rPr>
              <a:t>, care </a:t>
            </a:r>
            <a:r>
              <a:rPr lang="en-US" dirty="0" err="1" smtClean="0">
                <a:solidFill>
                  <a:srgbClr val="002060"/>
                </a:solidFill>
              </a:rPr>
              <a:t>arată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valoarea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educației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artistice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>
                <a:solidFill>
                  <a:srgbClr val="002060"/>
                </a:solidFill>
              </a:rPr>
              <a:t>s</a:t>
            </a:r>
            <a:r>
              <a:rPr lang="en-US" dirty="0" err="1" smtClean="0">
                <a:solidFill>
                  <a:srgbClr val="002060"/>
                </a:solidFill>
              </a:rPr>
              <a:t>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natura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globalizării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acesteia</a:t>
            </a:r>
            <a:r>
              <a:rPr lang="en-US" dirty="0" smtClean="0">
                <a:solidFill>
                  <a:srgbClr val="002060"/>
                </a:solidFill>
              </a:rPr>
              <a:t>;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 3. </a:t>
            </a:r>
            <a:r>
              <a:rPr lang="en-US" dirty="0" err="1" smtClean="0">
                <a:solidFill>
                  <a:srgbClr val="002060"/>
                </a:solidFill>
              </a:rPr>
              <a:t>Implementarea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metodologiilor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inovatoare</a:t>
            </a:r>
            <a:r>
              <a:rPr lang="en-US" dirty="0" smtClean="0">
                <a:solidFill>
                  <a:srgbClr val="002060"/>
                </a:solidFill>
              </a:rPr>
              <a:t> (</a:t>
            </a:r>
            <a:r>
              <a:rPr lang="en-US" dirty="0" err="1" smtClean="0">
                <a:solidFill>
                  <a:srgbClr val="002060"/>
                </a:solidFill>
              </a:rPr>
              <a:t>planificarea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procesului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evaluarea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rezultatelor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lucrul</a:t>
            </a:r>
            <a:r>
              <a:rPr lang="en-US" dirty="0" smtClean="0">
                <a:solidFill>
                  <a:srgbClr val="002060"/>
                </a:solidFill>
              </a:rPr>
              <a:t> la </a:t>
            </a:r>
            <a:r>
              <a:rPr lang="en-US" dirty="0" err="1" smtClean="0">
                <a:solidFill>
                  <a:srgbClr val="002060"/>
                </a:solidFill>
              </a:rPr>
              <a:t>proiect</a:t>
            </a:r>
            <a:r>
              <a:rPr lang="en-US" dirty="0" smtClean="0">
                <a:solidFill>
                  <a:srgbClr val="002060"/>
                </a:solidFill>
              </a:rPr>
              <a:t>, </a:t>
            </a:r>
            <a:r>
              <a:rPr lang="en-US" dirty="0" err="1" smtClean="0">
                <a:solidFill>
                  <a:srgbClr val="002060"/>
                </a:solidFill>
              </a:rPr>
              <a:t>cooperarea</a:t>
            </a:r>
            <a:r>
              <a:rPr lang="en-US" dirty="0" smtClean="0">
                <a:solidFill>
                  <a:srgbClr val="002060"/>
                </a:solidFill>
              </a:rPr>
              <a:t>,</a:t>
            </a: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e-learning, multiculturalism, </a:t>
            </a:r>
            <a:r>
              <a:rPr lang="en-US" dirty="0" err="1" smtClean="0">
                <a:solidFill>
                  <a:srgbClr val="002060"/>
                </a:solidFill>
              </a:rPr>
              <a:t>evaluarea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competențelor</a:t>
            </a:r>
            <a:r>
              <a:rPr lang="en-US" dirty="0" smtClean="0">
                <a:solidFill>
                  <a:srgbClr val="002060"/>
                </a:solidFill>
              </a:rPr>
              <a:t>);</a:t>
            </a:r>
          </a:p>
          <a:p>
            <a:endParaRPr lang="en-US" dirty="0" smtClean="0">
              <a:solidFill>
                <a:srgbClr val="002060"/>
              </a:solidFill>
            </a:endParaRPr>
          </a:p>
          <a:p>
            <a:pPr marL="0" indent="0">
              <a:buNone/>
            </a:pPr>
            <a:r>
              <a:rPr lang="en-US" dirty="0" smtClean="0">
                <a:solidFill>
                  <a:srgbClr val="002060"/>
                </a:solidFill>
              </a:rPr>
              <a:t>    4. </a:t>
            </a:r>
            <a:r>
              <a:rPr lang="en-US" dirty="0" err="1" smtClean="0">
                <a:solidFill>
                  <a:srgbClr val="002060"/>
                </a:solidFill>
              </a:rPr>
              <a:t>Încurajarea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utilizǎrii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limbii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engleze</a:t>
            </a:r>
            <a:r>
              <a:rPr lang="en-US" dirty="0" smtClean="0">
                <a:solidFill>
                  <a:srgbClr val="002060"/>
                </a:solidFill>
              </a:rPr>
              <a:t> ca </a:t>
            </a:r>
            <a:r>
              <a:rPr lang="en-US" dirty="0" err="1" smtClean="0">
                <a:solidFill>
                  <a:srgbClr val="002060"/>
                </a:solidFill>
              </a:rPr>
              <a:t>limbă</a:t>
            </a:r>
            <a:r>
              <a:rPr lang="en-US" dirty="0" smtClean="0">
                <a:solidFill>
                  <a:srgbClr val="002060"/>
                </a:solidFill>
              </a:rPr>
              <a:t> de </a:t>
            </a:r>
            <a:r>
              <a:rPr lang="en-US" dirty="0" err="1" smtClean="0">
                <a:solidFill>
                  <a:srgbClr val="002060"/>
                </a:solidFill>
              </a:rPr>
              <a:t>comunicare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între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comunitățile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educaționale</a:t>
            </a:r>
            <a:r>
              <a:rPr lang="en-US" dirty="0" smtClean="0">
                <a:solidFill>
                  <a:srgbClr val="002060"/>
                </a:solidFill>
              </a:rPr>
              <a:t> care nu </a:t>
            </a:r>
            <a:r>
              <a:rPr lang="en-US" dirty="0" err="1" smtClean="0">
                <a:solidFill>
                  <a:srgbClr val="002060"/>
                </a:solidFill>
              </a:rPr>
              <a:t>vorbesc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limba</a:t>
            </a:r>
            <a:r>
              <a:rPr lang="en-US" dirty="0" smtClean="0">
                <a:solidFill>
                  <a:srgbClr val="002060"/>
                </a:solidFill>
              </a:rPr>
              <a:t> </a:t>
            </a:r>
            <a:r>
              <a:rPr lang="en-US" dirty="0" err="1" smtClean="0">
                <a:solidFill>
                  <a:srgbClr val="002060"/>
                </a:solidFill>
              </a:rPr>
              <a:t>engleză</a:t>
            </a:r>
            <a:r>
              <a:rPr lang="en-US" dirty="0" smtClean="0">
                <a:solidFill>
                  <a:srgbClr val="002060"/>
                </a:solidFill>
              </a:rPr>
              <a:t>.</a:t>
            </a:r>
          </a:p>
          <a:p>
            <a:endParaRPr lang="en-US" dirty="0">
              <a:solidFill>
                <a:srgbClr val="00206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228600" y="457200"/>
            <a:ext cx="8610600" cy="27432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l"/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             B) 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</a:rPr>
              <a:t>Incluziunea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b="1" u="sng" dirty="0" err="1" smtClean="0">
                <a:latin typeface="Times New Roman" pitchFamily="18" charset="0"/>
                <a:cs typeface="Times New Roman" pitchFamily="18" charset="0"/>
              </a:rPr>
              <a:t>socialǎ</a:t>
            </a:r>
            <a: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  <a:t>:</a:t>
            </a:r>
            <a:br>
              <a:rPr lang="en-US" sz="1800" b="1" u="sng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b="1" dirty="0" smtClean="0"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1.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Compensarea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inegalităților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sociale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prin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proiecte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europene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;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2.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Garantarea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egalității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șanselor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școală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folosind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resursele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disponibile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maximă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personală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elevilor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formarea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acestora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o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incluziune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activă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societate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  3.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promovăm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cultura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proprie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comună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ne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înțelege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a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prețui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asemănările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diferențele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noastre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stabilind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legături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cooperare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prietenie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apreciind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pozitiv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dimensiunea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europeană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oportunitățile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sociale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pe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care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școala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le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oferă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800" dirty="0" err="1" smtClean="0">
                <a:latin typeface="Times New Roman" pitchFamily="18" charset="0"/>
                <a:cs typeface="Times New Roman" pitchFamily="18" charset="0"/>
              </a:rPr>
              <a:t>să</a:t>
            </a: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 fie parte din ea.</a:t>
            </a:r>
            <a:br>
              <a:rPr lang="en-US" sz="1800" dirty="0" smtClean="0">
                <a:latin typeface="Times New Roman" pitchFamily="18" charset="0"/>
                <a:cs typeface="Times New Roman" pitchFamily="18" charset="0"/>
              </a:rPr>
            </a:br>
            <a:r>
              <a:rPr lang="en-US" sz="1800" dirty="0" smtClean="0">
                <a:latin typeface="Times New Roman" pitchFamily="18" charset="0"/>
                <a:cs typeface="Times New Roman" pitchFamily="18" charset="0"/>
              </a:rPr>
              <a:t> </a:t>
            </a:r>
            <a:endParaRPr lang="en-US" sz="1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228600" y="3581400"/>
            <a:ext cx="8610600" cy="2667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2500"/>
          </a:bodyPr>
          <a:lstStyle/>
          <a:p>
            <a:pPr>
              <a:buNone/>
            </a:pPr>
            <a:r>
              <a:rPr lang="en-US" sz="2200" b="1" u="sng" dirty="0" smtClean="0"/>
              <a:t>      C) </a:t>
            </a:r>
            <a:r>
              <a:rPr lang="en-US" sz="2200" b="1" u="sng" dirty="0" err="1" smtClean="0"/>
              <a:t>Practici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deschise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și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inovatoare</a:t>
            </a:r>
            <a:r>
              <a:rPr lang="en-US" sz="2200" b="1" u="sng" dirty="0" smtClean="0"/>
              <a:t> </a:t>
            </a:r>
            <a:r>
              <a:rPr lang="en-US" sz="2200" b="1" u="sng" dirty="0" err="1" smtClean="0"/>
              <a:t>în</a:t>
            </a:r>
            <a:r>
              <a:rPr lang="en-US" sz="2200" b="1" u="sng" dirty="0" smtClean="0"/>
              <a:t> era </a:t>
            </a:r>
            <a:r>
              <a:rPr lang="en-US" sz="2200" b="1" u="sng" dirty="0" err="1" smtClean="0"/>
              <a:t>digitalǎ</a:t>
            </a:r>
            <a:r>
              <a:rPr lang="en-US" sz="2200" b="1" u="sng" dirty="0" smtClean="0"/>
              <a:t>:</a:t>
            </a:r>
          </a:p>
          <a:p>
            <a:pPr marL="0" indent="0">
              <a:buNone/>
            </a:pPr>
            <a:r>
              <a:rPr lang="en-US" sz="2200" dirty="0" smtClean="0"/>
              <a:t>    1. </a:t>
            </a:r>
            <a:r>
              <a:rPr lang="en-US" sz="2200" dirty="0" err="1" smtClean="0"/>
              <a:t>Promovarea</a:t>
            </a:r>
            <a:r>
              <a:rPr lang="en-US" sz="2200" dirty="0" smtClean="0"/>
              <a:t> </a:t>
            </a:r>
            <a:r>
              <a:rPr lang="en-US" sz="2200" dirty="0" err="1" smtClean="0"/>
              <a:t>acțiunilor</a:t>
            </a:r>
            <a:r>
              <a:rPr lang="en-US" sz="2200" dirty="0" smtClean="0"/>
              <a:t> </a:t>
            </a:r>
            <a:r>
              <a:rPr lang="en-US" sz="2200" dirty="0" err="1" smtClean="0"/>
              <a:t>educaționale</a:t>
            </a:r>
            <a:r>
              <a:rPr lang="en-US" sz="2200" dirty="0" smtClean="0"/>
              <a:t> </a:t>
            </a:r>
            <a:r>
              <a:rPr lang="en-US" sz="2200" dirty="0" err="1" smtClean="0"/>
              <a:t>inovatoare</a:t>
            </a:r>
            <a:r>
              <a:rPr lang="en-US" sz="2200" dirty="0" smtClean="0"/>
              <a:t> </a:t>
            </a:r>
            <a:r>
              <a:rPr lang="en-US" sz="2200" dirty="0" err="1" smtClean="0"/>
              <a:t>și</a:t>
            </a:r>
            <a:r>
              <a:rPr lang="en-US" sz="2200" dirty="0" smtClean="0"/>
              <a:t> </a:t>
            </a:r>
            <a:r>
              <a:rPr lang="en-US" sz="2200" dirty="0" err="1" smtClean="0"/>
              <a:t>schimbul</a:t>
            </a:r>
            <a:r>
              <a:rPr lang="en-US" sz="2200" dirty="0" smtClean="0"/>
              <a:t> de </a:t>
            </a:r>
            <a:r>
              <a:rPr lang="en-US" sz="2200" dirty="0" err="1" smtClean="0"/>
              <a:t>bune</a:t>
            </a:r>
            <a:r>
              <a:rPr lang="en-US" sz="2200" dirty="0" smtClean="0"/>
              <a:t> </a:t>
            </a:r>
            <a:r>
              <a:rPr lang="en-US" sz="2200" dirty="0" err="1" smtClean="0"/>
              <a:t>practici</a:t>
            </a:r>
            <a:r>
              <a:rPr lang="en-US" sz="2200" dirty="0" smtClean="0"/>
              <a:t> de </a:t>
            </a:r>
            <a:r>
              <a:rPr lang="en-US" sz="2200" dirty="0" err="1" smtClean="0"/>
              <a:t>predare</a:t>
            </a:r>
            <a:r>
              <a:rPr lang="en-US" sz="2200" dirty="0" smtClean="0"/>
              <a:t> (</a:t>
            </a:r>
            <a:r>
              <a:rPr lang="en-US" sz="2200" dirty="0" err="1" smtClean="0"/>
              <a:t>calitatea</a:t>
            </a:r>
            <a:r>
              <a:rPr lang="en-US" sz="2200" dirty="0" smtClean="0"/>
              <a:t> </a:t>
            </a:r>
            <a:r>
              <a:rPr lang="en-US" sz="2200" dirty="0" err="1" smtClean="0"/>
              <a:t>predării</a:t>
            </a:r>
            <a:r>
              <a:rPr lang="en-US" sz="2200" dirty="0" smtClean="0"/>
              <a:t>);</a:t>
            </a:r>
          </a:p>
          <a:p>
            <a:pPr marL="0" indent="0">
              <a:buNone/>
            </a:pPr>
            <a:r>
              <a:rPr lang="en-US" sz="2200" dirty="0" smtClean="0"/>
              <a:t>    2. </a:t>
            </a:r>
            <a:r>
              <a:rPr lang="en-US" sz="2200" dirty="0" err="1" smtClean="0"/>
              <a:t>Promovarea</a:t>
            </a:r>
            <a:r>
              <a:rPr lang="en-US" sz="2200" dirty="0" smtClean="0"/>
              <a:t> </a:t>
            </a:r>
            <a:r>
              <a:rPr lang="en-US" sz="2200" dirty="0" err="1" smtClean="0"/>
              <a:t>utilizării</a:t>
            </a:r>
            <a:r>
              <a:rPr lang="en-US" sz="2200" dirty="0" smtClean="0"/>
              <a:t> TIC ca instrument, </a:t>
            </a:r>
            <a:r>
              <a:rPr lang="en-US" sz="2200" dirty="0" err="1" smtClean="0"/>
              <a:t>resursă</a:t>
            </a:r>
            <a:r>
              <a:rPr lang="en-US" sz="2200" dirty="0" smtClean="0"/>
              <a:t> </a:t>
            </a:r>
            <a:r>
              <a:rPr lang="en-US" sz="2200" dirty="0" err="1" smtClean="0"/>
              <a:t>și</a:t>
            </a:r>
            <a:r>
              <a:rPr lang="en-US" sz="2200" dirty="0" smtClean="0"/>
              <a:t> </a:t>
            </a:r>
            <a:r>
              <a:rPr lang="en-US" sz="2200" dirty="0" err="1" smtClean="0"/>
              <a:t>instruire</a:t>
            </a:r>
            <a:r>
              <a:rPr lang="en-US" sz="2200" dirty="0" smtClean="0"/>
              <a:t> </a:t>
            </a:r>
            <a:r>
              <a:rPr lang="en-US" sz="2200" dirty="0" err="1" smtClean="0"/>
              <a:t>educațională</a:t>
            </a:r>
            <a:r>
              <a:rPr lang="en-US" sz="2200" dirty="0"/>
              <a:t>;</a:t>
            </a:r>
            <a:endParaRPr lang="en-US" sz="2200" dirty="0" smtClean="0"/>
          </a:p>
          <a:p>
            <a:pPr marL="0" indent="0">
              <a:buNone/>
            </a:pPr>
            <a:r>
              <a:rPr lang="en-US" sz="2200" dirty="0" smtClean="0"/>
              <a:t>    3. </a:t>
            </a:r>
            <a:r>
              <a:rPr lang="en-US" sz="2200" dirty="0" err="1" smtClean="0"/>
              <a:t>Să</a:t>
            </a:r>
            <a:r>
              <a:rPr lang="en-US" sz="2200" dirty="0" smtClean="0"/>
              <a:t> </a:t>
            </a:r>
            <a:r>
              <a:rPr lang="en-US" sz="2200" dirty="0" err="1" smtClean="0"/>
              <a:t>difuzeze</a:t>
            </a:r>
            <a:r>
              <a:rPr lang="en-US" sz="2200" dirty="0" smtClean="0"/>
              <a:t> </a:t>
            </a:r>
            <a:r>
              <a:rPr lang="en-US" sz="2200" dirty="0" err="1" smtClean="0"/>
              <a:t>prin</a:t>
            </a:r>
            <a:r>
              <a:rPr lang="en-US" sz="2200" dirty="0" smtClean="0"/>
              <a:t> </a:t>
            </a:r>
            <a:r>
              <a:rPr lang="en-US" sz="2200" dirty="0" err="1" smtClean="0"/>
              <a:t>intermediul</a:t>
            </a:r>
            <a:r>
              <a:rPr lang="en-US" sz="2200" dirty="0" smtClean="0"/>
              <a:t> </a:t>
            </a:r>
            <a:r>
              <a:rPr lang="en-US" sz="2200" dirty="0" err="1" smtClean="0"/>
              <a:t>instrumentelor</a:t>
            </a:r>
            <a:r>
              <a:rPr lang="en-US" sz="2200" dirty="0" smtClean="0"/>
              <a:t> </a:t>
            </a:r>
            <a:r>
              <a:rPr lang="en-US" sz="2200" dirty="0" err="1" smtClean="0"/>
              <a:t>digitale</a:t>
            </a:r>
            <a:r>
              <a:rPr lang="en-US" sz="2200" dirty="0" smtClean="0"/>
              <a:t> </a:t>
            </a:r>
            <a:r>
              <a:rPr lang="en-US" sz="2200" dirty="0" err="1" smtClean="0"/>
              <a:t>munca</a:t>
            </a:r>
            <a:r>
              <a:rPr lang="en-US" sz="2200" dirty="0" smtClean="0"/>
              <a:t> </a:t>
            </a:r>
            <a:r>
              <a:rPr lang="en-US" sz="2200" dirty="0" err="1" smtClean="0"/>
              <a:t>educațională</a:t>
            </a:r>
            <a:r>
              <a:rPr lang="en-US" sz="2200" dirty="0" smtClean="0"/>
              <a:t>, </a:t>
            </a:r>
            <a:r>
              <a:rPr lang="en-US" sz="2200" dirty="0" err="1" smtClean="0"/>
              <a:t>rezultatele</a:t>
            </a:r>
            <a:r>
              <a:rPr lang="en-US" sz="2200" dirty="0" smtClean="0"/>
              <a:t> </a:t>
            </a:r>
            <a:r>
              <a:rPr lang="en-US" sz="2200" dirty="0" err="1" smtClean="0"/>
              <a:t>și</a:t>
            </a:r>
            <a:r>
              <a:rPr lang="en-US" sz="2200" dirty="0" smtClean="0"/>
              <a:t> </a:t>
            </a:r>
            <a:r>
              <a:rPr lang="en-US" sz="2200" dirty="0" err="1" smtClean="0"/>
              <a:t>experiențele</a:t>
            </a:r>
            <a:r>
              <a:rPr lang="en-US" sz="2200" dirty="0" smtClean="0"/>
              <a:t> </a:t>
            </a:r>
            <a:r>
              <a:rPr lang="en-US" sz="2200" dirty="0" err="1" smtClean="0"/>
              <a:t>rezultate</a:t>
            </a:r>
            <a:r>
              <a:rPr lang="en-US" sz="2200" dirty="0" smtClean="0"/>
              <a:t> din </a:t>
            </a:r>
            <a:r>
              <a:rPr lang="en-US" sz="2200" dirty="0" err="1" smtClean="0"/>
              <a:t>dezvoltarea</a:t>
            </a:r>
            <a:r>
              <a:rPr lang="en-US" sz="2200" dirty="0" smtClean="0"/>
              <a:t> </a:t>
            </a:r>
            <a:r>
              <a:rPr lang="en-US" sz="2200" dirty="0" err="1" smtClean="0"/>
              <a:t>proiectului</a:t>
            </a:r>
            <a:r>
              <a:rPr lang="en-US" sz="2200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/>
          <a:lstStyle/>
          <a:p>
            <a:r>
              <a:rPr lang="en-US" dirty="0" smtClean="0"/>
              <a:t>   GRUPURI ȚINTĂ:</a:t>
            </a: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/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r>
              <a:rPr lang="en-US" dirty="0" err="1" smtClean="0"/>
              <a:t>proiectul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direcționat</a:t>
            </a:r>
            <a:r>
              <a:rPr lang="en-US" dirty="0" smtClean="0"/>
              <a:t> </a:t>
            </a:r>
            <a:r>
              <a:rPr lang="en-US" dirty="0" err="1" smtClean="0"/>
              <a:t>către</a:t>
            </a:r>
            <a:r>
              <a:rPr lang="en-US" dirty="0" smtClean="0"/>
              <a:t> </a:t>
            </a:r>
            <a:r>
              <a:rPr lang="en-US" dirty="0" err="1" smtClean="0"/>
              <a:t>şcoală</a:t>
            </a:r>
            <a:r>
              <a:rPr lang="en-US" dirty="0" smtClean="0"/>
              <a:t>, ca element de </a:t>
            </a:r>
            <a:r>
              <a:rPr lang="en-US" dirty="0" err="1" smtClean="0"/>
              <a:t>socializare</a:t>
            </a:r>
            <a:r>
              <a:rPr lang="en-US" dirty="0" smtClean="0"/>
              <a:t> a </a:t>
            </a:r>
            <a:r>
              <a:rPr lang="en-US" dirty="0" err="1" smtClean="0"/>
              <a:t>elevilor</a:t>
            </a:r>
            <a:r>
              <a:rPr lang="en-US" dirty="0" smtClean="0"/>
              <a:t>, </a:t>
            </a:r>
            <a:r>
              <a:rPr lang="en-US" dirty="0" err="1" smtClean="0"/>
              <a:t>locul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care </a:t>
            </a:r>
            <a:r>
              <a:rPr lang="en-US" dirty="0" err="1" smtClean="0"/>
              <a:t>să</a:t>
            </a:r>
            <a:r>
              <a:rPr lang="en-US" dirty="0" smtClean="0"/>
              <a:t> se </a:t>
            </a:r>
            <a:r>
              <a:rPr lang="en-US" dirty="0" err="1" smtClean="0"/>
              <a:t>dezvolte</a:t>
            </a:r>
            <a:r>
              <a:rPr lang="en-US" dirty="0" smtClean="0"/>
              <a:t> la maximum </a:t>
            </a:r>
            <a:r>
              <a:rPr lang="en-US" dirty="0" err="1" smtClean="0"/>
              <a:t>potențialul</a:t>
            </a:r>
            <a:r>
              <a:rPr lang="en-US" dirty="0" smtClean="0"/>
              <a:t>, </a:t>
            </a:r>
            <a:r>
              <a:rPr lang="en-US" dirty="0" err="1" smtClean="0"/>
              <a:t>abilitățile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competențele</a:t>
            </a:r>
            <a:r>
              <a:rPr lang="en-US" dirty="0" smtClean="0"/>
              <a:t> sale;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profesori</a:t>
            </a:r>
            <a:r>
              <a:rPr lang="en-US" dirty="0" smtClean="0"/>
              <a:t>, ca </a:t>
            </a:r>
            <a:r>
              <a:rPr lang="en-US" dirty="0" err="1" smtClean="0"/>
              <a:t>mediatori</a:t>
            </a:r>
            <a:r>
              <a:rPr lang="en-US" dirty="0" smtClean="0"/>
              <a:t> </a:t>
            </a:r>
            <a:r>
              <a:rPr lang="en-US" dirty="0" err="1" smtClean="0"/>
              <a:t>ai</a:t>
            </a:r>
            <a:r>
              <a:rPr lang="en-US" dirty="0" smtClean="0"/>
              <a:t> </a:t>
            </a:r>
            <a:r>
              <a:rPr lang="en-US" dirty="0" err="1" smtClean="0"/>
              <a:t>învățării</a:t>
            </a:r>
            <a:r>
              <a:rPr lang="en-US" dirty="0" smtClean="0"/>
              <a:t>, </a:t>
            </a:r>
            <a:r>
              <a:rPr lang="en-US" dirty="0" err="1" smtClean="0"/>
              <a:t>furnizării</a:t>
            </a:r>
            <a:r>
              <a:rPr lang="en-US" dirty="0" smtClean="0"/>
              <a:t> </a:t>
            </a:r>
            <a:r>
              <a:rPr lang="en-US" dirty="0" err="1" smtClean="0"/>
              <a:t>resurselor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strategiilor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calității</a:t>
            </a:r>
            <a:r>
              <a:rPr lang="en-US" dirty="0" smtClean="0"/>
              <a:t> </a:t>
            </a:r>
            <a:r>
              <a:rPr lang="en-US" dirty="0" err="1" smtClean="0"/>
              <a:t>inovatoare</a:t>
            </a:r>
            <a:r>
              <a:rPr lang="en-US" dirty="0" smtClean="0"/>
              <a:t>, </a:t>
            </a:r>
            <a:r>
              <a:rPr lang="en-US" dirty="0" err="1" smtClean="0"/>
              <a:t>precum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a </a:t>
            </a:r>
            <a:r>
              <a:rPr lang="en-US" dirty="0" err="1" smtClean="0"/>
              <a:t>comunității</a:t>
            </a:r>
            <a:r>
              <a:rPr lang="en-US" dirty="0" smtClean="0"/>
              <a:t> </a:t>
            </a:r>
            <a:r>
              <a:rPr lang="en-US" dirty="0" err="1" smtClean="0"/>
              <a:t>educaționale</a:t>
            </a:r>
            <a:r>
              <a:rPr lang="en-US" dirty="0" smtClean="0"/>
              <a:t>, ca o </a:t>
            </a:r>
            <a:r>
              <a:rPr lang="en-US" dirty="0" err="1" smtClean="0"/>
              <a:t>soluție</a:t>
            </a:r>
            <a:r>
              <a:rPr lang="en-US" dirty="0" smtClean="0"/>
              <a:t> </a:t>
            </a:r>
            <a:r>
              <a:rPr lang="en-US" dirty="0" err="1" smtClean="0"/>
              <a:t>sinergică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</a:t>
            </a:r>
            <a:r>
              <a:rPr lang="en-US" dirty="0" err="1" smtClean="0"/>
              <a:t>dezvoltarea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integrarea</a:t>
            </a:r>
            <a:r>
              <a:rPr lang="en-US" dirty="0" smtClean="0"/>
              <a:t> </a:t>
            </a:r>
            <a:r>
              <a:rPr lang="en-US" dirty="0" err="1" smtClean="0"/>
              <a:t>socială</a:t>
            </a:r>
            <a:r>
              <a:rPr lang="en-US" dirty="0" smtClean="0"/>
              <a:t> a </a:t>
            </a:r>
            <a:r>
              <a:rPr lang="en-US" dirty="0" err="1" smtClean="0"/>
              <a:t>fiecăruia</a:t>
            </a:r>
            <a:r>
              <a:rPr lang="en-US" dirty="0" smtClean="0"/>
              <a:t> </a:t>
            </a:r>
            <a:r>
              <a:rPr lang="en-US" dirty="0" err="1" smtClean="0"/>
              <a:t>dintre</a:t>
            </a:r>
            <a:r>
              <a:rPr lang="en-US" dirty="0" smtClean="0"/>
              <a:t> </a:t>
            </a:r>
            <a:r>
              <a:rPr lang="en-US" dirty="0" err="1" smtClean="0"/>
              <a:t>copiii</a:t>
            </a:r>
            <a:r>
              <a:rPr lang="en-US" dirty="0" smtClean="0"/>
              <a:t> </a:t>
            </a:r>
            <a:r>
              <a:rPr lang="en-US" dirty="0" err="1" smtClean="0"/>
              <a:t>noștri</a:t>
            </a:r>
            <a:r>
              <a:rPr lang="ro-RO" dirty="0"/>
              <a:t>;</a:t>
            </a:r>
            <a:endParaRPr lang="en-US" dirty="0" smtClean="0"/>
          </a:p>
          <a:p>
            <a:r>
              <a:rPr lang="en-US" dirty="0" err="1" smtClean="0"/>
              <a:t>toți</a:t>
            </a:r>
            <a:r>
              <a:rPr lang="en-US" dirty="0" smtClean="0"/>
              <a:t> </a:t>
            </a:r>
            <a:r>
              <a:rPr lang="en-US" dirty="0" err="1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profesorii</a:t>
            </a:r>
            <a:r>
              <a:rPr lang="en-US" dirty="0" smtClean="0"/>
              <a:t>, </a:t>
            </a:r>
            <a:r>
              <a:rPr lang="en-US" dirty="0" err="1" smtClean="0"/>
              <a:t>indiferent</a:t>
            </a:r>
            <a:r>
              <a:rPr lang="en-US" dirty="0" smtClean="0"/>
              <a:t> de </a:t>
            </a:r>
            <a:r>
              <a:rPr lang="en-US" dirty="0" err="1" smtClean="0"/>
              <a:t>nivelul</a:t>
            </a:r>
            <a:r>
              <a:rPr lang="en-US" dirty="0" smtClean="0"/>
              <a:t> </a:t>
            </a:r>
            <a:r>
              <a:rPr lang="en-US" dirty="0" err="1" smtClean="0"/>
              <a:t>fiecărui</a:t>
            </a:r>
            <a:r>
              <a:rPr lang="en-US" dirty="0" smtClean="0"/>
              <a:t> </a:t>
            </a:r>
            <a:r>
              <a:rPr lang="en-US" dirty="0" err="1" smtClean="0"/>
              <a:t>centru</a:t>
            </a:r>
            <a:r>
              <a:rPr lang="en-US" dirty="0" smtClean="0"/>
              <a:t>, </a:t>
            </a:r>
            <a:r>
              <a:rPr lang="en-US" dirty="0" err="1" smtClean="0"/>
              <a:t>vor</a:t>
            </a:r>
            <a:r>
              <a:rPr lang="en-US" dirty="0" smtClean="0"/>
              <a:t> fi o parte </a:t>
            </a:r>
            <a:r>
              <a:rPr lang="en-US" dirty="0" err="1" smtClean="0"/>
              <a:t>activă</a:t>
            </a:r>
            <a:r>
              <a:rPr lang="en-US" dirty="0" smtClean="0"/>
              <a:t> a </a:t>
            </a:r>
            <a:r>
              <a:rPr lang="en-US" dirty="0" err="1" smtClean="0"/>
              <a:t>proiectului</a:t>
            </a:r>
            <a:r>
              <a:rPr lang="ro-RO" dirty="0"/>
              <a:t>;</a:t>
            </a:r>
            <a:endParaRPr lang="en-US" dirty="0" smtClean="0"/>
          </a:p>
          <a:p>
            <a:r>
              <a:rPr lang="en-US" dirty="0" err="1" smtClean="0"/>
              <a:t>toate</a:t>
            </a:r>
            <a:r>
              <a:rPr lang="en-US" dirty="0" smtClean="0"/>
              <a:t> </a:t>
            </a:r>
            <a:r>
              <a:rPr lang="en-US" dirty="0" err="1" smtClean="0"/>
              <a:t>activitățile</a:t>
            </a:r>
            <a:r>
              <a:rPr lang="en-US" dirty="0" smtClean="0"/>
              <a:t>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planificate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fi </a:t>
            </a:r>
            <a:r>
              <a:rPr lang="en-US" dirty="0" err="1" smtClean="0"/>
              <a:t>realizate</a:t>
            </a:r>
            <a:r>
              <a:rPr lang="en-US" dirty="0" smtClean="0"/>
              <a:t> </a:t>
            </a:r>
            <a:r>
              <a:rPr lang="en-US" dirty="0" err="1" smtClean="0"/>
              <a:t>împreună</a:t>
            </a:r>
            <a:r>
              <a:rPr lang="en-US" dirty="0" smtClean="0"/>
              <a:t> cu </a:t>
            </a:r>
            <a:r>
              <a:rPr lang="ro-RO" dirty="0" smtClean="0"/>
              <a:t>elevii</a:t>
            </a:r>
            <a:r>
              <a:rPr lang="en-US" dirty="0" smtClean="0"/>
              <a:t> </a:t>
            </a:r>
            <a:r>
              <a:rPr lang="en-US" dirty="0" err="1" smtClean="0"/>
              <a:t>centrelor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se </a:t>
            </a:r>
            <a:r>
              <a:rPr lang="en-US" dirty="0" err="1" smtClean="0"/>
              <a:t>bazează</a:t>
            </a:r>
            <a:r>
              <a:rPr lang="en-US" dirty="0" smtClean="0"/>
              <a:t> </a:t>
            </a:r>
            <a:r>
              <a:rPr lang="en-US" dirty="0" err="1" smtClean="0"/>
              <a:t>pe</a:t>
            </a:r>
            <a:r>
              <a:rPr lang="en-US" dirty="0" smtClean="0"/>
              <a:t> </a:t>
            </a:r>
            <a:r>
              <a:rPr lang="en-US" dirty="0" err="1" smtClean="0"/>
              <a:t>colaborarea</a:t>
            </a:r>
            <a:r>
              <a:rPr lang="en-US" dirty="0" smtClean="0"/>
              <a:t> </a:t>
            </a:r>
            <a:r>
              <a:rPr lang="en-US" dirty="0" err="1" smtClean="0"/>
              <a:t>familiilor</a:t>
            </a:r>
            <a:r>
              <a:rPr lang="en-US" dirty="0" smtClean="0"/>
              <a:t>, a </a:t>
            </a:r>
            <a:r>
              <a:rPr lang="en-US" dirty="0" err="1" smtClean="0"/>
              <a:t>administrațiilor</a:t>
            </a:r>
            <a:r>
              <a:rPr lang="en-US" dirty="0" smtClean="0"/>
              <a:t>, a </a:t>
            </a:r>
            <a:r>
              <a:rPr lang="en-US" dirty="0" err="1" smtClean="0"/>
              <a:t>instituțiilor</a:t>
            </a:r>
            <a:r>
              <a:rPr lang="en-US" dirty="0" smtClean="0"/>
              <a:t> locale etc.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fel</a:t>
            </a:r>
            <a:r>
              <a:rPr lang="en-US" dirty="0" smtClean="0"/>
              <a:t> </a:t>
            </a:r>
            <a:r>
              <a:rPr lang="en-US" dirty="0" err="1" smtClean="0"/>
              <a:t>activitățile</a:t>
            </a:r>
            <a:r>
              <a:rPr lang="en-US" dirty="0" smtClean="0"/>
              <a:t> </a:t>
            </a:r>
            <a:r>
              <a:rPr lang="en-US" dirty="0" err="1" smtClean="0"/>
              <a:t>implică</a:t>
            </a:r>
            <a:r>
              <a:rPr lang="en-US" dirty="0" smtClean="0"/>
              <a:t> </a:t>
            </a:r>
            <a:r>
              <a:rPr lang="en-US" dirty="0" err="1" smtClean="0"/>
              <a:t>toatǎ</a:t>
            </a:r>
            <a:r>
              <a:rPr lang="en-US" dirty="0" smtClean="0"/>
              <a:t> </a:t>
            </a:r>
            <a:r>
              <a:rPr lang="en-US" dirty="0" err="1" smtClean="0"/>
              <a:t>şcoala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</a:t>
            </a:r>
            <a:r>
              <a:rPr lang="en-US" dirty="0" err="1" smtClean="0"/>
              <a:t>acțiunile</a:t>
            </a:r>
            <a:r>
              <a:rPr lang="en-US" dirty="0" smtClean="0"/>
              <a:t> care se </a:t>
            </a:r>
            <a:r>
              <a:rPr lang="en-US" dirty="0" err="1" smtClean="0"/>
              <a:t>desfășoară</a:t>
            </a:r>
            <a:r>
              <a:rPr lang="en-US" dirty="0" smtClean="0"/>
              <a:t> au ca </a:t>
            </a:r>
            <a:r>
              <a:rPr lang="en-US" dirty="0" err="1" smtClean="0"/>
              <a:t>scop</a:t>
            </a:r>
            <a:r>
              <a:rPr lang="en-US" dirty="0" smtClean="0"/>
              <a:t> </a:t>
            </a:r>
            <a:r>
              <a:rPr lang="en-US" dirty="0" err="1" smtClean="0"/>
              <a:t>realizarea</a:t>
            </a:r>
            <a:r>
              <a:rPr lang="en-US" dirty="0" smtClean="0"/>
              <a:t> </a:t>
            </a:r>
            <a:r>
              <a:rPr lang="en-US" dirty="0" err="1" smtClean="0"/>
              <a:t>obiectivelor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forme</a:t>
            </a:r>
            <a:r>
              <a:rPr lang="en-US" dirty="0" smtClean="0"/>
              <a:t> </a:t>
            </a:r>
            <a:r>
              <a:rPr lang="en-US" dirty="0" err="1" smtClean="0"/>
              <a:t>globale</a:t>
            </a:r>
            <a:r>
              <a:rPr lang="en-US" dirty="0" smtClean="0"/>
              <a:t> ca </a:t>
            </a:r>
            <a:r>
              <a:rPr lang="en-US" dirty="0" err="1" smtClean="0"/>
              <a:t>școală</a:t>
            </a:r>
            <a:r>
              <a:rPr lang="en-US" dirty="0" smtClean="0"/>
              <a:t> </a:t>
            </a:r>
            <a:r>
              <a:rPr lang="en-US" dirty="0" err="1" smtClean="0"/>
              <a:t>și</a:t>
            </a:r>
            <a:r>
              <a:rPr lang="en-US" dirty="0" smtClean="0"/>
              <a:t> ca </a:t>
            </a:r>
            <a:r>
              <a:rPr lang="en-US" dirty="0" err="1" smtClean="0"/>
              <a:t>asociație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92162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ACTIVIT</a:t>
            </a:r>
            <a:r>
              <a:rPr lang="ro-RO" dirty="0" smtClean="0"/>
              <a:t>ĂȚ</a:t>
            </a:r>
            <a:r>
              <a:rPr lang="en-US" dirty="0" smtClean="0"/>
              <a:t>I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1554162"/>
            <a:ext cx="8686800" cy="4999038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Activitățile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proiectului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sunt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organizate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blocuri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a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căror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axă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arta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obiectiv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sine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un instrument de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lucru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cunoaștere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În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proiectul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nostru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expresia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artistică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este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elementul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principal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resursa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transversală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pentru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realizarea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obiectivelor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și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dezvoltarea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activităților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de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incluziune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creativitate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dimensiunea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socială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400" dirty="0" err="1" smtClean="0">
                <a:latin typeface="Times New Roman" pitchFamily="18" charset="0"/>
                <a:cs typeface="Times New Roman" pitchFamily="18" charset="0"/>
              </a:rPr>
              <a:t>europeană</a:t>
            </a:r>
            <a:r>
              <a:rPr lang="en-US" sz="3400" dirty="0" smtClean="0">
                <a:latin typeface="Times New Roman" pitchFamily="18" charset="0"/>
                <a:cs typeface="Times New Roman" pitchFamily="18" charset="0"/>
              </a:rPr>
              <a:t> etc.</a:t>
            </a:r>
          </a:p>
          <a:p>
            <a:endParaRPr lang="en-US" dirty="0" smtClean="0"/>
          </a:p>
          <a:p>
            <a:pPr marL="0" indent="0">
              <a:buNone/>
            </a:pPr>
            <a:r>
              <a:rPr lang="en-US" b="1" dirty="0" smtClean="0"/>
              <a:t>BLOCK1: ART</a:t>
            </a:r>
            <a:r>
              <a:rPr lang="ro-RO" b="1" dirty="0"/>
              <a:t>Ă</a:t>
            </a:r>
            <a:r>
              <a:rPr lang="en-US" b="1" dirty="0" smtClean="0"/>
              <a:t>, INCLUZIUNE ȘI DIMENSIUNEA SOCIALĂ EUROPEANĂ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ro-RO" dirty="0" smtClean="0"/>
              <a:t>            </a:t>
            </a:r>
            <a:r>
              <a:rPr lang="en-US" dirty="0" smtClean="0"/>
              <a:t> UD1 ARTS TALK DESPRE NOI</a:t>
            </a:r>
          </a:p>
          <a:p>
            <a:pPr marL="0" indent="0">
              <a:buNone/>
            </a:pPr>
            <a:r>
              <a:rPr lang="en-US" dirty="0" smtClean="0"/>
              <a:t>   </a:t>
            </a:r>
            <a:r>
              <a:rPr lang="ro-RO" dirty="0" smtClean="0"/>
              <a:t> </a:t>
            </a:r>
            <a:r>
              <a:rPr lang="en-US" dirty="0" smtClean="0"/>
              <a:t>A1: </a:t>
            </a:r>
            <a:r>
              <a:rPr lang="en-US" dirty="0" err="1" smtClean="0"/>
              <a:t>Prezentarea</a:t>
            </a:r>
            <a:r>
              <a:rPr lang="en-US" dirty="0" smtClean="0"/>
              <a:t> </a:t>
            </a:r>
            <a:r>
              <a:rPr lang="en-US" dirty="0" err="1" smtClean="0"/>
              <a:t>proiectului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A2: </a:t>
            </a:r>
            <a:r>
              <a:rPr lang="en-US" dirty="0" err="1" smtClean="0"/>
              <a:t>Aici</a:t>
            </a:r>
            <a:r>
              <a:rPr lang="en-US" dirty="0" smtClean="0"/>
              <a:t> </a:t>
            </a:r>
            <a:r>
              <a:rPr lang="en-US" dirty="0" err="1" smtClean="0"/>
              <a:t>suntem</a:t>
            </a:r>
            <a:r>
              <a:rPr lang="en-US" dirty="0" smtClean="0"/>
              <a:t>!</a:t>
            </a:r>
          </a:p>
          <a:p>
            <a:pPr marL="0" indent="0">
              <a:buNone/>
            </a:pPr>
            <a:r>
              <a:rPr lang="en-US" dirty="0" smtClean="0"/>
              <a:t>    A3: Cine </a:t>
            </a:r>
            <a:r>
              <a:rPr lang="en-US" dirty="0" err="1" smtClean="0"/>
              <a:t>sunt</a:t>
            </a:r>
            <a:r>
              <a:rPr lang="en-US" dirty="0" smtClean="0"/>
              <a:t> </a:t>
            </a:r>
            <a:r>
              <a:rPr lang="en-US" dirty="0" err="1" smtClean="0"/>
              <a:t>prietenii</a:t>
            </a:r>
            <a:r>
              <a:rPr lang="en-US" dirty="0" smtClean="0"/>
              <a:t> </a:t>
            </a:r>
            <a:r>
              <a:rPr lang="en-US" dirty="0" err="1" smtClean="0"/>
              <a:t>mei</a:t>
            </a:r>
            <a:r>
              <a:rPr lang="en-US" dirty="0" smtClean="0"/>
              <a:t>?</a:t>
            </a:r>
          </a:p>
          <a:p>
            <a:pPr marL="0" indent="0">
              <a:buNone/>
            </a:pPr>
            <a:r>
              <a:rPr lang="en-US" dirty="0" smtClean="0"/>
              <a:t>    A4: </a:t>
            </a:r>
            <a:r>
              <a:rPr lang="en-US" dirty="0" err="1" smtClean="0"/>
              <a:t>Calendarul</a:t>
            </a:r>
            <a:r>
              <a:rPr lang="en-US" dirty="0" smtClean="0"/>
              <a:t> </a:t>
            </a:r>
            <a:r>
              <a:rPr lang="en-US" dirty="0" err="1" smtClean="0"/>
              <a:t>nostru</a:t>
            </a:r>
            <a:r>
              <a:rPr lang="en-US" dirty="0" smtClean="0"/>
              <a:t> de </a:t>
            </a:r>
            <a:r>
              <a:rPr lang="en-US" dirty="0" err="1" smtClean="0"/>
              <a:t>artă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A5: </a:t>
            </a:r>
            <a:r>
              <a:rPr lang="en-US" dirty="0" err="1" smtClean="0"/>
              <a:t>Ce</a:t>
            </a:r>
            <a:r>
              <a:rPr lang="en-US" dirty="0" smtClean="0"/>
              <a:t> </a:t>
            </a:r>
            <a:r>
              <a:rPr lang="en-US" dirty="0" err="1" smtClean="0"/>
              <a:t>este</a:t>
            </a:r>
            <a:r>
              <a:rPr lang="en-US" dirty="0" smtClean="0"/>
              <a:t> </a:t>
            </a:r>
            <a:r>
              <a:rPr lang="en-US" dirty="0" err="1" smtClean="0"/>
              <a:t>arta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A8: </a:t>
            </a:r>
            <a:r>
              <a:rPr lang="en-US" dirty="0" err="1" smtClean="0"/>
              <a:t>Cunoașterea</a:t>
            </a:r>
            <a:r>
              <a:rPr lang="en-US" dirty="0" smtClean="0"/>
              <a:t> </a:t>
            </a:r>
            <a:r>
              <a:rPr lang="en-US" dirty="0" err="1" smtClean="0"/>
              <a:t>partenerilor</a:t>
            </a:r>
            <a:r>
              <a:rPr lang="en-US" dirty="0" smtClean="0"/>
              <a:t> </a:t>
            </a:r>
            <a:r>
              <a:rPr lang="en-US" dirty="0" err="1" smtClean="0"/>
              <a:t>noștri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    A10: </a:t>
            </a:r>
            <a:r>
              <a:rPr lang="en-US" dirty="0" err="1" smtClean="0"/>
              <a:t>Arta</a:t>
            </a:r>
            <a:r>
              <a:rPr lang="en-US" dirty="0" smtClean="0"/>
              <a:t> </a:t>
            </a:r>
            <a:r>
              <a:rPr lang="en-US" dirty="0" err="1" smtClean="0"/>
              <a:t>ora</a:t>
            </a:r>
            <a:r>
              <a:rPr lang="ro-RO" dirty="0" smtClean="0"/>
              <a:t>ș</a:t>
            </a:r>
            <a:r>
              <a:rPr lang="en-US" dirty="0" err="1" smtClean="0"/>
              <a:t>ului</a:t>
            </a:r>
            <a:r>
              <a:rPr lang="en-US" dirty="0" smtClean="0"/>
              <a:t> </a:t>
            </a:r>
            <a:r>
              <a:rPr lang="ro-RO" dirty="0" err="1"/>
              <a:t>ș</a:t>
            </a:r>
            <a:r>
              <a:rPr lang="en-US" dirty="0" err="1" smtClean="0"/>
              <a:t>i</a:t>
            </a:r>
            <a:r>
              <a:rPr lang="en-US" dirty="0" smtClean="0"/>
              <a:t> a </a:t>
            </a:r>
            <a:r>
              <a:rPr lang="ro-RO" dirty="0" err="1" smtClean="0"/>
              <a:t>ță</a:t>
            </a:r>
            <a:r>
              <a:rPr lang="en-US" dirty="0" err="1" smtClean="0"/>
              <a:t>rii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609600" y="533400"/>
            <a:ext cx="8077200" cy="60198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endParaRPr lang="en-US" dirty="0" smtClean="0"/>
          </a:p>
          <a:p>
            <a:r>
              <a:rPr lang="en-US" dirty="0" smtClean="0"/>
              <a:t>UD5: ARTA ȘI MEDIUL</a:t>
            </a:r>
          </a:p>
          <a:p>
            <a:r>
              <a:rPr lang="en-US" dirty="0" smtClean="0"/>
              <a:t>A16: </a:t>
            </a:r>
            <a:r>
              <a:rPr lang="en-US" dirty="0" err="1" smtClean="0"/>
              <a:t>Reprezentarea</a:t>
            </a:r>
            <a:r>
              <a:rPr lang="en-US" dirty="0" smtClean="0"/>
              <a:t> </a:t>
            </a:r>
            <a:r>
              <a:rPr lang="en-US" dirty="0" err="1" smtClean="0"/>
              <a:t>naturii</a:t>
            </a:r>
            <a:endParaRPr lang="en-US" dirty="0" smtClean="0"/>
          </a:p>
          <a:p>
            <a:r>
              <a:rPr lang="en-US" dirty="0" smtClean="0"/>
              <a:t>A17: </a:t>
            </a:r>
            <a:r>
              <a:rPr lang="en-US" dirty="0" err="1" smtClean="0"/>
              <a:t>Creații</a:t>
            </a:r>
            <a:r>
              <a:rPr lang="en-US" dirty="0" smtClean="0"/>
              <a:t> </a:t>
            </a:r>
            <a:r>
              <a:rPr lang="en-US" dirty="0" err="1" smtClean="0"/>
              <a:t>artistice</a:t>
            </a:r>
            <a:r>
              <a:rPr lang="en-US" dirty="0" smtClean="0"/>
              <a:t> cu </a:t>
            </a:r>
            <a:r>
              <a:rPr lang="en-US" dirty="0" err="1" smtClean="0"/>
              <a:t>materiale</a:t>
            </a:r>
            <a:r>
              <a:rPr lang="en-US" dirty="0" smtClean="0"/>
              <a:t> </a:t>
            </a:r>
            <a:r>
              <a:rPr lang="en-US" dirty="0" err="1" smtClean="0"/>
              <a:t>reciclate</a:t>
            </a:r>
            <a:endParaRPr lang="en-US" dirty="0" smtClean="0"/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UD6: ART ȘI NOI TEHNOLOGII</a:t>
            </a:r>
          </a:p>
          <a:p>
            <a:r>
              <a:rPr lang="en-US" dirty="0" smtClean="0"/>
              <a:t>A18: Concurs </a:t>
            </a:r>
            <a:r>
              <a:rPr lang="en-US" dirty="0" err="1" smtClean="0"/>
              <a:t>foto</a:t>
            </a:r>
            <a:endParaRPr lang="en-US" dirty="0" smtClean="0"/>
          </a:p>
          <a:p>
            <a:r>
              <a:rPr lang="en-US" dirty="0" smtClean="0"/>
              <a:t>A19: </a:t>
            </a:r>
            <a:r>
              <a:rPr lang="en-US" dirty="0" err="1" smtClean="0"/>
              <a:t>Prezentare</a:t>
            </a:r>
            <a:r>
              <a:rPr lang="en-US" dirty="0" smtClean="0"/>
              <a:t> multimedia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UD9: ARTĂ ȘI GLOBALIZARE</a:t>
            </a:r>
          </a:p>
          <a:p>
            <a:r>
              <a:rPr lang="en-US" dirty="0" smtClean="0"/>
              <a:t>A31: </a:t>
            </a:r>
            <a:r>
              <a:rPr lang="en-US" dirty="0" err="1" smtClean="0"/>
              <a:t>Lumea</a:t>
            </a:r>
            <a:r>
              <a:rPr lang="en-US" dirty="0" smtClean="0"/>
              <a:t> </a:t>
            </a:r>
            <a:r>
              <a:rPr lang="en-US" dirty="0" err="1" smtClean="0"/>
              <a:t>folosește</a:t>
            </a:r>
            <a:r>
              <a:rPr lang="en-US" dirty="0" smtClean="0"/>
              <a:t> </a:t>
            </a:r>
            <a:r>
              <a:rPr lang="en-US" dirty="0" err="1" smtClean="0"/>
              <a:t>arta</a:t>
            </a:r>
            <a:r>
              <a:rPr lang="en-US" dirty="0" smtClean="0"/>
              <a:t> </a:t>
            </a:r>
            <a:r>
              <a:rPr lang="en-US" dirty="0" err="1" smtClean="0"/>
              <a:t>pentru</a:t>
            </a:r>
            <a:r>
              <a:rPr lang="en-US" dirty="0" smtClean="0"/>
              <a:t> a ...</a:t>
            </a:r>
          </a:p>
          <a:p>
            <a:r>
              <a:rPr lang="en-US" dirty="0" smtClean="0"/>
              <a:t>A32: New dictionary of art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UD12: </a:t>
            </a:r>
            <a:r>
              <a:rPr lang="en-US" dirty="0" err="1" smtClean="0"/>
              <a:t>Muzeul</a:t>
            </a:r>
            <a:endParaRPr lang="en-US" dirty="0" smtClean="0"/>
          </a:p>
          <a:p>
            <a:r>
              <a:rPr lang="en-US" dirty="0" smtClean="0"/>
              <a:t>A41: </a:t>
            </a:r>
            <a:r>
              <a:rPr lang="en-US" dirty="0" err="1" smtClean="0"/>
              <a:t>Acest</a:t>
            </a:r>
            <a:r>
              <a:rPr lang="en-US" dirty="0" smtClean="0"/>
              <a:t> </a:t>
            </a:r>
            <a:r>
              <a:rPr lang="en-US" dirty="0" err="1" smtClean="0"/>
              <a:t>muzeu</a:t>
            </a:r>
            <a:r>
              <a:rPr lang="en-US" dirty="0" smtClean="0"/>
              <a:t> </a:t>
            </a:r>
            <a:r>
              <a:rPr lang="en-US" dirty="0" err="1" smtClean="0"/>
              <a:t>îl</a:t>
            </a:r>
            <a:r>
              <a:rPr lang="en-US" dirty="0" smtClean="0"/>
              <a:t> </a:t>
            </a:r>
            <a:r>
              <a:rPr lang="en-US" dirty="0" err="1" smtClean="0"/>
              <a:t>vedem</a:t>
            </a:r>
            <a:r>
              <a:rPr lang="en-US" dirty="0" smtClean="0"/>
              <a:t> ...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* </a:t>
            </a:r>
            <a:r>
              <a:rPr lang="en-US" dirty="0" err="1" smtClean="0"/>
              <a:t>Activități</a:t>
            </a:r>
            <a:r>
              <a:rPr lang="en-US" dirty="0" smtClean="0"/>
              <a:t> </a:t>
            </a:r>
            <a:r>
              <a:rPr lang="en-US" dirty="0" err="1" smtClean="0"/>
              <a:t>anuale</a:t>
            </a:r>
            <a:r>
              <a:rPr lang="en-US" dirty="0" smtClean="0"/>
              <a:t> </a:t>
            </a:r>
            <a:r>
              <a:rPr lang="en-US" dirty="0" err="1" smtClean="0"/>
              <a:t>incluse</a:t>
            </a:r>
            <a:r>
              <a:rPr lang="en-US" dirty="0" smtClean="0"/>
              <a:t> </a:t>
            </a:r>
            <a:r>
              <a:rPr lang="en-US" dirty="0" err="1" smtClean="0"/>
              <a:t>în</a:t>
            </a:r>
            <a:r>
              <a:rPr lang="en-US" dirty="0" smtClean="0"/>
              <a:t> </a:t>
            </a:r>
            <a:r>
              <a:rPr lang="en-US" dirty="0" err="1" smtClean="0"/>
              <a:t>acest</a:t>
            </a:r>
            <a:r>
              <a:rPr lang="en-US" dirty="0" smtClean="0"/>
              <a:t> bloc, </a:t>
            </a:r>
            <a:r>
              <a:rPr lang="en-US" dirty="0" err="1" smtClean="0"/>
              <a:t>dar</a:t>
            </a:r>
            <a:r>
              <a:rPr lang="en-US" dirty="0" smtClean="0"/>
              <a:t> care nu </a:t>
            </a:r>
            <a:r>
              <a:rPr lang="en-US" dirty="0" err="1" smtClean="0"/>
              <a:t>constituie</a:t>
            </a:r>
            <a:r>
              <a:rPr lang="en-US" dirty="0" smtClean="0"/>
              <a:t> o </a:t>
            </a:r>
            <a:r>
              <a:rPr lang="en-US" dirty="0" err="1" smtClean="0"/>
              <a:t>unitate</a:t>
            </a:r>
            <a:r>
              <a:rPr lang="en-US" dirty="0" smtClean="0"/>
              <a:t> </a:t>
            </a:r>
            <a:r>
              <a:rPr lang="en-US" dirty="0" err="1" smtClean="0"/>
              <a:t>didactică</a:t>
            </a:r>
            <a:r>
              <a:rPr lang="en-US" dirty="0" smtClean="0"/>
              <a:t>:</a:t>
            </a:r>
          </a:p>
          <a:p>
            <a:r>
              <a:rPr lang="en-US" dirty="0" smtClean="0"/>
              <a:t> </a:t>
            </a:r>
          </a:p>
          <a:p>
            <a:r>
              <a:rPr lang="en-US" dirty="0" smtClean="0"/>
              <a:t>A6: </a:t>
            </a:r>
            <a:r>
              <a:rPr lang="en-US" dirty="0" err="1" smtClean="0"/>
              <a:t>Ziua</a:t>
            </a:r>
            <a:r>
              <a:rPr lang="en-US" dirty="0" smtClean="0"/>
              <a:t> </a:t>
            </a:r>
            <a:r>
              <a:rPr lang="en-US" dirty="0" err="1" smtClean="0"/>
              <a:t>internațională</a:t>
            </a:r>
            <a:r>
              <a:rPr lang="en-US" dirty="0" smtClean="0"/>
              <a:t> a </a:t>
            </a:r>
            <a:r>
              <a:rPr lang="en-US" dirty="0" err="1" smtClean="0"/>
              <a:t>drepturilor</a:t>
            </a:r>
            <a:r>
              <a:rPr lang="en-US" dirty="0" smtClean="0"/>
              <a:t> </a:t>
            </a:r>
            <a:r>
              <a:rPr lang="en-US" dirty="0" err="1" smtClean="0"/>
              <a:t>copiilor</a:t>
            </a:r>
            <a:endParaRPr lang="en-US" dirty="0" smtClean="0"/>
          </a:p>
          <a:p>
            <a:r>
              <a:rPr lang="en-US" dirty="0" smtClean="0"/>
              <a:t>A9: </a:t>
            </a:r>
            <a:r>
              <a:rPr lang="en-US" dirty="0" err="1" smtClean="0"/>
              <a:t>Ziua</a:t>
            </a:r>
            <a:r>
              <a:rPr lang="en-US" dirty="0" smtClean="0"/>
              <a:t> </a:t>
            </a:r>
            <a:r>
              <a:rPr lang="en-US" dirty="0" err="1" smtClean="0"/>
              <a:t>internațională</a:t>
            </a:r>
            <a:r>
              <a:rPr lang="en-US" dirty="0" smtClean="0"/>
              <a:t> a </a:t>
            </a:r>
            <a:r>
              <a:rPr lang="en-US" dirty="0" err="1" smtClean="0"/>
              <a:t>păcii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stituent conținut 2"/>
          <p:cNvSpPr>
            <a:spLocks noGrp="1"/>
          </p:cNvSpPr>
          <p:nvPr>
            <p:ph idx="1"/>
          </p:nvPr>
        </p:nvSpPr>
        <p:spPr>
          <a:xfrm>
            <a:off x="304800" y="457200"/>
            <a:ext cx="8305800" cy="6096000"/>
          </a:xfr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en-US" b="1" dirty="0" smtClean="0"/>
              <a:t>BLOCK2: ART</a:t>
            </a:r>
            <a:r>
              <a:rPr lang="ro-RO" b="1" dirty="0" smtClean="0"/>
              <a:t>Ă</a:t>
            </a:r>
            <a:r>
              <a:rPr lang="en-US" b="1" dirty="0" smtClean="0"/>
              <a:t>, CUNOAȘTERE ȘI CREATIVITATE. DEZVOLTAREA APTITUDINILOR ȘI COMPETENȚELOR</a:t>
            </a:r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/>
              <a:t>UD2: IARNA CREATIVĂ</a:t>
            </a:r>
          </a:p>
          <a:p>
            <a:pPr marL="0" indent="0">
              <a:buNone/>
            </a:pPr>
            <a:r>
              <a:rPr lang="en-US" dirty="0" smtClean="0"/>
              <a:t>A7: </a:t>
            </a:r>
            <a:r>
              <a:rPr lang="en-US" dirty="0" err="1" smtClean="0"/>
              <a:t>Iarna</a:t>
            </a:r>
            <a:r>
              <a:rPr lang="en-US" dirty="0" smtClean="0"/>
              <a:t> </a:t>
            </a:r>
            <a:r>
              <a:rPr lang="en-US" dirty="0" err="1" smtClean="0"/>
              <a:t>creativă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/>
              <a:t>UD3: LITERATURĂ ȘI POVEŞTI DIN FOLCLOR</a:t>
            </a:r>
          </a:p>
          <a:p>
            <a:pPr marL="0" indent="0">
              <a:buNone/>
            </a:pPr>
            <a:r>
              <a:rPr lang="en-US" dirty="0" smtClean="0"/>
              <a:t>A11: O </a:t>
            </a:r>
            <a:r>
              <a:rPr lang="en-US" dirty="0" err="1" smtClean="0"/>
              <a:t>poveste</a:t>
            </a:r>
            <a:r>
              <a:rPr lang="en-US" dirty="0" smtClean="0"/>
              <a:t> </a:t>
            </a:r>
            <a:r>
              <a:rPr lang="en-US" dirty="0" err="1" smtClean="0"/>
              <a:t>populară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A12: </a:t>
            </a:r>
            <a:r>
              <a:rPr lang="en-US" dirty="0" err="1" smtClean="0"/>
              <a:t>Cartile</a:t>
            </a:r>
            <a:r>
              <a:rPr lang="en-US" dirty="0" smtClean="0"/>
              <a:t> </a:t>
            </a:r>
            <a:r>
              <a:rPr lang="en-US" dirty="0" err="1" smtClean="0"/>
              <a:t>mele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A13: </a:t>
            </a:r>
            <a:r>
              <a:rPr lang="en-US" dirty="0" err="1" smtClean="0"/>
              <a:t>Îți</a:t>
            </a:r>
            <a:r>
              <a:rPr lang="en-US" dirty="0" smtClean="0"/>
              <a:t> </a:t>
            </a:r>
            <a:r>
              <a:rPr lang="en-US" dirty="0" err="1" smtClean="0"/>
              <a:t>împrumut</a:t>
            </a:r>
            <a:r>
              <a:rPr lang="en-US" dirty="0" smtClean="0"/>
              <a:t> </a:t>
            </a:r>
            <a:r>
              <a:rPr lang="en-US" dirty="0" err="1" smtClean="0"/>
              <a:t>această</a:t>
            </a:r>
            <a:r>
              <a:rPr lang="en-US" dirty="0" smtClean="0"/>
              <a:t> carte ...</a:t>
            </a:r>
          </a:p>
          <a:p>
            <a:pPr marL="0" indent="0">
              <a:buNone/>
            </a:pPr>
            <a:r>
              <a:rPr lang="en-US" dirty="0" smtClean="0"/>
              <a:t>A27: Concurs de </a:t>
            </a:r>
            <a:r>
              <a:rPr lang="en-US" dirty="0" err="1" smtClean="0"/>
              <a:t>poezie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A28: </a:t>
            </a:r>
            <a:r>
              <a:rPr lang="en-US" dirty="0" err="1" smtClean="0"/>
              <a:t>Caligrame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A39: Cum se </a:t>
            </a:r>
            <a:r>
              <a:rPr lang="en-US" dirty="0" err="1" smtClean="0"/>
              <a:t>scrie</a:t>
            </a:r>
            <a:r>
              <a:rPr lang="en-US" dirty="0" smtClean="0"/>
              <a:t> un </a:t>
            </a:r>
            <a:r>
              <a:rPr lang="en-US" dirty="0" err="1" smtClean="0"/>
              <a:t>scenariu</a:t>
            </a:r>
            <a:r>
              <a:rPr lang="en-US" dirty="0" smtClean="0"/>
              <a:t> de </a:t>
            </a:r>
            <a:r>
              <a:rPr lang="en-US" dirty="0" err="1" smtClean="0"/>
              <a:t>teatru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A40: </a:t>
            </a:r>
            <a:r>
              <a:rPr lang="en-US" dirty="0" err="1" smtClean="0"/>
              <a:t>Noi</a:t>
            </a:r>
            <a:r>
              <a:rPr lang="en-US" dirty="0" smtClean="0"/>
              <a:t> </a:t>
            </a:r>
            <a:r>
              <a:rPr lang="en-US" dirty="0" err="1" smtClean="0"/>
              <a:t>dramatizăm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pPr marL="0" indent="0">
              <a:buNone/>
            </a:pPr>
            <a:r>
              <a:rPr lang="en-US" dirty="0" smtClean="0"/>
              <a:t>UD4: </a:t>
            </a:r>
            <a:r>
              <a:rPr lang="en-US" dirty="0" err="1" smtClean="0"/>
              <a:t>Muzică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A14: Atelier de </a:t>
            </a:r>
            <a:r>
              <a:rPr lang="en-US" dirty="0" err="1" smtClean="0"/>
              <a:t>instrumente</a:t>
            </a:r>
            <a:r>
              <a:rPr lang="en-US" dirty="0" smtClean="0"/>
              <a:t> </a:t>
            </a:r>
            <a:r>
              <a:rPr lang="en-US" dirty="0" err="1" smtClean="0"/>
              <a:t>muzicale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A15: </a:t>
            </a:r>
            <a:r>
              <a:rPr lang="en-US" dirty="0" err="1" smtClean="0"/>
              <a:t>Scrierea</a:t>
            </a:r>
            <a:r>
              <a:rPr lang="en-US" dirty="0" smtClean="0"/>
              <a:t> </a:t>
            </a:r>
            <a:r>
              <a:rPr lang="en-US" dirty="0" err="1" smtClean="0"/>
              <a:t>unei</a:t>
            </a:r>
            <a:r>
              <a:rPr lang="en-US" dirty="0" smtClean="0"/>
              <a:t> </a:t>
            </a:r>
            <a:r>
              <a:rPr lang="en-US" dirty="0" err="1" smtClean="0"/>
              <a:t>melodii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A29: O </a:t>
            </a:r>
            <a:r>
              <a:rPr lang="en-US" dirty="0" err="1" smtClean="0"/>
              <a:t>lume</a:t>
            </a:r>
            <a:r>
              <a:rPr lang="en-US" dirty="0" smtClean="0"/>
              <a:t> a </a:t>
            </a:r>
            <a:r>
              <a:rPr lang="en-US" dirty="0" err="1" smtClean="0"/>
              <a:t>dansurilor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A30: </a:t>
            </a:r>
            <a:r>
              <a:rPr lang="en-US" dirty="0" err="1" smtClean="0"/>
              <a:t>Instrumentele</a:t>
            </a:r>
            <a:r>
              <a:rPr lang="en-US" dirty="0" smtClean="0"/>
              <a:t> </a:t>
            </a:r>
            <a:r>
              <a:rPr lang="en-US" dirty="0" err="1" smtClean="0"/>
              <a:t>noastre</a:t>
            </a:r>
            <a:r>
              <a:rPr lang="en-US" dirty="0" smtClean="0"/>
              <a:t> </a:t>
            </a:r>
            <a:r>
              <a:rPr lang="en-US" dirty="0" err="1" smtClean="0"/>
              <a:t>tradiționale</a:t>
            </a:r>
            <a:endParaRPr lang="en-US" dirty="0" smtClean="0"/>
          </a:p>
          <a:p>
            <a:pPr marL="0" indent="0">
              <a:buNone/>
            </a:pPr>
            <a:r>
              <a:rPr lang="en-US" dirty="0" smtClean="0"/>
              <a:t> </a:t>
            </a:r>
          </a:p>
          <a:p>
            <a:endParaRPr lang="en-US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ă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</TotalTime>
  <Words>835</Words>
  <Application>Microsoft Office PowerPoint</Application>
  <PresentationFormat>Expunere pe ecran (4:3)</PresentationFormat>
  <Paragraphs>139</Paragraphs>
  <Slides>13</Slides>
  <Notes>1</Notes>
  <HiddenSlides>0</HiddenSlides>
  <MMClips>0</MMClips>
  <ScaleCrop>false</ScaleCrop>
  <HeadingPairs>
    <vt:vector size="4" baseType="variant">
      <vt:variant>
        <vt:lpstr>Temă</vt:lpstr>
      </vt:variant>
      <vt:variant>
        <vt:i4>1</vt:i4>
      </vt:variant>
      <vt:variant>
        <vt:lpstr>Titluri diapozitive</vt:lpstr>
      </vt:variant>
      <vt:variant>
        <vt:i4>13</vt:i4>
      </vt:variant>
    </vt:vector>
  </HeadingPairs>
  <TitlesOfParts>
    <vt:vector size="14" baseType="lpstr">
      <vt:lpstr>Temă Office</vt:lpstr>
      <vt:lpstr>Prezentare PowerPoint</vt:lpstr>
      <vt:lpstr>                          PARTENERS</vt:lpstr>
      <vt:lpstr>SCOPUL</vt:lpstr>
      <vt:lpstr>          OBIECTIVE SPECIFICE: </vt:lpstr>
      <vt:lpstr>              B) Incluziunea socialǎ:    1. Compensarea inegalităților sociale prin proiecte europene;    2. Garantarea egalității șanselor în școală, folosind resursele disponibile pentru dezvoltarea maximă personală a elevilor și formarea acestora pentru o incluziune activă în societate.    3. Să ne promovăm cultura proprie și comună pentru a ne înțelege și a prețui asemănările și diferențele noastre, stabilind legături de cooperare și prietenie, apreciind pozitiv dimensiunea europeană și oportunitățile sociale pe care școala le oferă să fie parte din ea.  </vt:lpstr>
      <vt:lpstr>   GRUPURI ȚINTĂ:</vt:lpstr>
      <vt:lpstr> ACTIVITĂȚI </vt:lpstr>
      <vt:lpstr>Prezentare PowerPoint</vt:lpstr>
      <vt:lpstr>Prezentare PowerPoint</vt:lpstr>
      <vt:lpstr>Prezentare PowerPoint</vt:lpstr>
      <vt:lpstr>Activități de formare, predare -învățare</vt:lpstr>
      <vt:lpstr>Prezentare PowerPoint</vt:lpstr>
      <vt:lpstr>Prezentare PowerPoint</vt:lpstr>
    </vt:vector>
  </TitlesOfParts>
  <Company>Unitate Scolara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Diapozitivul 1</dc:title>
  <dc:creator>andrada</dc:creator>
  <cp:lastModifiedBy>fizica</cp:lastModifiedBy>
  <cp:revision>44</cp:revision>
  <dcterms:created xsi:type="dcterms:W3CDTF">2017-11-11T08:17:36Z</dcterms:created>
  <dcterms:modified xsi:type="dcterms:W3CDTF">2018-03-15T12:30:40Z</dcterms:modified>
</cp:coreProperties>
</file>