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5B4-435F-4492-9F0A-98D029B75F81}" type="datetimeFigureOut">
              <a:rPr lang="fi-FI" smtClean="0"/>
              <a:t>10.1.2019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4CAF-40CB-4564-95DE-8A84F3CC7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528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5B4-435F-4492-9F0A-98D029B75F81}" type="datetimeFigureOut">
              <a:rPr lang="fi-FI" smtClean="0"/>
              <a:t>10.1.2019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4CAF-40CB-4564-95DE-8A84F3CC7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129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5B4-435F-4492-9F0A-98D029B75F81}" type="datetimeFigureOut">
              <a:rPr lang="fi-FI" smtClean="0"/>
              <a:t>10.1.2019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4CAF-40CB-4564-95DE-8A84F3CC7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22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5B4-435F-4492-9F0A-98D029B75F81}" type="datetimeFigureOut">
              <a:rPr lang="fi-FI" smtClean="0"/>
              <a:t>10.1.2019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4CAF-40CB-4564-95DE-8A84F3CC7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183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5B4-435F-4492-9F0A-98D029B75F81}" type="datetimeFigureOut">
              <a:rPr lang="fi-FI" smtClean="0"/>
              <a:t>10.1.2019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4CAF-40CB-4564-95DE-8A84F3CC7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125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5B4-435F-4492-9F0A-98D029B75F81}" type="datetimeFigureOut">
              <a:rPr lang="fi-FI" smtClean="0"/>
              <a:t>10.1.2019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4CAF-40CB-4564-95DE-8A84F3CC7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54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5B4-435F-4492-9F0A-98D029B75F81}" type="datetimeFigureOut">
              <a:rPr lang="fi-FI" smtClean="0"/>
              <a:t>10.1.2019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4CAF-40CB-4564-95DE-8A84F3CC7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287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5B4-435F-4492-9F0A-98D029B75F81}" type="datetimeFigureOut">
              <a:rPr lang="fi-FI" smtClean="0"/>
              <a:t>10.1.2019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4CAF-40CB-4564-95DE-8A84F3CC7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401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5B4-435F-4492-9F0A-98D029B75F81}" type="datetimeFigureOut">
              <a:rPr lang="fi-FI" smtClean="0"/>
              <a:t>10.1.2019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4CAF-40CB-4564-95DE-8A84F3CC7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44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5B4-435F-4492-9F0A-98D029B75F81}" type="datetimeFigureOut">
              <a:rPr lang="fi-FI" smtClean="0"/>
              <a:t>10.1.2019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4CAF-40CB-4564-95DE-8A84F3CC7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43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5B4-435F-4492-9F0A-98D029B75F81}" type="datetimeFigureOut">
              <a:rPr lang="fi-FI" smtClean="0"/>
              <a:t>10.1.2019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84CAF-40CB-4564-95DE-8A84F3CC7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56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5B4-435F-4492-9F0A-98D029B75F81}" type="datetimeFigureOut">
              <a:rPr lang="fi-FI" smtClean="0"/>
              <a:t>10.1.2019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84CAF-40CB-4564-95DE-8A84F3CC71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792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Pablo Picasso</a:t>
            </a:r>
            <a:endParaRPr lang="fi-FI" sz="9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366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541176" y="429207"/>
            <a:ext cx="6643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Pablo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born</a:t>
            </a:r>
            <a:r>
              <a:rPr lang="fi-FI" dirty="0" smtClean="0"/>
              <a:t> in </a:t>
            </a:r>
            <a:r>
              <a:rPr lang="fi-FI" dirty="0" smtClean="0"/>
              <a:t>25.9.1881 in </a:t>
            </a:r>
            <a:r>
              <a:rPr lang="fi-FI" dirty="0" smtClean="0"/>
              <a:t>Málaga, Spain</a:t>
            </a:r>
            <a:r>
              <a:rPr lang="fi-FI" dirty="0" smtClean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died</a:t>
            </a:r>
            <a:r>
              <a:rPr lang="fi-FI" dirty="0" smtClean="0"/>
              <a:t> in </a:t>
            </a:r>
            <a:r>
              <a:rPr lang="fi-FI" dirty="0" smtClean="0"/>
              <a:t>8.14.1973 in </a:t>
            </a:r>
            <a:r>
              <a:rPr lang="fi-FI" dirty="0" err="1" smtClean="0"/>
              <a:t>Alpes-Maritimes</a:t>
            </a:r>
            <a:r>
              <a:rPr lang="fi-FI" dirty="0" smtClean="0"/>
              <a:t>, France. He </a:t>
            </a:r>
            <a:r>
              <a:rPr lang="fi-FI" dirty="0" err="1" smtClean="0"/>
              <a:t>was</a:t>
            </a:r>
            <a:r>
              <a:rPr lang="fi-FI" dirty="0" smtClean="0"/>
              <a:t> a </a:t>
            </a:r>
            <a:r>
              <a:rPr lang="fi-FI" dirty="0" err="1" smtClean="0"/>
              <a:t>painter</a:t>
            </a:r>
            <a:r>
              <a:rPr lang="fi-FI" dirty="0"/>
              <a:t> </a:t>
            </a:r>
            <a:r>
              <a:rPr lang="fi-FI" dirty="0" smtClean="0"/>
              <a:t>and </a:t>
            </a:r>
            <a:r>
              <a:rPr lang="fi-FI" dirty="0" err="1" smtClean="0"/>
              <a:t>sclulptor</a:t>
            </a:r>
            <a:r>
              <a:rPr lang="fi-FI" dirty="0" smtClean="0"/>
              <a:t>. </a:t>
            </a:r>
            <a:r>
              <a:rPr lang="fi-FI" dirty="0" err="1" smtClean="0"/>
              <a:t>Hes</a:t>
            </a:r>
            <a:r>
              <a:rPr lang="fi-FI" dirty="0" smtClean="0"/>
              <a:t> </a:t>
            </a:r>
            <a:r>
              <a:rPr lang="fi-FI" dirty="0" err="1" smtClean="0"/>
              <a:t>dad</a:t>
            </a:r>
            <a:r>
              <a:rPr lang="fi-FI" dirty="0"/>
              <a:t> </a:t>
            </a:r>
            <a:r>
              <a:rPr lang="fi-FI" dirty="0" smtClean="0"/>
              <a:t>José </a:t>
            </a:r>
            <a:r>
              <a:rPr lang="fi-FI" dirty="0" err="1" smtClean="0"/>
              <a:t>was</a:t>
            </a:r>
            <a:r>
              <a:rPr lang="fi-FI" dirty="0" smtClean="0"/>
              <a:t> a </a:t>
            </a:r>
            <a:r>
              <a:rPr lang="fi-FI" dirty="0" err="1" smtClean="0"/>
              <a:t>painter</a:t>
            </a:r>
            <a:r>
              <a:rPr lang="fi-FI" dirty="0" smtClean="0"/>
              <a:t> </a:t>
            </a:r>
            <a:r>
              <a:rPr lang="fi-FI" dirty="0" err="1" smtClean="0"/>
              <a:t>too</a:t>
            </a:r>
            <a:r>
              <a:rPr lang="fi-FI" dirty="0" smtClean="0"/>
              <a:t>. Picasso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married</a:t>
            </a:r>
            <a:r>
              <a:rPr lang="fi-FI" dirty="0" smtClean="0"/>
              <a:t> </a:t>
            </a:r>
            <a:r>
              <a:rPr lang="fi-FI" dirty="0" err="1" smtClean="0"/>
              <a:t>twice</a:t>
            </a:r>
            <a:r>
              <a:rPr lang="fi-FI" dirty="0" smtClean="0"/>
              <a:t> and got </a:t>
            </a:r>
            <a:r>
              <a:rPr lang="fi-FI" dirty="0" err="1" smtClean="0"/>
              <a:t>four</a:t>
            </a:r>
            <a:r>
              <a:rPr lang="fi-FI" dirty="0" smtClean="0"/>
              <a:t> </a:t>
            </a:r>
            <a:r>
              <a:rPr lang="fi-FI" dirty="0" err="1" smtClean="0"/>
              <a:t>childrens</a:t>
            </a:r>
            <a:r>
              <a:rPr lang="fi-FI" dirty="0" smtClean="0"/>
              <a:t>. </a:t>
            </a:r>
            <a:r>
              <a:rPr lang="fi-FI" dirty="0" err="1" smtClean="0"/>
              <a:t>Pablos</a:t>
            </a:r>
            <a:r>
              <a:rPr lang="fi-FI" dirty="0" smtClean="0"/>
              <a:t> </a:t>
            </a:r>
            <a:r>
              <a:rPr lang="fi-FI" dirty="0" err="1" smtClean="0"/>
              <a:t>childs</a:t>
            </a:r>
            <a:r>
              <a:rPr lang="fi-FI" dirty="0" smtClean="0"/>
              <a:t> </a:t>
            </a:r>
            <a:r>
              <a:rPr lang="fi-FI" dirty="0" err="1" smtClean="0"/>
              <a:t>were</a:t>
            </a:r>
            <a:r>
              <a:rPr lang="fi-FI" dirty="0" smtClean="0"/>
              <a:t> </a:t>
            </a:r>
            <a:r>
              <a:rPr lang="fi-FI" dirty="0" err="1" smtClean="0"/>
              <a:t>named</a:t>
            </a:r>
            <a:r>
              <a:rPr lang="fi-FI" dirty="0" smtClean="0"/>
              <a:t> Paul, Maria, Claude and </a:t>
            </a:r>
            <a:r>
              <a:rPr lang="fi-FI" dirty="0" err="1" smtClean="0"/>
              <a:t>Paloma</a:t>
            </a:r>
            <a:r>
              <a:rPr lang="fi-FI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139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56</Words>
  <Application>Microsoft Office PowerPoint</Application>
  <PresentationFormat>Laajakuva</PresentationFormat>
  <Paragraphs>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Office-teema</vt:lpstr>
      <vt:lpstr>Pablo Picasso</vt:lpstr>
      <vt:lpstr>PowerPoint-esitys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Pablo Picasso</dc:title>
  <dc:creator>Oppilas Joensuu</dc:creator>
  <cp:lastModifiedBy>Oppilas Joensuu</cp:lastModifiedBy>
  <cp:revision>5</cp:revision>
  <dcterms:created xsi:type="dcterms:W3CDTF">2019-01-10T08:28:54Z</dcterms:created>
  <dcterms:modified xsi:type="dcterms:W3CDTF">2019-01-10T10:15:38Z</dcterms:modified>
</cp:coreProperties>
</file>