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B78F0-21ED-417A-A645-33FA31FE29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Bahnschrift SemiBold" panose="020B0502040204020203" pitchFamily="34" charset="0"/>
              </a:rPr>
              <a:t>Constantine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FE7F2A-EF54-413B-B975-2344FFDBDC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Karin Mikulcová 7.B</a:t>
            </a:r>
          </a:p>
        </p:txBody>
      </p:sp>
    </p:spTree>
    <p:extLst>
      <p:ext uri="{BB962C8B-B14F-4D97-AF65-F5344CB8AC3E}">
        <p14:creationId xmlns:p14="http://schemas.microsoft.com/office/powerpoint/2010/main" val="20748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FDF6C6-E0EF-40E4-B355-12C52FA3B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655" y="1136298"/>
            <a:ext cx="9601200" cy="1181100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Bahnschrift SemiBold" panose="020B0502040204020203" pitchFamily="34" charset="0"/>
              </a:rPr>
              <a:t>Main</a:t>
            </a:r>
            <a:r>
              <a:rPr lang="cs-CZ" sz="4800" dirty="0">
                <a:latin typeface="Bahnschrift SemiBold" panose="020B0502040204020203" pitchFamily="34" charset="0"/>
              </a:rPr>
              <a:t> </a:t>
            </a:r>
            <a:r>
              <a:rPr lang="cs-CZ" sz="4800" dirty="0" err="1">
                <a:latin typeface="Bahnschrift SemiBold" panose="020B0502040204020203" pitchFamily="34" charset="0"/>
              </a:rPr>
              <a:t>Actors</a:t>
            </a:r>
            <a:endParaRPr lang="cs-CZ" sz="4800" dirty="0">
              <a:latin typeface="Bahnschrift SemiBold" panose="020B0502040204020203" pitchFamily="34" charset="0"/>
            </a:endParaRP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05A108D0-4401-42BA-B754-ECB6B4088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347" y="3067992"/>
            <a:ext cx="2507515" cy="3133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C0ABE77-CE8B-43B0-AA16-50364DDC8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913" y="3067992"/>
            <a:ext cx="2507515" cy="3144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44D3D45-89C6-4203-9D8A-A8A995811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3480" y="3061571"/>
            <a:ext cx="2088789" cy="3140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045EDDE-1376-43B7-867D-3CC0BDE81107}"/>
              </a:ext>
            </a:extLst>
          </p:cNvPr>
          <p:cNvSpPr txBox="1"/>
          <p:nvPr/>
        </p:nvSpPr>
        <p:spPr>
          <a:xfrm>
            <a:off x="1394655" y="2371933"/>
            <a:ext cx="2854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Keanu </a:t>
            </a:r>
            <a:r>
              <a:rPr lang="cs-CZ" sz="2000" dirty="0" err="1"/>
              <a:t>Revees</a:t>
            </a:r>
            <a:endParaRPr lang="cs-CZ" sz="2000" dirty="0"/>
          </a:p>
          <a:p>
            <a:pPr algn="ctr"/>
            <a:r>
              <a:rPr lang="cs-CZ" sz="2000" dirty="0"/>
              <a:t>(John Constantine)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ABFF4D0-7B1E-4B38-B385-C969DD865DF9}"/>
              </a:ext>
            </a:extLst>
          </p:cNvPr>
          <p:cNvSpPr txBox="1"/>
          <p:nvPr/>
        </p:nvSpPr>
        <p:spPr>
          <a:xfrm>
            <a:off x="5307978" y="2371932"/>
            <a:ext cx="217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Rachel </a:t>
            </a:r>
            <a:r>
              <a:rPr lang="cs-CZ" sz="2000" dirty="0" err="1"/>
              <a:t>Weisz</a:t>
            </a:r>
            <a:endParaRPr lang="cs-CZ" sz="2000" dirty="0"/>
          </a:p>
          <a:p>
            <a:pPr algn="ctr"/>
            <a:r>
              <a:rPr lang="cs-CZ" sz="2000" dirty="0"/>
              <a:t>(Angela </a:t>
            </a:r>
            <a:r>
              <a:rPr lang="cs-CZ" sz="2000" dirty="0" err="1"/>
              <a:t>Dodson</a:t>
            </a:r>
            <a:r>
              <a:rPr lang="cs-CZ" sz="2000" dirty="0"/>
              <a:t>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BFF0BD1-CE61-4B92-9E73-5E827BF54BA5}"/>
              </a:ext>
            </a:extLst>
          </p:cNvPr>
          <p:cNvSpPr txBox="1"/>
          <p:nvPr/>
        </p:nvSpPr>
        <p:spPr>
          <a:xfrm>
            <a:off x="8858871" y="2367127"/>
            <a:ext cx="1918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Tilda </a:t>
            </a:r>
            <a:r>
              <a:rPr lang="cs-CZ" sz="2000" dirty="0" err="1"/>
              <a:t>Swinton</a:t>
            </a:r>
            <a:endParaRPr lang="cs-CZ" sz="2000" dirty="0"/>
          </a:p>
          <a:p>
            <a:pPr algn="ctr"/>
            <a:r>
              <a:rPr lang="cs-CZ" sz="2000" dirty="0"/>
              <a:t>(Angel Gabriel)</a:t>
            </a:r>
          </a:p>
        </p:txBody>
      </p:sp>
    </p:spTree>
    <p:extLst>
      <p:ext uri="{BB962C8B-B14F-4D97-AF65-F5344CB8AC3E}">
        <p14:creationId xmlns:p14="http://schemas.microsoft.com/office/powerpoint/2010/main" val="11752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0783C-1107-4961-9DDF-7C43F54F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90600"/>
            <a:ext cx="9601200" cy="1181099"/>
          </a:xfrm>
        </p:spPr>
        <p:txBody>
          <a:bodyPr/>
          <a:lstStyle/>
          <a:p>
            <a:pPr algn="ctr"/>
            <a:r>
              <a:rPr lang="cs-CZ" dirty="0">
                <a:latin typeface="Bahnschrift SemiBold" panose="020B0502040204020203" pitchFamily="34" charset="0"/>
              </a:rPr>
              <a:t>Constantine </a:t>
            </a:r>
            <a:r>
              <a:rPr lang="cs-CZ" dirty="0" err="1">
                <a:latin typeface="Bahnschrift SemiBold" panose="020B0502040204020203" pitchFamily="34" charset="0"/>
              </a:rPr>
              <a:t>filming</a:t>
            </a:r>
            <a:r>
              <a:rPr lang="cs-CZ" dirty="0">
                <a:latin typeface="Bahnschrift SemiBold" panose="020B0502040204020203" pitchFamily="34" charset="0"/>
              </a:rPr>
              <a:t> </a:t>
            </a:r>
            <a:r>
              <a:rPr lang="cs-CZ" dirty="0" err="1">
                <a:latin typeface="Bahnschrift SemiBold" panose="020B0502040204020203" pitchFamily="34" charset="0"/>
              </a:rPr>
              <a:t>locations</a:t>
            </a:r>
            <a:endParaRPr lang="cs-CZ" dirty="0">
              <a:latin typeface="Bahnschrift SemiBold" panose="020B0502040204020203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E18A95-8056-4886-BDC7-3596EF4E7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cs-CZ" dirty="0"/>
              <a:t>Constantine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filmed</a:t>
            </a:r>
            <a:r>
              <a:rPr lang="cs-CZ" dirty="0"/>
              <a:t> in Los Angeles and Palm </a:t>
            </a:r>
            <a:r>
              <a:rPr lang="cs-CZ" dirty="0" err="1"/>
              <a:t>Springs</a:t>
            </a:r>
            <a:r>
              <a:rPr lang="cs-CZ" dirty="0"/>
              <a:t> in United </a:t>
            </a:r>
            <a:r>
              <a:rPr lang="cs-CZ" dirty="0" err="1"/>
              <a:t>States</a:t>
            </a:r>
            <a:r>
              <a:rPr lang="cs-CZ" dirty="0"/>
              <a:t> of America.</a:t>
            </a:r>
          </a:p>
          <a:p>
            <a:pPr marL="0" indent="0">
              <a:buNone/>
            </a:pPr>
            <a:r>
              <a:rPr lang="cs-CZ" dirty="0"/>
              <a:t>                 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9D89C4-46A2-4C61-8771-5F1FC036F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009" y="3843375"/>
            <a:ext cx="3562350" cy="2374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74F4086-AC6E-4ABE-B020-E9007061E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162" y="3843375"/>
            <a:ext cx="3562350" cy="2374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D04707A-F033-460F-9544-B06E0D2F6587}"/>
              </a:ext>
            </a:extLst>
          </p:cNvPr>
          <p:cNvSpPr txBox="1"/>
          <p:nvPr/>
        </p:nvSpPr>
        <p:spPr>
          <a:xfrm>
            <a:off x="2546657" y="3443265"/>
            <a:ext cx="2107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Los Angeles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46EC03B-6D40-42CE-A566-3D92651F9564}"/>
              </a:ext>
            </a:extLst>
          </p:cNvPr>
          <p:cNvSpPr txBox="1"/>
          <p:nvPr/>
        </p:nvSpPr>
        <p:spPr>
          <a:xfrm>
            <a:off x="8173844" y="3445727"/>
            <a:ext cx="1694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Palm </a:t>
            </a:r>
            <a:r>
              <a:rPr lang="cs-CZ" sz="2000" dirty="0" err="1"/>
              <a:t>Springs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140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8E2EC-632C-4DBB-B464-93E41A87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90600"/>
            <a:ext cx="9601200" cy="1181100"/>
          </a:xfrm>
        </p:spPr>
        <p:txBody>
          <a:bodyPr/>
          <a:lstStyle/>
          <a:p>
            <a:pPr algn="ctr"/>
            <a:r>
              <a:rPr lang="cs-CZ" dirty="0" err="1">
                <a:latin typeface="Bahnschrift SemiBold" panose="020B0502040204020203" pitchFamily="34" charset="0"/>
              </a:rPr>
              <a:t>Movie</a:t>
            </a:r>
            <a:r>
              <a:rPr lang="cs-CZ" dirty="0">
                <a:latin typeface="Bahnschrift SemiBold" panose="020B0502040204020203" pitchFamily="34" charset="0"/>
              </a:rPr>
              <a:t> </a:t>
            </a:r>
            <a:r>
              <a:rPr lang="cs-CZ" dirty="0" err="1">
                <a:latin typeface="Bahnschrift SemiBold" panose="020B0502040204020203" pitchFamily="34" charset="0"/>
              </a:rPr>
              <a:t>Review</a:t>
            </a:r>
            <a:endParaRPr lang="cs-CZ" dirty="0">
              <a:latin typeface="Bahnschrift SemiBold" panose="020B0502040204020203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787B53-9DEC-4C02-9021-92119B3CB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cs-CZ" dirty="0"/>
              <a:t>Constantine (2005)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 fantasy thriller. Keanu </a:t>
            </a:r>
            <a:r>
              <a:rPr lang="cs-CZ" dirty="0" err="1"/>
              <a:t>Reeves</a:t>
            </a:r>
            <a:r>
              <a:rPr lang="cs-CZ" dirty="0"/>
              <a:t> </a:t>
            </a:r>
            <a:r>
              <a:rPr lang="cs-CZ" dirty="0" err="1"/>
              <a:t>plays</a:t>
            </a:r>
            <a:r>
              <a:rPr lang="cs-CZ" dirty="0"/>
              <a:t> John Constantine, a </a:t>
            </a:r>
            <a:r>
              <a:rPr lang="cs-CZ" dirty="0" err="1"/>
              <a:t>chain</a:t>
            </a:r>
            <a:r>
              <a:rPr lang="cs-CZ" dirty="0"/>
              <a:t>-smoking, </a:t>
            </a:r>
            <a:r>
              <a:rPr lang="cs-CZ" dirty="0" err="1"/>
              <a:t>depressed</a:t>
            </a:r>
            <a:r>
              <a:rPr lang="cs-CZ" dirty="0"/>
              <a:t> </a:t>
            </a:r>
            <a:r>
              <a:rPr lang="cs-CZ" dirty="0" err="1"/>
              <a:t>demon</a:t>
            </a:r>
            <a:r>
              <a:rPr lang="cs-CZ" dirty="0"/>
              <a:t>-hunter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dying</a:t>
            </a:r>
            <a:r>
              <a:rPr lang="cs-CZ" dirty="0"/>
              <a:t> on </a:t>
            </a:r>
            <a:r>
              <a:rPr lang="cs-CZ" dirty="0" err="1"/>
              <a:t>cancer</a:t>
            </a:r>
            <a:r>
              <a:rPr lang="cs-CZ" dirty="0"/>
              <a:t>. </a:t>
            </a:r>
            <a:r>
              <a:rPr lang="cs-CZ" dirty="0" err="1"/>
              <a:t>Since</a:t>
            </a:r>
            <a:r>
              <a:rPr lang="cs-CZ" dirty="0"/>
              <a:t> he </a:t>
            </a:r>
            <a:r>
              <a:rPr lang="cs-CZ" dirty="0" err="1"/>
              <a:t>was</a:t>
            </a:r>
            <a:r>
              <a:rPr lang="cs-CZ" dirty="0"/>
              <a:t> a </a:t>
            </a:r>
            <a:r>
              <a:rPr lang="cs-CZ" dirty="0" err="1"/>
              <a:t>child</a:t>
            </a:r>
            <a:r>
              <a:rPr lang="cs-CZ" dirty="0"/>
              <a:t>, </a:t>
            </a:r>
            <a:r>
              <a:rPr lang="en-US" dirty="0"/>
              <a:t>he has been able to see</a:t>
            </a:r>
            <a:r>
              <a:rPr lang="cs-CZ" dirty="0"/>
              <a:t> </a:t>
            </a:r>
            <a:r>
              <a:rPr lang="cs-CZ" dirty="0" err="1"/>
              <a:t>half-angels</a:t>
            </a:r>
            <a:r>
              <a:rPr lang="cs-CZ" dirty="0"/>
              <a:t> and </a:t>
            </a:r>
            <a:r>
              <a:rPr lang="cs-CZ" dirty="0" err="1"/>
              <a:t>half-devils</a:t>
            </a:r>
            <a:r>
              <a:rPr lang="cs-CZ" dirty="0"/>
              <a:t> </a:t>
            </a:r>
            <a:r>
              <a:rPr lang="cs-CZ" dirty="0" err="1"/>
              <a:t>walking</a:t>
            </a:r>
            <a:r>
              <a:rPr lang="cs-CZ" dirty="0"/>
              <a:t> </a:t>
            </a:r>
            <a:r>
              <a:rPr lang="cs-CZ" dirty="0" err="1"/>
              <a:t>among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. </a:t>
            </a:r>
            <a:r>
              <a:rPr lang="en-US" dirty="0"/>
              <a:t>Suddenly, against the rules, actual demons are starting to break into our plane of existence. And their actions are somehow tied to the mysterious suicide of detective Angela Dodson’s</a:t>
            </a:r>
            <a:r>
              <a:rPr lang="cs-CZ" dirty="0"/>
              <a:t> (Rachel </a:t>
            </a:r>
            <a:r>
              <a:rPr lang="cs-CZ" dirty="0" err="1"/>
              <a:t>Weisz</a:t>
            </a:r>
            <a:r>
              <a:rPr lang="cs-CZ" dirty="0"/>
              <a:t>), </a:t>
            </a:r>
            <a:r>
              <a:rPr lang="cs-CZ" dirty="0" err="1"/>
              <a:t>an</a:t>
            </a:r>
            <a:r>
              <a:rPr lang="cs-CZ" dirty="0"/>
              <a:t> L.A police </a:t>
            </a:r>
            <a:r>
              <a:rPr lang="cs-CZ" dirty="0" err="1"/>
              <a:t>detective</a:t>
            </a:r>
            <a:r>
              <a:rPr lang="cs-CZ" dirty="0"/>
              <a:t>,</a:t>
            </a:r>
            <a:r>
              <a:rPr lang="en-US" dirty="0"/>
              <a:t> twin sister. Together, John and Angela must find a way to stop the apocalypse.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67A44E-A192-4ABD-92B3-C7E10010D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529" y="4437985"/>
            <a:ext cx="4024866" cy="2264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359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6B1A6-8A0A-4EFB-B7CF-9FEECB033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90600"/>
            <a:ext cx="9601200" cy="1181100"/>
          </a:xfrm>
        </p:spPr>
        <p:txBody>
          <a:bodyPr/>
          <a:lstStyle/>
          <a:p>
            <a:pPr algn="ctr"/>
            <a:r>
              <a:rPr lang="cs-CZ" dirty="0" err="1">
                <a:latin typeface="Bahnschrift SemiBold" panose="020B0502040204020203" pitchFamily="34" charset="0"/>
              </a:rPr>
              <a:t>Why</a:t>
            </a:r>
            <a:r>
              <a:rPr lang="cs-CZ" dirty="0">
                <a:latin typeface="Bahnschrift SemiBold" panose="020B0502040204020203" pitchFamily="34" charset="0"/>
              </a:rPr>
              <a:t> i </a:t>
            </a:r>
            <a:r>
              <a:rPr lang="cs-CZ" dirty="0" err="1">
                <a:latin typeface="Bahnschrift SemiBold" panose="020B0502040204020203" pitchFamily="34" charset="0"/>
              </a:rPr>
              <a:t>choose</a:t>
            </a:r>
            <a:r>
              <a:rPr lang="cs-CZ" dirty="0">
                <a:latin typeface="Bahnschrift SemiBold" panose="020B0502040204020203" pitchFamily="34" charset="0"/>
              </a:rPr>
              <a:t> </a:t>
            </a:r>
            <a:r>
              <a:rPr lang="cs-CZ" dirty="0" err="1">
                <a:latin typeface="Bahnschrift SemiBold" panose="020B0502040204020203" pitchFamily="34" charset="0"/>
              </a:rPr>
              <a:t>this</a:t>
            </a:r>
            <a:r>
              <a:rPr lang="cs-CZ" dirty="0">
                <a:latin typeface="Bahnschrift SemiBold" panose="020B0502040204020203" pitchFamily="34" charset="0"/>
              </a:rPr>
              <a:t> film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5D3FFB-7F3D-4FA1-8EA2-4AB09882A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cs-CZ" dirty="0" err="1"/>
              <a:t>This</a:t>
            </a:r>
            <a:r>
              <a:rPr lang="cs-CZ" dirty="0"/>
              <a:t> film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of my </a:t>
            </a:r>
            <a:r>
              <a:rPr lang="cs-CZ" dirty="0" err="1"/>
              <a:t>favourite</a:t>
            </a:r>
            <a:r>
              <a:rPr lang="cs-CZ" dirty="0"/>
              <a:t>. N</a:t>
            </a:r>
            <a:r>
              <a:rPr lang="en-US" dirty="0" err="1"/>
              <a:t>ot</a:t>
            </a:r>
            <a:r>
              <a:rPr lang="en-US" dirty="0"/>
              <a:t> only that Keanu Reeves plays in it</a:t>
            </a:r>
            <a:r>
              <a:rPr lang="cs-CZ" dirty="0"/>
              <a:t>, but in my </a:t>
            </a:r>
            <a:r>
              <a:rPr lang="en-US" dirty="0"/>
              <a:t>opinion it's one of the best</a:t>
            </a:r>
            <a:r>
              <a:rPr lang="cs-CZ" dirty="0"/>
              <a:t> </a:t>
            </a:r>
            <a:r>
              <a:rPr lang="cs-CZ" dirty="0" err="1"/>
              <a:t>supernaturals</a:t>
            </a:r>
            <a:r>
              <a:rPr lang="cs-CZ" dirty="0"/>
              <a:t> </a:t>
            </a:r>
            <a:r>
              <a:rPr lang="cs-CZ" dirty="0" err="1"/>
              <a:t>movies</a:t>
            </a:r>
            <a:r>
              <a:rPr lang="cs-CZ" dirty="0"/>
              <a:t>. All of the </a:t>
            </a:r>
            <a:r>
              <a:rPr lang="cs-CZ" dirty="0" err="1"/>
              <a:t>actors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amazing</a:t>
            </a:r>
            <a:r>
              <a:rPr lang="cs-CZ" dirty="0"/>
              <a:t> </a:t>
            </a:r>
            <a:r>
              <a:rPr lang="cs-CZ" dirty="0" err="1"/>
              <a:t>job</a:t>
            </a:r>
            <a:r>
              <a:rPr lang="cs-CZ" dirty="0"/>
              <a:t> in </a:t>
            </a:r>
            <a:r>
              <a:rPr lang="cs-CZ" dirty="0" err="1"/>
              <a:t>portraying</a:t>
            </a:r>
            <a:r>
              <a:rPr lang="cs-CZ" dirty="0"/>
              <a:t> </a:t>
            </a:r>
            <a:r>
              <a:rPr lang="en-US" dirty="0"/>
              <a:t>the grim world afflicted</a:t>
            </a:r>
            <a:r>
              <a:rPr lang="cs-CZ" dirty="0"/>
              <a:t> by </a:t>
            </a:r>
            <a:r>
              <a:rPr lang="cs-CZ" dirty="0" err="1"/>
              <a:t>demons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impending</a:t>
            </a:r>
            <a:r>
              <a:rPr lang="cs-CZ" dirty="0"/>
              <a:t> </a:t>
            </a:r>
            <a:r>
              <a:rPr lang="cs-CZ" dirty="0" err="1"/>
              <a:t>apocalypse</a:t>
            </a:r>
            <a:r>
              <a:rPr lang="cs-CZ" dirty="0"/>
              <a:t>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8857ED2-40B4-41A2-8369-EB9C61029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377" y="3708990"/>
            <a:ext cx="5603358" cy="2801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196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AA4AC0-0C19-4F88-B4F1-35FF5B330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Bahnschrift SemiBold" panose="020B0502040204020203" pitchFamily="34" charset="0"/>
              </a:rPr>
              <a:t>And </a:t>
            </a:r>
            <a:r>
              <a:rPr lang="cs-CZ" dirty="0" err="1">
                <a:latin typeface="Bahnschrift SemiBold" panose="020B0502040204020203" pitchFamily="34" charset="0"/>
              </a:rPr>
              <a:t>thats</a:t>
            </a:r>
            <a:r>
              <a:rPr lang="cs-CZ" dirty="0">
                <a:latin typeface="Bahnschrift SemiBold" panose="020B0502040204020203" pitchFamily="34" charset="0"/>
              </a:rPr>
              <a:t> </a:t>
            </a:r>
            <a:r>
              <a:rPr lang="cs-CZ" dirty="0" err="1">
                <a:latin typeface="Bahnschrift SemiBold" panose="020B0502040204020203" pitchFamily="34" charset="0"/>
              </a:rPr>
              <a:t>all</a:t>
            </a:r>
            <a:r>
              <a:rPr lang="cs-CZ" dirty="0">
                <a:latin typeface="Bahnschrift SemiBold" panose="020B0502040204020203" pitchFamily="34" charset="0"/>
              </a:rPr>
              <a:t>, hope </a:t>
            </a:r>
            <a:r>
              <a:rPr lang="cs-CZ" dirty="0" err="1">
                <a:latin typeface="Bahnschrift SemiBold" panose="020B0502040204020203" pitchFamily="34" charset="0"/>
              </a:rPr>
              <a:t>you</a:t>
            </a:r>
            <a:r>
              <a:rPr lang="cs-CZ" dirty="0">
                <a:latin typeface="Bahnschrift SemiBold" panose="020B0502040204020203" pitchFamily="34" charset="0"/>
              </a:rPr>
              <a:t> </a:t>
            </a:r>
            <a:r>
              <a:rPr lang="cs-CZ" dirty="0" err="1">
                <a:latin typeface="Bahnschrift SemiBold" panose="020B0502040204020203" pitchFamily="34" charset="0"/>
              </a:rPr>
              <a:t>like</a:t>
            </a:r>
            <a:r>
              <a:rPr lang="cs-CZ" dirty="0">
                <a:latin typeface="Bahnschrift SemiBold" panose="020B0502040204020203" pitchFamily="34" charset="0"/>
              </a:rPr>
              <a:t> </a:t>
            </a:r>
            <a:r>
              <a:rPr lang="cs-CZ" dirty="0" err="1">
                <a:latin typeface="Bahnschrift SemiBold" panose="020B0502040204020203" pitchFamily="34" charset="0"/>
              </a:rPr>
              <a:t>it</a:t>
            </a:r>
            <a:r>
              <a:rPr lang="cs-CZ" dirty="0">
                <a:latin typeface="Bahnschrift SemiBold" panose="020B0502040204020203" pitchFamily="34" charset="0"/>
              </a:rPr>
              <a:t> !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CA4207B0-CF84-43EE-B685-02D706DF7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9977" y="2386361"/>
            <a:ext cx="6364446" cy="3581400"/>
          </a:xfrm>
        </p:spPr>
      </p:pic>
    </p:spTree>
    <p:extLst>
      <p:ext uri="{BB962C8B-B14F-4D97-AF65-F5344CB8AC3E}">
        <p14:creationId xmlns:p14="http://schemas.microsoft.com/office/powerpoint/2010/main" val="256885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118</TotalTime>
  <Words>217</Words>
  <Application>Microsoft Office PowerPoint</Application>
  <PresentationFormat>Širokoúhlá obrazovka</PresentationFormat>
  <Paragraphs>19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Bahnschrift SemiBold</vt:lpstr>
      <vt:lpstr>Franklin Gothic Book</vt:lpstr>
      <vt:lpstr>Oříznutí</vt:lpstr>
      <vt:lpstr>Constantine</vt:lpstr>
      <vt:lpstr>Main Actors</vt:lpstr>
      <vt:lpstr>Constantine filming locations</vt:lpstr>
      <vt:lpstr>Movie Review</vt:lpstr>
      <vt:lpstr>Why i choose this film ?</vt:lpstr>
      <vt:lpstr>And thats all, hope you like it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Constantine</dc:title>
  <dc:creator>Karin Mikulcova</dc:creator>
  <cp:lastModifiedBy>Buroňová Alena</cp:lastModifiedBy>
  <cp:revision>13</cp:revision>
  <dcterms:created xsi:type="dcterms:W3CDTF">2020-06-08T08:18:25Z</dcterms:created>
  <dcterms:modified xsi:type="dcterms:W3CDTF">2020-06-08T11:43:20Z</dcterms:modified>
</cp:coreProperties>
</file>