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Alegreya"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9ba21f6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9ba21f6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9ba21f67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9ba21f67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9ba21f67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9ba21f67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9ba21f67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9ba21f67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9ba21f67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9ba21f67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26599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cs" sz="8200">
                <a:highlight>
                  <a:srgbClr val="FF0000"/>
                </a:highlight>
                <a:latin typeface="Alegreya"/>
                <a:ea typeface="Alegreya"/>
                <a:cs typeface="Alegreya"/>
                <a:sym typeface="Alegreya"/>
              </a:rPr>
              <a:t>THE AVENGERS</a:t>
            </a:r>
            <a:endParaRPr sz="8200">
              <a:highlight>
                <a:srgbClr val="FF0000"/>
              </a:highlight>
              <a:latin typeface="Alegreya"/>
              <a:ea typeface="Alegreya"/>
              <a:cs typeface="Alegreya"/>
              <a:sym typeface="Alegreya"/>
            </a:endParaRPr>
          </a:p>
        </p:txBody>
      </p:sp>
      <p:sp>
        <p:nvSpPr>
          <p:cNvPr id="55" name="Google Shape;55;p13"/>
          <p:cNvSpPr txBox="1">
            <a:spLocks noGrp="1"/>
          </p:cNvSpPr>
          <p:nvPr>
            <p:ph type="subTitle" idx="1"/>
          </p:nvPr>
        </p:nvSpPr>
        <p:spPr>
          <a:xfrm>
            <a:off x="311700" y="27469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solidFill>
                  <a:srgbClr val="EFEFEF"/>
                </a:solidFill>
              </a:rPr>
              <a:t>My favourite movie</a:t>
            </a:r>
            <a:endParaRPr>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311700" y="318625"/>
            <a:ext cx="8520600" cy="425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solidFill>
                  <a:srgbClr val="FFFFFF"/>
                </a:solidFill>
              </a:rPr>
              <a:t>Year of release: 2012</a:t>
            </a:r>
            <a:endParaRPr>
              <a:solidFill>
                <a:srgbClr val="FFFFFF"/>
              </a:solidFill>
            </a:endParaRPr>
          </a:p>
          <a:p>
            <a:pPr marL="0" lvl="0" indent="0" algn="l" rtl="0">
              <a:spcBef>
                <a:spcPts val="1600"/>
              </a:spcBef>
              <a:spcAft>
                <a:spcPts val="0"/>
              </a:spcAft>
              <a:buNone/>
            </a:pPr>
            <a:r>
              <a:rPr lang="cs">
                <a:solidFill>
                  <a:srgbClr val="FFFFFF"/>
                </a:solidFill>
              </a:rPr>
              <a:t>Director: Joss Whedon</a:t>
            </a:r>
            <a:endParaRPr>
              <a:solidFill>
                <a:srgbClr val="FFFFFF"/>
              </a:solidFill>
            </a:endParaRPr>
          </a:p>
          <a:p>
            <a:pPr marL="0" lvl="0" indent="0" algn="l" rtl="0">
              <a:spcBef>
                <a:spcPts val="1600"/>
              </a:spcBef>
              <a:spcAft>
                <a:spcPts val="0"/>
              </a:spcAft>
              <a:buNone/>
            </a:pPr>
            <a:r>
              <a:rPr lang="cs">
                <a:solidFill>
                  <a:srgbClr val="FFFFFF"/>
                </a:solidFill>
              </a:rPr>
              <a:t>Based on comic books by: Stan Lee, Jack Kirby, Don Heck</a:t>
            </a:r>
            <a:endParaRPr>
              <a:solidFill>
                <a:srgbClr val="FFFFFF"/>
              </a:solidFill>
            </a:endParaRPr>
          </a:p>
          <a:p>
            <a:pPr marL="0" lvl="0" indent="0" algn="l" rtl="0">
              <a:spcBef>
                <a:spcPts val="1600"/>
              </a:spcBef>
              <a:spcAft>
                <a:spcPts val="1600"/>
              </a:spcAft>
              <a:buNone/>
            </a:pPr>
            <a:r>
              <a:rPr lang="cs">
                <a:solidFill>
                  <a:srgbClr val="FFFFFF"/>
                </a:solidFill>
              </a:rPr>
              <a:t>Cast (major roles): Robert Downey Jr., Jeremy Renner, Scarlett Johansson, Chris Evans, Samuel L. Jackson, Chris Hemsworth, Mark Ruffalo, Tom Hiddleston</a:t>
            </a:r>
            <a:endParaRPr>
              <a:solidFill>
                <a:srgbClr val="FFFFFF"/>
              </a:solidFill>
            </a:endParaRPr>
          </a:p>
        </p:txBody>
      </p:sp>
      <p:pic>
        <p:nvPicPr>
          <p:cNvPr id="61" name="Google Shape;61;p14"/>
          <p:cNvPicPr preferRelativeResize="0"/>
          <p:nvPr/>
        </p:nvPicPr>
        <p:blipFill>
          <a:blip r:embed="rId3">
            <a:alphaModFix/>
          </a:blip>
          <a:stretch>
            <a:fillRect/>
          </a:stretch>
        </p:blipFill>
        <p:spPr>
          <a:xfrm>
            <a:off x="1862275" y="2704196"/>
            <a:ext cx="1524550" cy="2311200"/>
          </a:xfrm>
          <a:prstGeom prst="rect">
            <a:avLst/>
          </a:prstGeom>
          <a:noFill/>
          <a:ln>
            <a:noFill/>
          </a:ln>
        </p:spPr>
      </p:pic>
      <p:pic>
        <p:nvPicPr>
          <p:cNvPr id="62" name="Google Shape;62;p14"/>
          <p:cNvPicPr preferRelativeResize="0"/>
          <p:nvPr/>
        </p:nvPicPr>
        <p:blipFill>
          <a:blip r:embed="rId4">
            <a:alphaModFix/>
          </a:blip>
          <a:stretch>
            <a:fillRect/>
          </a:stretch>
        </p:blipFill>
        <p:spPr>
          <a:xfrm>
            <a:off x="4524750" y="2772488"/>
            <a:ext cx="2174625" cy="217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About movie</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cs">
                <a:solidFill>
                  <a:srgbClr val="FFFFFF"/>
                </a:solidFill>
              </a:rPr>
              <a:t>The Avengers is an American superhero film based on the Marvel Comics superhero team of the same name. Produced by Marvel Studios and distributed by Walt Disney Studios Motion Pictures, it is the sixth film in the Marvel Cinematic Universe (MCU).</a:t>
            </a:r>
            <a:endParaRPr>
              <a:solidFill>
                <a:srgbClr val="FFFFFF"/>
              </a:solidFill>
            </a:endParaRPr>
          </a:p>
          <a:p>
            <a:pPr marL="457200" lvl="0" indent="-342900" algn="l" rtl="0">
              <a:spcBef>
                <a:spcPts val="0"/>
              </a:spcBef>
              <a:spcAft>
                <a:spcPts val="0"/>
              </a:spcAft>
              <a:buClr>
                <a:srgbClr val="FFFFFF"/>
              </a:buClr>
              <a:buSzPts val="1800"/>
              <a:buChar char="●"/>
            </a:pPr>
            <a:r>
              <a:rPr lang="cs">
                <a:solidFill>
                  <a:srgbClr val="FFFFFF"/>
                </a:solidFill>
              </a:rPr>
              <a:t>Plot: The secret company named S.H.I.E.L.D. with director Nick Fury assembles six superheroes: Iron Man, Captain America, the Hulk, Thor, Black Widow and Hawkeye to battle Thor's adoptive brother Loki, who attempts to subjugate humanity by leading an invasion by the extraterrestrial race known as the Chitauri.</a:t>
            </a:r>
            <a:endParaRPr>
              <a:solidFill>
                <a:srgbClr val="FFFFFF"/>
              </a:solidFill>
            </a:endParaRPr>
          </a:p>
          <a:p>
            <a:pPr marL="457200" lvl="0" indent="-342900" algn="l" rtl="0">
              <a:spcBef>
                <a:spcPts val="0"/>
              </a:spcBef>
              <a:spcAft>
                <a:spcPts val="0"/>
              </a:spcAft>
              <a:buClr>
                <a:srgbClr val="FFFFFF"/>
              </a:buClr>
              <a:buSzPts val="1800"/>
              <a:buChar char="●"/>
            </a:pPr>
            <a:r>
              <a:rPr lang="cs">
                <a:solidFill>
                  <a:srgbClr val="FFFFFF"/>
                </a:solidFill>
              </a:rPr>
              <a:t>The movie takes place mainly in New York.</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1661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
              <a:t>Main characters</a:t>
            </a:r>
            <a:endParaRPr/>
          </a:p>
        </p:txBody>
      </p:sp>
      <p:sp>
        <p:nvSpPr>
          <p:cNvPr id="74" name="Google Shape;74;p16"/>
          <p:cNvSpPr txBox="1">
            <a:spLocks noGrp="1"/>
          </p:cNvSpPr>
          <p:nvPr>
            <p:ph type="body" idx="1"/>
          </p:nvPr>
        </p:nvSpPr>
        <p:spPr>
          <a:xfrm>
            <a:off x="240825" y="1152475"/>
            <a:ext cx="8520600" cy="39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cs"/>
              <a:t> </a:t>
            </a:r>
            <a:r>
              <a:rPr lang="cs" sz="800"/>
              <a:t>Iron Man (Robert Downey Jr.)                                 Captain America  (Chris Evans)                     Black Widow (Scarlett Johansson)                               </a:t>
            </a:r>
            <a:r>
              <a:rPr lang="cs" sz="1300"/>
              <a:t> </a:t>
            </a:r>
            <a:r>
              <a:rPr lang="cs" sz="800"/>
              <a:t>Hawkeye (Jeremy Renner)     </a:t>
            </a:r>
            <a:endParaRPr sz="800"/>
          </a:p>
          <a:p>
            <a:pPr marL="0" lvl="0" indent="0" algn="l" rtl="0">
              <a:spcBef>
                <a:spcPts val="1600"/>
              </a:spcBef>
              <a:spcAft>
                <a:spcPts val="0"/>
              </a:spcAft>
              <a:buNone/>
            </a:pPr>
            <a:endParaRPr sz="800"/>
          </a:p>
          <a:p>
            <a:pPr marL="0" lvl="0" indent="0" algn="l" rtl="0">
              <a:spcBef>
                <a:spcPts val="1600"/>
              </a:spcBef>
              <a:spcAft>
                <a:spcPts val="0"/>
              </a:spcAft>
              <a:buNone/>
            </a:pPr>
            <a:endParaRPr sz="800"/>
          </a:p>
          <a:p>
            <a:pPr marL="0" lvl="0" indent="0" algn="l" rtl="0">
              <a:spcBef>
                <a:spcPts val="1600"/>
              </a:spcBef>
              <a:spcAft>
                <a:spcPts val="0"/>
              </a:spcAft>
              <a:buNone/>
            </a:pPr>
            <a:endParaRPr sz="800"/>
          </a:p>
          <a:p>
            <a:pPr marL="0" lvl="0" indent="0" algn="l" rtl="0">
              <a:spcBef>
                <a:spcPts val="1600"/>
              </a:spcBef>
              <a:spcAft>
                <a:spcPts val="0"/>
              </a:spcAft>
              <a:buNone/>
            </a:pPr>
            <a:endParaRPr sz="800"/>
          </a:p>
          <a:p>
            <a:pPr marL="0" lvl="0" indent="0" algn="l" rtl="0">
              <a:spcBef>
                <a:spcPts val="1600"/>
              </a:spcBef>
              <a:spcAft>
                <a:spcPts val="0"/>
              </a:spcAft>
              <a:buNone/>
            </a:pPr>
            <a:r>
              <a:rPr lang="cs" sz="800"/>
              <a:t>                    Thor and Loki (Chris Hemsworth and Tom Hiddleston)                         the Hulk  (Mark Ruffalo)                                           Nick Fury (Samuel L. Jackson)</a:t>
            </a:r>
            <a:endParaRPr sz="800"/>
          </a:p>
          <a:p>
            <a:pPr marL="0" lvl="0" indent="0" algn="l" rtl="0">
              <a:spcBef>
                <a:spcPts val="1600"/>
              </a:spcBef>
              <a:spcAft>
                <a:spcPts val="1600"/>
              </a:spcAft>
              <a:buNone/>
            </a:pPr>
            <a:endParaRPr/>
          </a:p>
        </p:txBody>
      </p:sp>
      <p:pic>
        <p:nvPicPr>
          <p:cNvPr id="75" name="Google Shape;75;p16"/>
          <p:cNvPicPr preferRelativeResize="0"/>
          <p:nvPr/>
        </p:nvPicPr>
        <p:blipFill>
          <a:blip r:embed="rId3">
            <a:alphaModFix/>
          </a:blip>
          <a:stretch>
            <a:fillRect/>
          </a:stretch>
        </p:blipFill>
        <p:spPr>
          <a:xfrm>
            <a:off x="174775" y="900300"/>
            <a:ext cx="2469726" cy="1282350"/>
          </a:xfrm>
          <a:prstGeom prst="rect">
            <a:avLst/>
          </a:prstGeom>
          <a:noFill/>
          <a:ln>
            <a:noFill/>
          </a:ln>
        </p:spPr>
      </p:pic>
      <p:pic>
        <p:nvPicPr>
          <p:cNvPr id="76" name="Google Shape;76;p16"/>
          <p:cNvPicPr preferRelativeResize="0"/>
          <p:nvPr/>
        </p:nvPicPr>
        <p:blipFill>
          <a:blip r:embed="rId4">
            <a:alphaModFix/>
          </a:blip>
          <a:stretch>
            <a:fillRect/>
          </a:stretch>
        </p:blipFill>
        <p:spPr>
          <a:xfrm>
            <a:off x="2882475" y="738839"/>
            <a:ext cx="1116125" cy="1583250"/>
          </a:xfrm>
          <a:prstGeom prst="rect">
            <a:avLst/>
          </a:prstGeom>
          <a:noFill/>
          <a:ln>
            <a:noFill/>
          </a:ln>
        </p:spPr>
      </p:pic>
      <p:pic>
        <p:nvPicPr>
          <p:cNvPr id="77" name="Google Shape;77;p16"/>
          <p:cNvPicPr preferRelativeResize="0"/>
          <p:nvPr/>
        </p:nvPicPr>
        <p:blipFill>
          <a:blip r:embed="rId5">
            <a:alphaModFix/>
          </a:blip>
          <a:stretch>
            <a:fillRect/>
          </a:stretch>
        </p:blipFill>
        <p:spPr>
          <a:xfrm>
            <a:off x="4236575" y="845500"/>
            <a:ext cx="2434099" cy="1369950"/>
          </a:xfrm>
          <a:prstGeom prst="rect">
            <a:avLst/>
          </a:prstGeom>
          <a:noFill/>
          <a:ln>
            <a:noFill/>
          </a:ln>
        </p:spPr>
      </p:pic>
      <p:pic>
        <p:nvPicPr>
          <p:cNvPr id="78" name="Google Shape;78;p16"/>
          <p:cNvPicPr preferRelativeResize="0"/>
          <p:nvPr/>
        </p:nvPicPr>
        <p:blipFill>
          <a:blip r:embed="rId6">
            <a:alphaModFix/>
          </a:blip>
          <a:stretch>
            <a:fillRect/>
          </a:stretch>
        </p:blipFill>
        <p:spPr>
          <a:xfrm>
            <a:off x="6801575" y="900300"/>
            <a:ext cx="2158774" cy="1338701"/>
          </a:xfrm>
          <a:prstGeom prst="rect">
            <a:avLst/>
          </a:prstGeom>
          <a:noFill/>
          <a:ln>
            <a:noFill/>
          </a:ln>
        </p:spPr>
      </p:pic>
      <p:pic>
        <p:nvPicPr>
          <p:cNvPr id="79" name="Google Shape;79;p16"/>
          <p:cNvPicPr preferRelativeResize="0"/>
          <p:nvPr/>
        </p:nvPicPr>
        <p:blipFill>
          <a:blip r:embed="rId7">
            <a:alphaModFix/>
          </a:blip>
          <a:stretch>
            <a:fillRect/>
          </a:stretch>
        </p:blipFill>
        <p:spPr>
          <a:xfrm>
            <a:off x="972200" y="2717788"/>
            <a:ext cx="2158775" cy="1345434"/>
          </a:xfrm>
          <a:prstGeom prst="rect">
            <a:avLst/>
          </a:prstGeom>
          <a:noFill/>
          <a:ln>
            <a:noFill/>
          </a:ln>
        </p:spPr>
      </p:pic>
      <p:pic>
        <p:nvPicPr>
          <p:cNvPr id="80" name="Google Shape;80;p16"/>
          <p:cNvPicPr preferRelativeResize="0"/>
          <p:nvPr/>
        </p:nvPicPr>
        <p:blipFill>
          <a:blip r:embed="rId8">
            <a:alphaModFix/>
          </a:blip>
          <a:stretch>
            <a:fillRect/>
          </a:stretch>
        </p:blipFill>
        <p:spPr>
          <a:xfrm>
            <a:off x="3527988" y="2783363"/>
            <a:ext cx="2158776" cy="1214306"/>
          </a:xfrm>
          <a:prstGeom prst="rect">
            <a:avLst/>
          </a:prstGeom>
          <a:noFill/>
          <a:ln>
            <a:noFill/>
          </a:ln>
        </p:spPr>
      </p:pic>
      <p:pic>
        <p:nvPicPr>
          <p:cNvPr id="81" name="Google Shape;81;p16"/>
          <p:cNvPicPr preferRelativeResize="0"/>
          <p:nvPr/>
        </p:nvPicPr>
        <p:blipFill>
          <a:blip r:embed="rId9">
            <a:alphaModFix/>
          </a:blip>
          <a:stretch>
            <a:fillRect/>
          </a:stretch>
        </p:blipFill>
        <p:spPr>
          <a:xfrm>
            <a:off x="5981025" y="2848164"/>
            <a:ext cx="1988649" cy="1084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202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Why do I like this movie?</a:t>
            </a:r>
            <a:endParaRPr/>
          </a:p>
        </p:txBody>
      </p:sp>
      <p:sp>
        <p:nvSpPr>
          <p:cNvPr id="87" name="Google Shape;87;p17"/>
          <p:cNvSpPr txBox="1">
            <a:spLocks noGrp="1"/>
          </p:cNvSpPr>
          <p:nvPr>
            <p:ph type="body" idx="1"/>
          </p:nvPr>
        </p:nvSpPr>
        <p:spPr>
          <a:xfrm>
            <a:off x="311700" y="9396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a:t>I like this movie because it has awesome and original plot, interesting characters and amazing effects. There’s also a lot of action and sometimes there are funny or really touching scenes. This movie is just a one piece from big cinematic universe and the end of the series is awesome and very emotional.</a:t>
            </a:r>
            <a:endParaRPr/>
          </a:p>
          <a:p>
            <a:pPr marL="0" lvl="0" indent="0" algn="l" rtl="0">
              <a:spcBef>
                <a:spcPts val="1600"/>
              </a:spcBef>
              <a:spcAft>
                <a:spcPts val="1600"/>
              </a:spcAft>
              <a:buNone/>
            </a:pPr>
            <a:r>
              <a:rPr lang="cs"/>
              <a:t>I’d say there’s no thing I dislike in this movie.</a:t>
            </a:r>
            <a:endParaRPr/>
          </a:p>
        </p:txBody>
      </p:sp>
      <p:pic>
        <p:nvPicPr>
          <p:cNvPr id="88" name="Google Shape;88;p17"/>
          <p:cNvPicPr preferRelativeResize="0"/>
          <p:nvPr/>
        </p:nvPicPr>
        <p:blipFill>
          <a:blip r:embed="rId3">
            <a:alphaModFix/>
          </a:blip>
          <a:stretch>
            <a:fillRect/>
          </a:stretch>
        </p:blipFill>
        <p:spPr>
          <a:xfrm>
            <a:off x="2583200" y="2884100"/>
            <a:ext cx="3658502" cy="2057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0" y="744575"/>
            <a:ext cx="8520600" cy="407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cs" sz="1800"/>
              <a:t>Kateřina Gorolová		      			9.A						12. 6. 2020</a:t>
            </a:r>
            <a:endParaRPr sz="1800"/>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Předvádění na obrazovce (16:9)</PresentationFormat>
  <Paragraphs>23</Paragraphs>
  <Slides>6</Slides>
  <Notes>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6</vt:i4>
      </vt:variant>
    </vt:vector>
  </HeadingPairs>
  <TitlesOfParts>
    <vt:vector size="9" baseType="lpstr">
      <vt:lpstr>Alegreya</vt:lpstr>
      <vt:lpstr>Arial</vt:lpstr>
      <vt:lpstr>Simple Dark</vt:lpstr>
      <vt:lpstr>THE AVENGERS</vt:lpstr>
      <vt:lpstr>Prezentace aplikace PowerPoint</vt:lpstr>
      <vt:lpstr>About movie</vt:lpstr>
      <vt:lpstr>Main characters</vt:lpstr>
      <vt:lpstr>Why do I like this movie?</vt:lpstr>
      <vt:lpstr>Kateřina Gorolová           9.A      12. 6.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AVENGERS</dc:title>
  <dc:creator>Buroňová Alena</dc:creator>
  <cp:lastModifiedBy>Buroňová Alena</cp:lastModifiedBy>
  <cp:revision>1</cp:revision>
  <dcterms:modified xsi:type="dcterms:W3CDTF">2020-06-14T09:00:13Z</dcterms:modified>
</cp:coreProperties>
</file>