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5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32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03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95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95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1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24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26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41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9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10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29B5-77D1-4A3E-942D-5C07435BC5FA}" type="datetimeFigureOut">
              <a:rPr lang="cs-CZ" smtClean="0"/>
              <a:t>24.11.2019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03E0B-8D1C-47CF-90D4-B1376E108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206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450" y="-304800"/>
            <a:ext cx="132969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i pl DSC_166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l 20191018_14012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16286" y="836468"/>
            <a:ext cx="6691746" cy="5018810"/>
          </a:xfrm>
          <a:prstGeom prst="rect">
            <a:avLst/>
          </a:prstGeom>
        </p:spPr>
      </p:pic>
      <p:pic>
        <p:nvPicPr>
          <p:cNvPr id="3" name="Obrázek 2" descr="pl 20191018_140120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6868" y="868218"/>
            <a:ext cx="6945745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l 20191018_14013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3236" y="877455"/>
            <a:ext cx="6834907" cy="5126180"/>
          </a:xfrm>
          <a:prstGeom prst="rect">
            <a:avLst/>
          </a:prstGeom>
        </p:spPr>
      </p:pic>
      <p:pic>
        <p:nvPicPr>
          <p:cNvPr id="3" name="Obrázek 2" descr="pl 20191018_140110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74724" y="857251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l 20191018_14015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12" y="0"/>
            <a:ext cx="9876752" cy="74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l 20191018_14020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708" y="-1"/>
            <a:ext cx="9852121" cy="73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l DSC_165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o DSC_16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o DSC_166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p DSC_16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p DSC_165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 DSC_162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 it DSC_165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r 20191018_14000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r 20191018_1400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r 20191018_1400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r DSC_16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98699" y="733136"/>
            <a:ext cx="7158184" cy="53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i 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i DSC_165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Buroňová Alena</dc:creator>
  <cp:lastModifiedBy>Buroňová Alena</cp:lastModifiedBy>
  <cp:revision>1</cp:revision>
  <dcterms:created xsi:type="dcterms:W3CDTF">2019-11-24T19:28:51Z</dcterms:created>
  <dcterms:modified xsi:type="dcterms:W3CDTF">2019-11-24T19:29:18Z</dcterms:modified>
</cp:coreProperties>
</file>