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B66C-2804-43FC-B17B-3E934AC923E9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562-1376-4CD0-8D6E-77F615811D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08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B66C-2804-43FC-B17B-3E934AC923E9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562-1376-4CD0-8D6E-77F615811D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18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B66C-2804-43FC-B17B-3E934AC923E9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562-1376-4CD0-8D6E-77F615811D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00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B66C-2804-43FC-B17B-3E934AC923E9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562-1376-4CD0-8D6E-77F615811D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66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B66C-2804-43FC-B17B-3E934AC923E9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562-1376-4CD0-8D6E-77F615811D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64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B66C-2804-43FC-B17B-3E934AC923E9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562-1376-4CD0-8D6E-77F615811D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91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B66C-2804-43FC-B17B-3E934AC923E9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562-1376-4CD0-8D6E-77F615811D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03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B66C-2804-43FC-B17B-3E934AC923E9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562-1376-4CD0-8D6E-77F615811D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73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B66C-2804-43FC-B17B-3E934AC923E9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562-1376-4CD0-8D6E-77F615811D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08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B66C-2804-43FC-B17B-3E934AC923E9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562-1376-4CD0-8D6E-77F615811D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65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B66C-2804-43FC-B17B-3E934AC923E9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562-1376-4CD0-8D6E-77F615811D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26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9B66C-2804-43FC-B17B-3E934AC923E9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8D562-1376-4CD0-8D6E-77F615811D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83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2888"/>
            <a:ext cx="12192000" cy="63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7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72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08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72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8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72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3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72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99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72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52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72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88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190623_09443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33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190623_09530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41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190623_09593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89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190623_10230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2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67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190623_10500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4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190623_12550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30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190623_12551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07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190623_13304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90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190623_13343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4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190623_13530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19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190623_14101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0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190623_14144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86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190623_14270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8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2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71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7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71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5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71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4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71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0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72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39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72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343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Buroňová Alena</dc:creator>
  <cp:lastModifiedBy>Buroňová Alena</cp:lastModifiedBy>
  <cp:revision>1</cp:revision>
  <dcterms:created xsi:type="dcterms:W3CDTF">2019-11-28T20:06:41Z</dcterms:created>
  <dcterms:modified xsi:type="dcterms:W3CDTF">2019-11-28T20:07:32Z</dcterms:modified>
</cp:coreProperties>
</file>