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5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2336800"/>
            <a:ext cx="6815669" cy="495300"/>
          </a:xfrm>
        </p:spPr>
        <p:txBody>
          <a:bodyPr/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stellar" panose="020A0402060406010301" pitchFamily="18" charset="0"/>
              </a:rPr>
              <a:t> HUNGER GAMES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JULIE SEMANIV</a:t>
            </a: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8.B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DETAILS</a:t>
            </a:r>
            <a:endParaRPr lang="cs-CZ" sz="4000" dirty="0">
              <a:solidFill>
                <a:schemeClr val="accent4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Hunger Games is an American adventure film made in 2012 based </a:t>
            </a:r>
            <a:r>
              <a:rPr lang="en-US" sz="2000" dirty="0" smtClean="0">
                <a:latin typeface="Arial Black" panose="020B0A04020102020204" pitchFamily="34" charset="0"/>
              </a:rPr>
              <a:t>on </a:t>
            </a:r>
            <a:r>
              <a:rPr lang="en-US" sz="2000" dirty="0">
                <a:latin typeface="Arial Black" panose="020B0A04020102020204" pitchFamily="34" charset="0"/>
              </a:rPr>
              <a:t>the book Arena of Death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As of 2013, it earned over $ 691 million </a:t>
            </a:r>
            <a:r>
              <a:rPr lang="en-US" sz="2000" dirty="0" smtClean="0">
                <a:latin typeface="Arial Black" panose="020B0A04020102020204" pitchFamily="34" charset="0"/>
              </a:rPr>
              <a:t>worldwide</a:t>
            </a:r>
            <a:r>
              <a:rPr lang="cs-CZ" sz="20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The main character, Katniss </a:t>
            </a:r>
            <a:r>
              <a:rPr lang="en-US" sz="2000" dirty="0" err="1">
                <a:latin typeface="Arial Black" panose="020B0A04020102020204" pitchFamily="34" charset="0"/>
              </a:rPr>
              <a:t>Everden</a:t>
            </a:r>
            <a:r>
              <a:rPr lang="en-US" sz="2000" dirty="0">
                <a:latin typeface="Arial Black" panose="020B0A04020102020204" pitchFamily="34" charset="0"/>
              </a:rPr>
              <a:t>, was played by </a:t>
            </a:r>
            <a:r>
              <a:rPr lang="en-US" sz="2000" u="sng" dirty="0">
                <a:latin typeface="Arial Black" panose="020B0A04020102020204" pitchFamily="34" charset="0"/>
              </a:rPr>
              <a:t>Jennifer Lawrence</a:t>
            </a:r>
            <a:r>
              <a:rPr lang="en-US" sz="2000" dirty="0">
                <a:latin typeface="Arial Black" panose="020B0A04020102020204" pitchFamily="34" charset="0"/>
              </a:rPr>
              <a:t>, and the other cast were </a:t>
            </a:r>
            <a:r>
              <a:rPr lang="en-US" sz="2000" u="sng" dirty="0">
                <a:latin typeface="Arial Black" panose="020B0A04020102020204" pitchFamily="34" charset="0"/>
              </a:rPr>
              <a:t>Liam </a:t>
            </a:r>
            <a:r>
              <a:rPr lang="en-US" sz="2000" u="sng" dirty="0" err="1">
                <a:latin typeface="Arial Black" panose="020B0A04020102020204" pitchFamily="34" charset="0"/>
              </a:rPr>
              <a:t>Hemsworth</a:t>
            </a:r>
            <a:r>
              <a:rPr lang="en-US" sz="2000" dirty="0">
                <a:latin typeface="Arial Black" panose="020B0A04020102020204" pitchFamily="34" charset="0"/>
              </a:rPr>
              <a:t> and </a:t>
            </a:r>
            <a:r>
              <a:rPr lang="en-US" sz="2000" u="sng" dirty="0">
                <a:latin typeface="Arial Black" panose="020B0A04020102020204" pitchFamily="34" charset="0"/>
              </a:rPr>
              <a:t>Josh Hutcherson</a:t>
            </a:r>
            <a:r>
              <a:rPr lang="en-US" sz="2000" u="sng" dirty="0" smtClean="0">
                <a:latin typeface="Arial Black" panose="020B0A04020102020204" pitchFamily="34" charset="0"/>
              </a:rPr>
              <a:t>.</a:t>
            </a:r>
            <a:endParaRPr lang="cs-CZ" sz="2000" u="sng" dirty="0" smtClean="0">
              <a:latin typeface="Arial Black" panose="020B0A04020102020204" pitchFamily="34" charset="0"/>
            </a:endParaRPr>
          </a:p>
          <a:p>
            <a:r>
              <a:rPr lang="cs-CZ" sz="2000" dirty="0" err="1" smtClean="0">
                <a:latin typeface="Arial Black" panose="020B0A04020102020204" pitchFamily="34" charset="0"/>
              </a:rPr>
              <a:t>Earth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dirty="0">
                <a:latin typeface="Arial Black" panose="020B0A04020102020204" pitchFamily="34" charset="0"/>
              </a:rPr>
              <a:t>- United </a:t>
            </a:r>
            <a:r>
              <a:rPr lang="cs-CZ" sz="2000" dirty="0" err="1">
                <a:latin typeface="Arial Black" panose="020B0A04020102020204" pitchFamily="34" charset="0"/>
              </a:rPr>
              <a:t>States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of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smtClean="0">
                <a:latin typeface="Arial Black" panose="020B0A04020102020204" pitchFamily="34" charset="0"/>
              </a:rPr>
              <a:t>America</a:t>
            </a:r>
          </a:p>
          <a:p>
            <a:r>
              <a:rPr lang="cs-CZ" sz="2000" dirty="0" err="1" smtClean="0">
                <a:latin typeface="Arial Black" panose="020B0A04020102020204" pitchFamily="34" charset="0"/>
              </a:rPr>
              <a:t>Original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dirty="0" err="1" smtClean="0">
                <a:latin typeface="Arial Black" panose="020B0A04020102020204" pitchFamily="34" charset="0"/>
              </a:rPr>
              <a:t>name</a:t>
            </a:r>
            <a:r>
              <a:rPr lang="cs-CZ" sz="2000" dirty="0" smtClean="0">
                <a:latin typeface="Arial Black" panose="020B0A04020102020204" pitchFamily="34" charset="0"/>
              </a:rPr>
              <a:t> – </a:t>
            </a:r>
            <a:r>
              <a:rPr lang="cs-CZ" sz="2000" dirty="0" err="1" smtClean="0">
                <a:latin typeface="Arial Black" panose="020B0A04020102020204" pitchFamily="34" charset="0"/>
              </a:rPr>
              <a:t>The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dirty="0" err="1" smtClean="0">
                <a:latin typeface="Arial Black" panose="020B0A04020102020204" pitchFamily="34" charset="0"/>
              </a:rPr>
              <a:t>Hunger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r>
              <a:rPr lang="cs-CZ" sz="2000" dirty="0" err="1" smtClean="0">
                <a:latin typeface="Arial Black" panose="020B0A04020102020204" pitchFamily="34" charset="0"/>
              </a:rPr>
              <a:t>Games</a:t>
            </a:r>
            <a:r>
              <a:rPr lang="cs-CZ" sz="2000" dirty="0" smtClean="0">
                <a:latin typeface="Arial Black" panose="020B0A04020102020204" pitchFamily="34" charset="0"/>
              </a:rPr>
              <a:t> 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4503740"/>
            <a:ext cx="2628898" cy="16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FACTS</a:t>
            </a:r>
            <a:endParaRPr lang="cs-CZ" sz="4000" dirty="0">
              <a:solidFill>
                <a:schemeClr val="accent4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The story takes place in the post-apocalyptic future in the land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Panem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, where designated boys and girls between the ages of 12 and 18 must fight in the Hungry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Games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annual event that is filmed live and screened in all regions and in which the "chosen ones" have to fight to the death until there is one winner left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797" y="4250268"/>
            <a:ext cx="2844800" cy="1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CONTENT</a:t>
            </a:r>
            <a:endParaRPr lang="cs-CZ" sz="4000" dirty="0">
              <a:solidFill>
                <a:schemeClr val="accent4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In the ruins of the former North America lies the land of the Lord with the capital Capitol and twelve surrounding counties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The main characters Katniss and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Peeta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belong to the twelfth and the Capitol rules them with a cruel and hard hand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Hunger games is a show where every year they choose one boy and one girl from 12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regions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Katniss and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Peeta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were drawn into the games.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Haymitch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from the twelfth county, a former winner of the games, was elected as their mentor, but he eventually became bitter and became an alcoholic.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GAME</a:t>
            </a:r>
            <a:endParaRPr lang="cs-CZ" sz="4000" dirty="0">
              <a:solidFill>
                <a:schemeClr val="accent4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Before they fight for life and death, all players must train in the hall, where they will gradually perform and gain points from the audience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The next day, the fighters will be released into the arena where they attack and kill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en-US" sz="2000" dirty="0">
                <a:latin typeface="Arial Black" panose="020B0A04020102020204" pitchFamily="34" charset="0"/>
              </a:rPr>
              <a:t>Katniss and </a:t>
            </a:r>
            <a:r>
              <a:rPr lang="en-US" sz="2000" dirty="0" err="1">
                <a:latin typeface="Arial Black" panose="020B0A04020102020204" pitchFamily="34" charset="0"/>
              </a:rPr>
              <a:t>Peeta</a:t>
            </a:r>
            <a:r>
              <a:rPr lang="en-US" sz="2000" dirty="0">
                <a:latin typeface="Arial Black" panose="020B0A04020102020204" pitchFamily="34" charset="0"/>
              </a:rPr>
              <a:t> broke the rules of the game and a break occurred. </a:t>
            </a:r>
            <a:r>
              <a:rPr lang="en-US" sz="2000" dirty="0">
                <a:solidFill>
                  <a:srgbClr val="C00000"/>
                </a:solidFill>
                <a:latin typeface="Arial Black" panose="020B0A04020102020204" pitchFamily="34" charset="0"/>
              </a:rPr>
              <a:t>What happened ? </a:t>
            </a:r>
            <a:r>
              <a:rPr lang="en-US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I recommend watching this movie</a:t>
            </a:r>
            <a:endParaRPr lang="cs-CZ" sz="2000" u="sng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21" y="5106989"/>
            <a:ext cx="4264776" cy="1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 SemiBold" panose="020B0502040204020203" pitchFamily="34" charset="0"/>
              </a:rPr>
              <a:t>MAIN ROLE AND MY OPINION</a:t>
            </a:r>
            <a:endParaRPr lang="cs-CZ" sz="4000" dirty="0">
              <a:solidFill>
                <a:schemeClr val="accent4">
                  <a:lumMod val="40000"/>
                  <a:lumOff val="6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 chose this movie because it is one of my favorites. I really enjoy this film, especially the first part. I've seen the movie about four times and I'm never bored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  <a:endParaRPr lang="cs-CZ" sz="2000" dirty="0" smtClean="0">
              <a:latin typeface="Arial Black" panose="020B0A04020102020204" pitchFamily="34" charset="0"/>
            </a:endParaRPr>
          </a:p>
          <a:p>
            <a:r>
              <a:rPr lang="cs-CZ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main</a:t>
            </a:r>
            <a:r>
              <a:rPr lang="cs-CZ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actors</a:t>
            </a:r>
            <a:endParaRPr lang="cs-CZ" sz="20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cs-CZ" sz="2000" dirty="0">
                <a:latin typeface="Arial Black" panose="020B0A04020102020204" pitchFamily="34" charset="0"/>
              </a:rPr>
              <a:t>Jennifer </a:t>
            </a:r>
            <a:r>
              <a:rPr lang="cs-CZ" sz="2000" dirty="0" err="1">
                <a:latin typeface="Arial Black" panose="020B0A04020102020204" pitchFamily="34" charset="0"/>
              </a:rPr>
              <a:t>Lawrence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 err="1">
                <a:latin typeface="Arial Black" panose="020B0A04020102020204" pitchFamily="34" charset="0"/>
              </a:rPr>
              <a:t>Josh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Hutcherson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 err="1">
                <a:latin typeface="Arial Black" panose="020B0A04020102020204" pitchFamily="34" charset="0"/>
              </a:rPr>
              <a:t>Liam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Hemsworth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 err="1">
                <a:latin typeface="Arial Black" panose="020B0A04020102020204" pitchFamily="34" charset="0"/>
              </a:rPr>
              <a:t>Woody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Harrelson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>
                <a:latin typeface="Arial Black" panose="020B0A04020102020204" pitchFamily="34" charset="0"/>
              </a:rPr>
              <a:t>Elizabeth </a:t>
            </a:r>
            <a:r>
              <a:rPr lang="cs-CZ" sz="2000" dirty="0" err="1">
                <a:latin typeface="Arial Black" panose="020B0A04020102020204" pitchFamily="34" charset="0"/>
              </a:rPr>
              <a:t>Banks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 err="1">
                <a:latin typeface="Arial Black" panose="020B0A04020102020204" pitchFamily="34" charset="0"/>
              </a:rPr>
              <a:t>Lenny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Kravitz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 err="1">
                <a:latin typeface="Arial Black" panose="020B0A04020102020204" pitchFamily="34" charset="0"/>
              </a:rPr>
              <a:t>Stanley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Tucci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2000" dirty="0">
                <a:latin typeface="Arial Black" panose="020B0A04020102020204" pitchFamily="34" charset="0"/>
              </a:rPr>
              <a:t>Donald </a:t>
            </a:r>
            <a:r>
              <a:rPr lang="cs-CZ" sz="2000" dirty="0" err="1">
                <a:latin typeface="Arial Black" panose="020B0A04020102020204" pitchFamily="34" charset="0"/>
              </a:rPr>
              <a:t>Sutherland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38" y="3081866"/>
            <a:ext cx="3607959" cy="22690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3536482"/>
            <a:ext cx="3227387" cy="18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371</Words>
  <Application>Microsoft Office PowerPoint</Application>
  <PresentationFormat>Širokoúhlá obrazovka</PresentationFormat>
  <Paragraphs>32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Agency FB</vt:lpstr>
      <vt:lpstr>Arial</vt:lpstr>
      <vt:lpstr>Arial Black</vt:lpstr>
      <vt:lpstr>Bahnschrift SemiBold</vt:lpstr>
      <vt:lpstr>Castellar</vt:lpstr>
      <vt:lpstr>Garamond</vt:lpstr>
      <vt:lpstr>Organika</vt:lpstr>
      <vt:lpstr> HUNGER GAMES</vt:lpstr>
      <vt:lpstr>DETAILS</vt:lpstr>
      <vt:lpstr>FACTS</vt:lpstr>
      <vt:lpstr>CONTENT</vt:lpstr>
      <vt:lpstr>GAME</vt:lpstr>
      <vt:lpstr>MAIN ROLE AND MY OPINION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HUNGER GAMES</dc:title>
  <dc:creator>admin</dc:creator>
  <cp:lastModifiedBy>Buroňová Alena</cp:lastModifiedBy>
  <cp:revision>6</cp:revision>
  <dcterms:created xsi:type="dcterms:W3CDTF">2020-06-08T07:45:27Z</dcterms:created>
  <dcterms:modified xsi:type="dcterms:W3CDTF">2020-06-08T10:53:14Z</dcterms:modified>
</cp:coreProperties>
</file>