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1" r:id="rId3"/>
    <p:sldId id="262" r:id="rId4"/>
    <p:sldId id="259" r:id="rId5"/>
    <p:sldId id="263" r:id="rId6"/>
    <p:sldId id="264" r:id="rId7"/>
    <p:sldId id="265" r:id="rId8"/>
    <p:sldId id="266" r:id="rId9"/>
    <p:sldId id="267" r:id="rId10"/>
    <p:sldId id="270" r:id="rId11"/>
    <p:sldId id="268" r:id="rId12"/>
    <p:sldId id="269" r:id="rId13"/>
    <p:sldId id="271" r:id="rId14"/>
    <p:sldId id="272" r:id="rId15"/>
    <p:sldId id="274" r:id="rId16"/>
    <p:sldId id="275" r:id="rId17"/>
    <p:sldId id="273" r:id="rId18"/>
    <p:sldId id="276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45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arak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uvan sara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PWPE3k59wWA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IlG7xo2bkgA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9671142" cy="2387600"/>
          </a:xfrm>
        </p:spPr>
        <p:txBody>
          <a:bodyPr/>
          <a:lstStyle/>
          <a:p>
            <a:r>
              <a:rPr lang="fi-FI" dirty="0" smtClean="0"/>
              <a:t>Ostrava,</a:t>
            </a:r>
            <a:r>
              <a:rPr lang="cs-CZ" dirty="0" smtClean="0"/>
              <a:t>CZ</a:t>
            </a:r>
            <a:r>
              <a:rPr lang="fi-FI" dirty="0" smtClean="0"/>
              <a:t>e</a:t>
            </a:r>
            <a:r>
              <a:rPr lang="cs-CZ" dirty="0" smtClean="0"/>
              <a:t>CHIA</a:t>
            </a:r>
            <a:r>
              <a:rPr lang="fi-FI" dirty="0" smtClean="0"/>
              <a:t> 11.3.-15.3. -19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Zakladni Skola a materska skola ostrava zabre</a:t>
            </a:r>
            <a:r>
              <a:rPr lang="cs-CZ" dirty="0" smtClean="0"/>
              <a:t>H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3775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50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8744" y="283778"/>
            <a:ext cx="5969876" cy="4477407"/>
          </a:xfrm>
          <a:prstGeom prst="rect">
            <a:avLst/>
          </a:prstGeom>
        </p:spPr>
      </p:pic>
      <p:pic>
        <p:nvPicPr>
          <p:cNvPr id="3" name="Kuva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959" y="283778"/>
            <a:ext cx="4246179" cy="3184634"/>
          </a:xfrm>
          <a:prstGeom prst="rect">
            <a:avLst/>
          </a:prstGeom>
        </p:spPr>
      </p:pic>
      <p:pic>
        <p:nvPicPr>
          <p:cNvPr id="4" name="Kuva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3586" y="3626068"/>
            <a:ext cx="3862552" cy="2896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89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676" y="315310"/>
            <a:ext cx="5129048" cy="3846786"/>
          </a:xfrm>
          <a:prstGeom prst="rect">
            <a:avLst/>
          </a:prstGeom>
        </p:spPr>
      </p:pic>
      <p:pic>
        <p:nvPicPr>
          <p:cNvPr id="3" name="Kuva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7379" y="346841"/>
            <a:ext cx="5044965" cy="3783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00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993" y="173421"/>
            <a:ext cx="5239407" cy="3929555"/>
          </a:xfrm>
          <a:prstGeom prst="rect">
            <a:avLst/>
          </a:prstGeom>
        </p:spPr>
      </p:pic>
      <p:pic>
        <p:nvPicPr>
          <p:cNvPr id="3" name="Kuva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5695" y="0"/>
            <a:ext cx="4945119" cy="4030738"/>
          </a:xfrm>
          <a:prstGeom prst="rect">
            <a:avLst/>
          </a:prstGeom>
        </p:spPr>
      </p:pic>
      <p:pic>
        <p:nvPicPr>
          <p:cNvPr id="4" name="Kuva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8069" y="4030739"/>
            <a:ext cx="4866290" cy="2827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9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516" y="0"/>
            <a:ext cx="5087007" cy="3815255"/>
          </a:xfrm>
          <a:prstGeom prst="rect">
            <a:avLst/>
          </a:prstGeom>
        </p:spPr>
      </p:pic>
      <p:pic>
        <p:nvPicPr>
          <p:cNvPr id="3" name="Kuva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3242" y="47296"/>
            <a:ext cx="5486400" cy="4114800"/>
          </a:xfrm>
          <a:prstGeom prst="rect">
            <a:avLst/>
          </a:prstGeom>
        </p:spPr>
      </p:pic>
      <p:pic>
        <p:nvPicPr>
          <p:cNvPr id="4" name="Kuva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2317" y="3263461"/>
            <a:ext cx="5150068" cy="3484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87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/>
          <p:cNvSpPr/>
          <p:nvPr/>
        </p:nvSpPr>
        <p:spPr>
          <a:xfrm>
            <a:off x="1450428" y="3244333"/>
            <a:ext cx="93174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dirty="0">
                <a:hlinkClick r:id="rId2"/>
              </a:rPr>
              <a:t>https://</a:t>
            </a:r>
            <a:r>
              <a:rPr lang="fi-FI" sz="3200" dirty="0" smtClean="0">
                <a:hlinkClick r:id="rId2"/>
              </a:rPr>
              <a:t>youtu.be/PWPE3k59wWA</a:t>
            </a:r>
            <a:endParaRPr lang="fi-FI" sz="3200" dirty="0" smtClean="0"/>
          </a:p>
          <a:p>
            <a:endParaRPr lang="fi-FI" sz="3200" dirty="0"/>
          </a:p>
        </p:txBody>
      </p:sp>
    </p:spTree>
    <p:extLst>
      <p:ext uri="{BB962C8B-B14F-4D97-AF65-F5344CB8AC3E}">
        <p14:creationId xmlns:p14="http://schemas.microsoft.com/office/powerpoint/2010/main" val="190771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/>
          <p:cNvSpPr/>
          <p:nvPr/>
        </p:nvSpPr>
        <p:spPr>
          <a:xfrm>
            <a:off x="2948152" y="3244334"/>
            <a:ext cx="54548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dirty="0">
                <a:hlinkClick r:id="rId2"/>
              </a:rPr>
              <a:t>https://</a:t>
            </a:r>
            <a:r>
              <a:rPr lang="fi-FI" sz="3600" dirty="0" smtClean="0">
                <a:hlinkClick r:id="rId2"/>
              </a:rPr>
              <a:t>youtu.be/IlG7xo2bkgA</a:t>
            </a:r>
            <a:endParaRPr lang="fi-FI" sz="3600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9720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0483" y="378373"/>
            <a:ext cx="7945821" cy="5959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21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413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345" y="118242"/>
            <a:ext cx="6169571" cy="4627178"/>
          </a:xfrm>
          <a:prstGeom prst="rect">
            <a:avLst/>
          </a:prstGeom>
        </p:spPr>
      </p:pic>
      <p:pic>
        <p:nvPicPr>
          <p:cNvPr id="3" name="Kuva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4482" y="118242"/>
            <a:ext cx="4616012" cy="615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77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211" y="261551"/>
            <a:ext cx="6993924" cy="5245443"/>
          </a:xfrm>
          <a:prstGeom prst="rect">
            <a:avLst/>
          </a:prstGeom>
        </p:spPr>
      </p:pic>
      <p:pic>
        <p:nvPicPr>
          <p:cNvPr id="3" name="Kuva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7504" y="1822622"/>
            <a:ext cx="5988907" cy="4491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08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2495" y="2944212"/>
            <a:ext cx="4566745" cy="3425059"/>
          </a:xfrm>
          <a:prstGeom prst="rect">
            <a:avLst/>
          </a:prstGeom>
        </p:spPr>
      </p:pic>
      <p:pic>
        <p:nvPicPr>
          <p:cNvPr id="3" name="Kuva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026" y="319253"/>
            <a:ext cx="6826469" cy="5119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58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635" y="268012"/>
            <a:ext cx="6348250" cy="4761187"/>
          </a:xfrm>
          <a:prstGeom prst="rect">
            <a:avLst/>
          </a:prstGeom>
        </p:spPr>
      </p:pic>
      <p:pic>
        <p:nvPicPr>
          <p:cNvPr id="3" name="Kuva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4579" y="268012"/>
            <a:ext cx="4955629" cy="3220108"/>
          </a:xfrm>
          <a:prstGeom prst="rect">
            <a:avLst/>
          </a:prstGeom>
        </p:spPr>
      </p:pic>
      <p:pic>
        <p:nvPicPr>
          <p:cNvPr id="4" name="Kuva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4579" y="3976853"/>
            <a:ext cx="4955629" cy="2707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43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1241" y="374430"/>
            <a:ext cx="3463160" cy="2384535"/>
          </a:xfrm>
          <a:prstGeom prst="rect">
            <a:avLst/>
          </a:prstGeom>
        </p:spPr>
      </p:pic>
      <p:pic>
        <p:nvPicPr>
          <p:cNvPr id="3" name="Kuva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4867" y="488730"/>
            <a:ext cx="6053961" cy="4540471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811" y="2916621"/>
            <a:ext cx="4495800" cy="337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03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0083" y="2293883"/>
            <a:ext cx="4976648" cy="3732486"/>
          </a:xfrm>
          <a:prstGeom prst="rect">
            <a:avLst/>
          </a:prstGeom>
        </p:spPr>
      </p:pic>
      <p:pic>
        <p:nvPicPr>
          <p:cNvPr id="3" name="Kuva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131" y="331076"/>
            <a:ext cx="5234152" cy="3925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56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4166" y="283780"/>
            <a:ext cx="5129048" cy="3846786"/>
          </a:xfrm>
          <a:prstGeom prst="rect">
            <a:avLst/>
          </a:prstGeom>
        </p:spPr>
      </p:pic>
      <p:pic>
        <p:nvPicPr>
          <p:cNvPr id="3" name="Kuva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559" y="2207173"/>
            <a:ext cx="5696607" cy="4272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59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7848" y="2520511"/>
            <a:ext cx="4750676" cy="3563007"/>
          </a:xfrm>
          <a:prstGeom prst="rect">
            <a:avLst/>
          </a:prstGeom>
        </p:spPr>
      </p:pic>
      <p:pic>
        <p:nvPicPr>
          <p:cNvPr id="3" name="Kuva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477" y="153713"/>
            <a:ext cx="6311462" cy="4733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56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iiri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TM04033919[[fn=Piiri]]</Template>
  <TotalTime>136</TotalTime>
  <Words>24</Words>
  <Application>Microsoft Office PowerPoint</Application>
  <PresentationFormat>Širokoúhlá obrazovka</PresentationFormat>
  <Paragraphs>4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2" baseType="lpstr">
      <vt:lpstr>Arial</vt:lpstr>
      <vt:lpstr>Trebuchet MS</vt:lpstr>
      <vt:lpstr>Tw Cen MT</vt:lpstr>
      <vt:lpstr>Piiri</vt:lpstr>
      <vt:lpstr>Ostrava,CZeCHIA 11.3.-15.3. -19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PKMKV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Ostrava,tsekki 11.3.-15.3. -19</dc:title>
  <dc:creator>Malinen Hanna-Kaisa</dc:creator>
  <cp:lastModifiedBy>Buroňová Alena</cp:lastModifiedBy>
  <cp:revision>12</cp:revision>
  <dcterms:created xsi:type="dcterms:W3CDTF">2019-03-20T11:22:22Z</dcterms:created>
  <dcterms:modified xsi:type="dcterms:W3CDTF">2020-01-02T11:07:01Z</dcterms:modified>
</cp:coreProperties>
</file>