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44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cs-CZ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14A4BDB-D934-40B7-B9D3-6D2D5DDA8412}" type="slidenum">
              <a:t>‹#›</a:t>
            </a:fld>
            <a:endParaRPr lang="cs-CZ" sz="14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104058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cs-CZ" sz="14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19C3995C-6BCD-4DB7-9782-913B20C60A7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99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cs-CZ" sz="2000" b="0" i="0" u="none" strike="noStrike" kern="1200" cap="none">
        <a:ln>
          <a:noFill/>
        </a:ln>
        <a:latin typeface="Source Sans Pro" pitchFamily="34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BEEF88C0-7BA5-4A06-821D-3AB05FEF4336}" type="slidenum">
              <a:t>1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 sz="28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9D43B0B-A844-4BB8-9DFA-2817D8F8E3C3}" type="slidenum">
              <a:t>2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5FB21741-14B5-45A6-9BA4-42876B4B787B}" type="slidenum">
              <a:t>3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21E0560A-DD2F-4E95-B95D-7AB8EFB391BC}" type="slidenum">
              <a:t>4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lIns="0" tIns="0" rIns="0" bIns="0" anchor="b" anchorCtr="0">
            <a:noAutofit/>
          </a:bodyPr>
          <a:lstStyle/>
          <a:p>
            <a:pPr lvl="0"/>
            <a:fld id="{8FEE5D08-7159-4140-BCF6-FCCA6543A694}" type="slidenum">
              <a:t>5</a:t>
            </a:fld>
            <a:endParaRPr lang="cs-CZ"/>
          </a:p>
        </p:txBody>
      </p:sp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/>
        <p:txBody>
          <a:bodyPr vert="horz"/>
          <a:lstStyle/>
          <a:p>
            <a:pPr rtl="0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105F313-57CD-4C86-A500-37868FE865C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625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8C648A-F167-4BD8-A65B-91FDC122D81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2514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360363"/>
            <a:ext cx="2339975" cy="62992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360363"/>
            <a:ext cx="6867525" cy="6299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53CDFA-2BF7-4DD3-ABFB-FEDF5AA4B04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7671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32B2537-E1F0-4A5D-AC7D-EBF188AABD2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0430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90924F9-32B9-4131-A7F7-4A433FE1217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417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8FAAE5B-8E88-450D-9D4C-3E79C5087D8C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4955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9750" y="4679950"/>
            <a:ext cx="4513263" cy="25193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05413" y="4679950"/>
            <a:ext cx="4514850" cy="251936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AE51E1A-CEBF-49A2-AB7D-0C24E9E677FD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35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F32EA36-A36E-4787-8584-747E5B589FD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039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0875784-7A1B-412A-B206-BBA45CDE26E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5602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70AC1D-2640-424A-94E8-4789D6A25FF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3521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B71BCC-81E8-41A8-ADBA-D1408CF5069A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4014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F125F2-000D-4938-99A6-F6667290BD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1829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0D9BA42-3BB9-4AFA-A898-B9AE2B7E3F4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1604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8D0D96-91B7-46B2-9704-4CCE200C52F7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99833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80288" y="3330575"/>
            <a:ext cx="2339975" cy="38687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60363" y="3330575"/>
            <a:ext cx="6867525" cy="38687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5DF2908-19BD-40CD-9D8A-5D2BFFA7E9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97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EB34CD5-5982-4D33-B5C3-942B517E00C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501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60363" y="1979613"/>
            <a:ext cx="4513262" cy="467995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26025" y="1979613"/>
            <a:ext cx="4513263" cy="467995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3A084C2-7B4F-4818-A293-2AAD3D95706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0306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229B9F2-0E10-4248-9736-98C9E9367B93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705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8BB8EF2-7F99-41B1-BFAB-45EB735A52E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1286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22FE7F-F30F-41C0-945D-471169EA291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2257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3C52229-86EE-4995-BA66-11FCF644CBC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1555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5B1C95-CCF8-4495-8233-E55D0A0F191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423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18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  <p:sp>
        <p:nvSpPr>
          <p:cNvPr id="3" name="Volný tvar 2"/>
          <p:cNvSpPr/>
          <p:nvPr/>
        </p:nvSpPr>
        <p:spPr>
          <a:xfrm>
            <a:off x="7560000" y="6840000"/>
            <a:ext cx="252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  <p:sp>
        <p:nvSpPr>
          <p:cNvPr id="4" name="Volný tvar 3"/>
          <p:cNvSpPr/>
          <p:nvPr/>
        </p:nvSpPr>
        <p:spPr>
          <a:xfrm>
            <a:off x="900000" y="6840000"/>
            <a:ext cx="648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BDC3C7"/>
          </a:solidFill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  <p:sp>
        <p:nvSpPr>
          <p:cNvPr id="5" name="Volný tvar 4"/>
          <p:cNvSpPr/>
          <p:nvPr/>
        </p:nvSpPr>
        <p:spPr>
          <a:xfrm>
            <a:off x="180000" y="6840000"/>
            <a:ext cx="540000" cy="54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lIns="0" tIns="0" rIns="0" bIns="0" anchor="ctr" anchorCtr="0">
            <a:noAutofit/>
          </a:bodyPr>
          <a:lstStyle/>
          <a:p>
            <a:pPr lvl="0" rtl="0" hangingPunct="0">
              <a:buNone/>
              <a:tabLst/>
            </a:pPr>
            <a:endParaRPr lang="cs-CZ" sz="1800" b="1" kern="1200">
              <a:solidFill>
                <a:srgbClr val="FFFFFF"/>
              </a:solidFill>
              <a:latin typeface="Source Sans Pro Black" pitchFamily="34"/>
              <a:ea typeface="Segoe UI" pitchFamily="2"/>
              <a:cs typeface="Tahoma" pitchFamily="2"/>
            </a:endParaRPr>
          </a:p>
        </p:txBody>
      </p:sp>
      <p:sp>
        <p:nvSpPr>
          <p:cNvPr id="6" name="Zástupný symbol pro nadpis 5"/>
          <p:cNvSpPr txBox="1">
            <a:spLocks noGrp="1"/>
          </p:cNvSpPr>
          <p:nvPr>
            <p:ph type="title"/>
          </p:nvPr>
        </p:nvSpPr>
        <p:spPr>
          <a:xfrm>
            <a:off x="360000" y="36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endParaRPr lang="cs-CZ"/>
          </a:p>
        </p:txBody>
      </p:sp>
      <p:sp>
        <p:nvSpPr>
          <p:cNvPr id="7" name="Zástupný symbol pro text 6"/>
          <p:cNvSpPr txBox="1">
            <a:spLocks noGrp="1"/>
          </p:cNvSpPr>
          <p:nvPr>
            <p:ph type="body" idx="1"/>
          </p:nvPr>
        </p:nvSpPr>
        <p:spPr>
          <a:xfrm>
            <a:off x="360000" y="1980000"/>
            <a:ext cx="9180000" cy="468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8" name="Zástupný symbol pro datum 7"/>
          <p:cNvSpPr txBox="1">
            <a:spLocks noGrp="1"/>
          </p:cNvSpPr>
          <p:nvPr>
            <p:ph type="dt" sz="half" idx="2"/>
          </p:nvPr>
        </p:nvSpPr>
        <p:spPr>
          <a:xfrm>
            <a:off x="7560000" y="6840000"/>
            <a:ext cx="2340000" cy="521639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9" name="Zástupný symbol pro zápatí 8"/>
          <p:cNvSpPr txBox="1">
            <a:spLocks noGrp="1"/>
          </p:cNvSpPr>
          <p:nvPr>
            <p:ph type="ftr" sz="quarter" idx="3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Zástupný symbol pro číslo snímku 9"/>
          <p:cNvSpPr txBox="1">
            <a:spLocks noGrp="1"/>
          </p:cNvSpPr>
          <p:nvPr>
            <p:ph type="sldNum" sz="quarter" idx="4"/>
          </p:nvPr>
        </p:nvSpPr>
        <p:spPr>
          <a:xfrm>
            <a:off x="180000" y="6840000"/>
            <a:ext cx="540000" cy="540000"/>
          </a:xfrm>
          <a:prstGeom prst="rect">
            <a:avLst/>
          </a:prstGeom>
          <a:solidFill>
            <a:srgbClr val="E74C3C"/>
          </a:solidFill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cs-CZ" sz="1800" b="1" kern="1200">
                <a:solidFill>
                  <a:srgbClr val="FFFFFF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032E1761-05F4-435F-ABD6-AE7099A9310A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hangingPunct="1">
        <a:tabLst/>
        <a:defRPr lang="cs-CZ" sz="32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1142"/>
        </a:spcAft>
        <a:tabLst/>
        <a:defRPr lang="cs-CZ" sz="26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olný tvar 1"/>
          <p:cNvSpPr/>
          <p:nvPr/>
        </p:nvSpPr>
        <p:spPr>
          <a:xfrm>
            <a:off x="0" y="3150000"/>
            <a:ext cx="9720000" cy="1260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E74C3C"/>
          </a:solidFill>
          <a:ln>
            <a:noFill/>
            <a:prstDash val="solid"/>
          </a:ln>
        </p:spPr>
        <p:txBody>
          <a:bodyPr wrap="none" lIns="90000" tIns="45000" rIns="90000" bIns="45000" anchor="ctr" anchorCtr="0" compatLnSpc="0">
            <a:noAutofit/>
          </a:bodyPr>
          <a:lstStyle/>
          <a:p>
            <a:pPr marL="0" marR="0" lvl="0" indent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 cap="none">
              <a:ln>
                <a:noFill/>
              </a:ln>
              <a:latin typeface="Source Sans Pro" pitchFamily="34"/>
              <a:ea typeface="Segoe UI" pitchFamily="2"/>
              <a:cs typeface="Tahoma" pitchFamily="2"/>
            </a:endParaRPr>
          </a:p>
        </p:txBody>
      </p:sp>
      <p:sp>
        <p:nvSpPr>
          <p:cNvPr id="3" name="Zástupný symbol pro nadpis 2"/>
          <p:cNvSpPr txBox="1">
            <a:spLocks noGrp="1"/>
          </p:cNvSpPr>
          <p:nvPr>
            <p:ph type="title"/>
          </p:nvPr>
        </p:nvSpPr>
        <p:spPr>
          <a:xfrm>
            <a:off x="360000" y="3330000"/>
            <a:ext cx="9360000" cy="9000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>
            <a:noAutofit/>
          </a:bodyPr>
          <a:lstStyle/>
          <a:p>
            <a:endParaRPr lang="cs-CZ"/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1"/>
          </p:nvPr>
        </p:nvSpPr>
        <p:spPr>
          <a:xfrm>
            <a:off x="540000" y="4680000"/>
            <a:ext cx="9180000" cy="25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2"/>
          </p:nvPr>
        </p:nvSpPr>
        <p:spPr>
          <a:xfrm>
            <a:off x="7560000" y="6840000"/>
            <a:ext cx="234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l" rtl="0" hangingPunct="0">
              <a:buNone/>
              <a:tabLst/>
              <a:defRPr lang="cs-CZ" sz="1800" b="1" kern="1200">
                <a:solidFill>
                  <a:srgbClr val="E74C3C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3"/>
          </p:nvPr>
        </p:nvSpPr>
        <p:spPr>
          <a:xfrm>
            <a:off x="1080000" y="6840000"/>
            <a:ext cx="324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ctr" anchorCtr="0">
            <a:noAutofit/>
          </a:bodyPr>
          <a:lstStyle>
            <a:lvl1pPr lvl="0" algn="ctr" rtl="0" hangingPunct="0">
              <a:buNone/>
              <a:tabLst/>
              <a:defRPr lang="cs-CZ" sz="1800" b="1" kern="1200">
                <a:solidFill>
                  <a:srgbClr val="E74C3C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4"/>
          </p:nvPr>
        </p:nvSpPr>
        <p:spPr>
          <a:xfrm>
            <a:off x="180000" y="6840000"/>
            <a:ext cx="540000" cy="5400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>
            <a:noAutofit/>
          </a:bodyPr>
          <a:lstStyle>
            <a:lvl1pPr lvl="0" algn="r" rtl="0" hangingPunct="0">
              <a:buNone/>
              <a:tabLst/>
              <a:defRPr lang="cs-CZ" sz="1800" b="1" kern="1200">
                <a:solidFill>
                  <a:srgbClr val="E74C3C"/>
                </a:solidFill>
                <a:latin typeface="Source Sans Pro Black" pitchFamily="34"/>
                <a:ea typeface="Segoe UI" pitchFamily="2"/>
                <a:cs typeface="Tahoma" pitchFamily="2"/>
              </a:defRPr>
            </a:lvl1pPr>
          </a:lstStyle>
          <a:p>
            <a:pPr lvl="0"/>
            <a:fld id="{9432331B-53B9-4DA8-AD1F-87F287E3E790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hangingPunct="1">
        <a:tabLst/>
        <a:defRPr lang="cs-CZ" sz="3200" b="1" i="0" u="none" strike="noStrike" kern="1200" cap="none">
          <a:ln>
            <a:noFill/>
          </a:ln>
          <a:solidFill>
            <a:srgbClr val="FFFFFF"/>
          </a:solidFill>
          <a:latin typeface="Source Sans Pro Black" pitchFamily="34"/>
        </a:defRPr>
      </a:lvl1pPr>
    </p:titleStyle>
    <p:bodyStyle>
      <a:lvl1pPr marL="0" marR="0" indent="0" hangingPunct="1">
        <a:spcBef>
          <a:spcPts val="0"/>
        </a:spcBef>
        <a:spcAft>
          <a:spcPts val="1142"/>
        </a:spcAft>
        <a:tabLst/>
        <a:defRPr lang="cs-CZ" sz="2600" b="1" i="0" u="none" strike="noStrike" kern="1200" cap="none">
          <a:ln>
            <a:noFill/>
          </a:ln>
          <a:solidFill>
            <a:srgbClr val="1C1C1C"/>
          </a:solidFill>
          <a:latin typeface="Source Sans Pro Semibold" pitchFamily="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cs-CZ" dirty="0" err="1">
                <a:cs typeface="Tahoma" pitchFamily="2"/>
              </a:rPr>
              <a:t>Harry</a:t>
            </a:r>
            <a:r>
              <a:rPr lang="cs-CZ" dirty="0">
                <a:cs typeface="Tahoma" pitchFamily="2"/>
              </a:rPr>
              <a:t> </a:t>
            </a:r>
            <a:r>
              <a:rPr lang="cs-CZ" dirty="0" err="1">
                <a:cs typeface="Tahoma" pitchFamily="2"/>
              </a:rPr>
              <a:t>Potter</a:t>
            </a:r>
            <a:r>
              <a:rPr lang="cs-CZ" dirty="0">
                <a:cs typeface="Tahoma" pitchFamily="2"/>
              </a:rPr>
              <a:t> and </a:t>
            </a:r>
            <a:r>
              <a:rPr lang="cs-CZ" dirty="0" err="1">
                <a:cs typeface="Tahoma" pitchFamily="2"/>
              </a:rPr>
              <a:t>the</a:t>
            </a:r>
            <a:r>
              <a:rPr lang="cs-CZ" dirty="0">
                <a:cs typeface="Tahoma" pitchFamily="2"/>
              </a:rPr>
              <a:t> </a:t>
            </a:r>
            <a:r>
              <a:rPr lang="cs-CZ" dirty="0" err="1">
                <a:cs typeface="Tahoma" pitchFamily="2"/>
              </a:rPr>
              <a:t>P</a:t>
            </a:r>
            <a:r>
              <a:rPr lang="cs-CZ" dirty="0" err="1" smtClean="0">
                <a:cs typeface="Tahoma" pitchFamily="2"/>
              </a:rPr>
              <a:t>hilosopher´s</a:t>
            </a:r>
            <a:r>
              <a:rPr lang="cs-CZ" dirty="0" smtClean="0">
                <a:cs typeface="Tahoma" pitchFamily="2"/>
              </a:rPr>
              <a:t> Stone</a:t>
            </a:r>
            <a:endParaRPr lang="cs-CZ" dirty="0">
              <a:cs typeface="Tahoma" pitchFamily="2"/>
            </a:endParaRP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/>
        <p:txBody>
          <a:bodyPr vert="horz" anchor="t" anchorCtr="0">
            <a:noAutofit/>
          </a:bodyPr>
          <a:lstStyle/>
          <a:p>
            <a:pPr lvl="0" algn="l" rtl="0"/>
            <a:r>
              <a:rPr lang="cs-CZ" sz="2200" b="0" dirty="0" err="1">
                <a:latin typeface="Source Sans Pro Light" pitchFamily="34"/>
                <a:cs typeface="Tahoma" pitchFamily="2"/>
              </a:rPr>
              <a:t>Presentation</a:t>
            </a:r>
            <a:r>
              <a:rPr lang="cs-CZ" sz="2200" b="0" dirty="0">
                <a:latin typeface="Source Sans Pro Light" pitchFamily="34"/>
                <a:cs typeface="Tahoma" pitchFamily="2"/>
              </a:rPr>
              <a:t> </a:t>
            </a:r>
            <a:r>
              <a:rPr lang="cs-CZ" sz="2200" b="0" dirty="0" err="1">
                <a:latin typeface="Source Sans Pro Light" pitchFamily="34"/>
                <a:cs typeface="Tahoma" pitchFamily="2"/>
              </a:rPr>
              <a:t>Prepared</a:t>
            </a:r>
            <a:r>
              <a:rPr lang="cs-CZ" sz="2200" b="0" dirty="0">
                <a:latin typeface="Source Sans Pro Light" pitchFamily="34"/>
                <a:cs typeface="Tahoma" pitchFamily="2"/>
              </a:rPr>
              <a:t> by Martin Rusek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1AB3A92-A331-4381-B55B-C4313EC3A3C4}" type="slidenum">
              <a:t>2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Main Actors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Daniel Radcliffe - Harry Potter</a:t>
            </a:r>
          </a:p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Ema Watson – Hermione Grander</a:t>
            </a:r>
          </a:p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Rupert Grint – Ron Weasley</a:t>
            </a:r>
          </a:p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Alan Rickman – Severus Snape</a:t>
            </a:r>
          </a:p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Robbie Colrtane - Hagrid</a:t>
            </a:r>
          </a:p>
          <a:p>
            <a:pPr lvl="0" rtl="0">
              <a:spcAft>
                <a:spcPts val="1414"/>
              </a:spcAft>
              <a:buSzPct val="45000"/>
              <a:buFont typeface="StarSymbol"/>
              <a:buChar char="●"/>
            </a:pPr>
            <a:r>
              <a:rPr lang="cs-CZ">
                <a:cs typeface="Tahoma" pitchFamily="2"/>
              </a:rPr>
              <a:t>Michael Gambon – Albus Dumledore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DB1F98-2461-4826-995F-BDE265FBC7AF}" type="slidenum">
              <a:t>3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Story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/>
            <a:r>
              <a:rPr lang="cs-CZ" sz="4000">
                <a:cs typeface="Tahoma" pitchFamily="2"/>
              </a:rPr>
              <a:t>Young Harry finds out hes a wizard, later he goes to school of wizards.  Here he learn some spels. Then the main villian appeared, his name was Voldemort. Fortunately Harry beat him, and everything went well.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EC89ADB-8772-46CC-BF5E-689AA3981F03}" type="slidenum">
              <a:t>4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Hogwarts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Hogwarts is a school in a „different dimension“</a:t>
            </a:r>
          </a:p>
          <a:p>
            <a:pPr lvl="0" rtl="0"/>
            <a:r>
              <a:rPr lang="cs-CZ">
                <a:cs typeface="Tahoma" pitchFamily="2"/>
              </a:rPr>
              <a:t>He learns magic here</a:t>
            </a:r>
          </a:p>
          <a:p>
            <a:pPr lvl="0" rtl="0"/>
            <a:r>
              <a:rPr lang="cs-CZ">
                <a:cs typeface="Tahoma" pitchFamily="2"/>
              </a:rPr>
              <a:t>This school looks like a huge castle</a:t>
            </a:r>
          </a:p>
          <a:p>
            <a:pPr lvl="0" rtl="0"/>
            <a:endParaRPr lang="cs-CZ"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74164C-D3CA-40FF-B6D2-5B00FF1F8A37}" type="slidenum">
              <a:t>5</a:t>
            </a:fld>
            <a:endParaRPr lang="cs-CZ"/>
          </a:p>
        </p:txBody>
      </p:sp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Why i chose this movie</a:t>
            </a:r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4294967295"/>
          </p:nvPr>
        </p:nvSpPr>
        <p:spPr/>
        <p:txBody>
          <a:bodyPr vert="horz"/>
          <a:lstStyle/>
          <a:p>
            <a:pPr lvl="0" rtl="0"/>
            <a:r>
              <a:rPr lang="cs-CZ">
                <a:cs typeface="Tahoma" pitchFamily="2"/>
              </a:rPr>
              <a:t>Overall, this movie series is my whole childhood, I started the firts part because its just the start.</a:t>
            </a:r>
          </a:p>
          <a:p>
            <a:pPr lvl="0" rtl="0"/>
            <a:r>
              <a:rPr lang="cs-CZ">
                <a:cs typeface="Tahoma" pitchFamily="2"/>
              </a:rPr>
              <a:t>The first part of Potter is probably the most enjoyable, and quietest part of whole series at all, so it is also suitable for younger viewers.</a:t>
            </a:r>
          </a:p>
        </p:txBody>
      </p:sp>
      <p:pic>
        <p:nvPicPr>
          <p:cNvPr id="4" name="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6942959" y="3816000"/>
            <a:ext cx="1492919" cy="284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Alizarin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lizarin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172</Words>
  <Application>Microsoft Office PowerPoint</Application>
  <PresentationFormat>Širokoúhlá obrazovka</PresentationFormat>
  <Paragraphs>27</Paragraphs>
  <Slides>5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5</vt:i4>
      </vt:variant>
    </vt:vector>
  </HeadingPairs>
  <TitlesOfParts>
    <vt:vector size="16" baseType="lpstr">
      <vt:lpstr>Arial</vt:lpstr>
      <vt:lpstr>Calibri</vt:lpstr>
      <vt:lpstr>Segoe UI</vt:lpstr>
      <vt:lpstr>Source Sans Pro</vt:lpstr>
      <vt:lpstr>Source Sans Pro Black</vt:lpstr>
      <vt:lpstr>Source Sans Pro Light</vt:lpstr>
      <vt:lpstr>Source Sans Pro Semibold</vt:lpstr>
      <vt:lpstr>StarSymbol</vt:lpstr>
      <vt:lpstr>Tahoma</vt:lpstr>
      <vt:lpstr>Alizarin</vt:lpstr>
      <vt:lpstr>Alizarin0</vt:lpstr>
      <vt:lpstr>Harry Potter and the Philosopher´s Stone</vt:lpstr>
      <vt:lpstr>Main Actors</vt:lpstr>
      <vt:lpstr>Story</vt:lpstr>
      <vt:lpstr>Hogwarts</vt:lpstr>
      <vt:lpstr>Why i chose this movie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Alizarin</dc:title>
  <dc:creator>Buroňová Alena</dc:creator>
  <cp:lastModifiedBy>Buroňová Alena</cp:lastModifiedBy>
  <cp:revision>2</cp:revision>
  <dcterms:created xsi:type="dcterms:W3CDTF">2020-06-12T20:18:48Z</dcterms:created>
  <dcterms:modified xsi:type="dcterms:W3CDTF">2020-06-13T07:07:40Z</dcterms:modified>
</cp:coreProperties>
</file>