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7" d="100"/>
          <a:sy n="87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7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10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91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8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09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0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34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5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14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23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833A-6569-4BC1-846D-9B2AB0A81D88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4743-3032-4FA3-A86A-3959ABCB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volvy.com/page/Dutch-language" TargetMode="External"/><Relationship Id="rId13" Type="http://schemas.openxmlformats.org/officeDocument/2006/relationships/hyperlink" Target="https://www.revolvy.com/page/Italian-language" TargetMode="External"/><Relationship Id="rId18" Type="http://schemas.openxmlformats.org/officeDocument/2006/relationships/hyperlink" Target="https://www.revolvy.com/page/Portuguese-language" TargetMode="External"/><Relationship Id="rId3" Type="http://schemas.openxmlformats.org/officeDocument/2006/relationships/hyperlink" Target="https://www.revolvy.com/page/Basque-language" TargetMode="External"/><Relationship Id="rId21" Type="http://schemas.openxmlformats.org/officeDocument/2006/relationships/hyperlink" Target="https://www.revolvy.com/page/Spanish-language" TargetMode="External"/><Relationship Id="rId7" Type="http://schemas.openxmlformats.org/officeDocument/2006/relationships/hyperlink" Target="https://www.revolvy.com/page/Danish-language" TargetMode="External"/><Relationship Id="rId12" Type="http://schemas.openxmlformats.org/officeDocument/2006/relationships/hyperlink" Target="https://www.revolvy.com/page/Hungarian-language" TargetMode="External"/><Relationship Id="rId17" Type="http://schemas.openxmlformats.org/officeDocument/2006/relationships/hyperlink" Target="https://www.revolvy.com/page/Polish-language" TargetMode="External"/><Relationship Id="rId2" Type="http://schemas.openxmlformats.org/officeDocument/2006/relationships/hyperlink" Target="https://www.revolvy.com/page/Beer-Barrel-Polka" TargetMode="External"/><Relationship Id="rId16" Type="http://schemas.openxmlformats.org/officeDocument/2006/relationships/hyperlink" Target="https://www.revolvy.com/page/Norwegian-language" TargetMode="External"/><Relationship Id="rId20" Type="http://schemas.openxmlformats.org/officeDocument/2006/relationships/hyperlink" Target="https://www.revolvy.com/page/Russian-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volvy.com/page/Czech-language" TargetMode="External"/><Relationship Id="rId11" Type="http://schemas.openxmlformats.org/officeDocument/2006/relationships/hyperlink" Target="https://www.revolvy.com/page/German-language" TargetMode="External"/><Relationship Id="rId5" Type="http://schemas.openxmlformats.org/officeDocument/2006/relationships/hyperlink" Target="https://www.revolvy.com/page/Croatian-language" TargetMode="External"/><Relationship Id="rId15" Type="http://schemas.openxmlformats.org/officeDocument/2006/relationships/hyperlink" Target="https://www.revolvy.com/page/Latvian-language" TargetMode="External"/><Relationship Id="rId10" Type="http://schemas.openxmlformats.org/officeDocument/2006/relationships/hyperlink" Target="https://www.revolvy.com/page/French-language" TargetMode="External"/><Relationship Id="rId19" Type="http://schemas.openxmlformats.org/officeDocument/2006/relationships/hyperlink" Target="https://www.revolvy.com/page/Brazilian-Portuguese" TargetMode="External"/><Relationship Id="rId4" Type="http://schemas.openxmlformats.org/officeDocument/2006/relationships/hyperlink" Target="https://www.revolvy.com/page/Chinese-language" TargetMode="External"/><Relationship Id="rId9" Type="http://schemas.openxmlformats.org/officeDocument/2006/relationships/hyperlink" Target="https://www.revolvy.com/page/Finnish-language" TargetMode="External"/><Relationship Id="rId14" Type="http://schemas.openxmlformats.org/officeDocument/2006/relationships/hyperlink" Target="https://www.revolvy.com/page/Japanese-language" TargetMode="External"/><Relationship Id="rId22" Type="http://schemas.openxmlformats.org/officeDocument/2006/relationships/hyperlink" Target="https://www.revolvy.com/page/Swedish-languag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z/url?sa=i&amp;rct=j&amp;q=&amp;esrc=s&amp;source=images&amp;cd=&amp;ved=2ahUKEwjUq9T4hYniAhUCLlAKHV_qBwUQjRx6BAgBEAU&amp;url=http%3A%2F%2Fwww.ilovejiznimorava.cz%2Fzprava%2Fdoudlebsky-kroj-7641557%2F%3Fmk%3Dncs%26sc%3Dtrue&amp;psig=AOvVaw2dqXkVLlCJQvtQzU5B0qJJ&amp;ust=15573055961247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Folk </a:t>
            </a:r>
            <a:r>
              <a:rPr lang="cs-CZ" dirty="0" err="1" smtClean="0"/>
              <a:t>costumes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6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776" y="0"/>
            <a:ext cx="6588224" cy="2492896"/>
          </a:xfrm>
        </p:spPr>
        <p:txBody>
          <a:bodyPr>
            <a:normAutofit/>
          </a:bodyPr>
          <a:lstStyle/>
          <a:p>
            <a:r>
              <a:rPr lang="en-US" sz="3600" b="1" dirty="0"/>
              <a:t>All parts of the costumes were carefully decorated.</a:t>
            </a:r>
            <a:br>
              <a:rPr lang="en-US" sz="3600" b="1" dirty="0"/>
            </a:br>
            <a:r>
              <a:rPr lang="en-US" sz="3600" b="1" dirty="0"/>
              <a:t>Study the details of a scarf, </a:t>
            </a:r>
            <a:br>
              <a:rPr lang="en-US" sz="3600" b="1" dirty="0"/>
            </a:br>
            <a:r>
              <a:rPr lang="en-US" sz="3600" b="1" dirty="0"/>
              <a:t>a collar, a cap, and a sleeve.</a:t>
            </a:r>
            <a:endParaRPr lang="en-US" sz="3600" b="1" dirty="0"/>
          </a:p>
        </p:txBody>
      </p:sp>
      <p:pic>
        <p:nvPicPr>
          <p:cNvPr id="4" name="Zástupný symbol pro obsah 3" descr="pokrývka hlav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11824" y="2270822"/>
            <a:ext cx="3096344" cy="4587178"/>
          </a:xfrm>
        </p:spPr>
      </p:pic>
      <p:pic>
        <p:nvPicPr>
          <p:cNvPr id="6" name="Obrázek 5" descr="šáte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0"/>
            <a:ext cx="2508996" cy="3717032"/>
          </a:xfrm>
          <a:prstGeom prst="rect">
            <a:avLst/>
          </a:prstGeom>
        </p:spPr>
      </p:pic>
      <p:pic>
        <p:nvPicPr>
          <p:cNvPr id="7" name="Obrázek 6" descr="žena velehr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4000" y="2276873"/>
            <a:ext cx="3092261" cy="4581128"/>
          </a:xfrm>
          <a:prstGeom prst="rect">
            <a:avLst/>
          </a:prstGeom>
        </p:spPr>
      </p:pic>
      <p:pic>
        <p:nvPicPr>
          <p:cNvPr id="5" name="Obrázek 4" descr="ruká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75740" y="2276873"/>
            <a:ext cx="309226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N01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0"/>
            <a:ext cx="9144000" cy="686129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5877272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Other folklore costume</a:t>
            </a:r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from our region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0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1839" y="1019960"/>
            <a:ext cx="643271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554" y="29070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Children´s costumes from Ostrava region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Obrázek 6" descr="malá odra - verča a míš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75592" y="3980705"/>
            <a:ext cx="3703425" cy="246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DSCN02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75591" y="1019960"/>
            <a:ext cx="3703425" cy="277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164658" y="5867924"/>
            <a:ext cx="656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keeps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tradition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ending</a:t>
            </a:r>
            <a:r>
              <a:rPr lang="cs-CZ" sz="2400" dirty="0"/>
              <a:t> </a:t>
            </a:r>
            <a:r>
              <a:rPr lang="cs-CZ" sz="2400" dirty="0" err="1"/>
              <a:t>winter</a:t>
            </a:r>
            <a:r>
              <a:rPr lang="cs-CZ" sz="2400" dirty="0"/>
              <a:t> by </a:t>
            </a:r>
            <a:r>
              <a:rPr lang="cs-CZ" sz="2400" dirty="0" err="1"/>
              <a:t>throwing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symbol „Morana“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river</a:t>
            </a:r>
            <a:r>
              <a:rPr lang="cs-CZ" sz="2400" dirty="0"/>
              <a:t>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98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62074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FF0000"/>
                </a:solidFill>
              </a:rPr>
              <a:t>Another</a:t>
            </a:r>
            <a:r>
              <a:rPr lang="cs-CZ" sz="3600" b="1" dirty="0">
                <a:solidFill>
                  <a:srgbClr val="FF0000"/>
                </a:solidFill>
              </a:rPr>
              <a:t> c</a:t>
            </a:r>
            <a:r>
              <a:rPr lang="en-US" sz="3600" b="1" dirty="0" err="1">
                <a:solidFill>
                  <a:srgbClr val="FF0000"/>
                </a:solidFill>
              </a:rPr>
              <a:t>hildren´s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costumes from </a:t>
            </a:r>
            <a:r>
              <a:rPr lang="cs-CZ" sz="3600" b="1" dirty="0" err="1">
                <a:solidFill>
                  <a:srgbClr val="FF0000"/>
                </a:solidFill>
              </a:rPr>
              <a:t>our</a:t>
            </a:r>
            <a:r>
              <a:rPr lang="cs-CZ" sz="3600" b="1" dirty="0">
                <a:solidFill>
                  <a:srgbClr val="FF0000"/>
                </a:solidFill>
              </a:rPr>
              <a:t> region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2064" y="692696"/>
            <a:ext cx="3816424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</a:t>
            </a:r>
            <a:r>
              <a:rPr lang="cs-CZ" dirty="0" err="1" smtClean="0"/>
              <a:t>school</a:t>
            </a:r>
            <a:r>
              <a:rPr lang="en-US" dirty="0" smtClean="0"/>
              <a:t> </a:t>
            </a:r>
            <a:r>
              <a:rPr lang="en-US" dirty="0" smtClean="0"/>
              <a:t>took part in VI. National </a:t>
            </a:r>
            <a:r>
              <a:rPr lang="en-US" dirty="0" err="1" smtClean="0"/>
              <a:t>Sokol</a:t>
            </a:r>
            <a:r>
              <a:rPr lang="en-US" dirty="0" smtClean="0"/>
              <a:t> folklore groups </a:t>
            </a:r>
            <a:r>
              <a:rPr lang="cs-CZ" dirty="0" smtClean="0"/>
              <a:t>festival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Slatiňany</a:t>
            </a:r>
            <a:r>
              <a:rPr lang="en-US" dirty="0" smtClean="0"/>
              <a:t> in June 2016 with dance </a:t>
            </a:r>
            <a:r>
              <a:rPr lang="en-US" dirty="0" err="1" smtClean="0"/>
              <a:t>Zezulenka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Pupils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wearing</a:t>
            </a:r>
            <a:r>
              <a:rPr lang="cs-CZ" dirty="0" smtClean="0"/>
              <a:t> </a:t>
            </a:r>
            <a:r>
              <a:rPr lang="en-US" dirty="0" err="1" smtClean="0"/>
              <a:t>Orlova</a:t>
            </a:r>
            <a:r>
              <a:rPr lang="en-US" dirty="0" smtClean="0"/>
              <a:t> </a:t>
            </a:r>
            <a:r>
              <a:rPr lang="en-US" dirty="0" smtClean="0"/>
              <a:t>costume.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music </a:t>
            </a:r>
            <a:r>
              <a:rPr lang="cs-CZ" dirty="0" smtClean="0"/>
              <a:t>band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nerby</a:t>
            </a:r>
            <a:r>
              <a:rPr lang="cs-CZ" dirty="0" smtClean="0"/>
              <a:t> Music </a:t>
            </a:r>
            <a:r>
              <a:rPr lang="cs-CZ" dirty="0" err="1" smtClean="0"/>
              <a:t>shool</a:t>
            </a:r>
            <a:r>
              <a:rPr lang="cs-CZ" dirty="0" smtClean="0"/>
              <a:t> and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wearing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err="1" smtClean="0"/>
              <a:t>Opava</a:t>
            </a:r>
            <a:r>
              <a:rPr lang="en-US" dirty="0" smtClean="0"/>
              <a:t> </a:t>
            </a:r>
            <a:r>
              <a:rPr lang="en-US" dirty="0" smtClean="0"/>
              <a:t>costume.</a:t>
            </a:r>
            <a:endParaRPr lang="en-US" dirty="0"/>
          </a:p>
        </p:txBody>
      </p:sp>
      <p:pic>
        <p:nvPicPr>
          <p:cNvPr id="1027" name="Picture 3" descr="F:\SLATINANY Buronova\DSC_0299 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53" y="764704"/>
            <a:ext cx="49925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LATINANY Buronova\DSC_0357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9040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4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the English </a:t>
            </a:r>
            <a:r>
              <a:rPr lang="cs-CZ" dirty="0" smtClean="0"/>
              <a:t>and </a:t>
            </a:r>
            <a:r>
              <a:rPr lang="cs-CZ" dirty="0" err="1" smtClean="0"/>
              <a:t>Spanish</a:t>
            </a:r>
            <a:r>
              <a:rPr lang="cs-CZ" dirty="0" smtClean="0"/>
              <a:t> </a:t>
            </a:r>
            <a:r>
              <a:rPr lang="en-GB" dirty="0" smtClean="0"/>
              <a:t>version </a:t>
            </a:r>
            <a:r>
              <a:rPr lang="en-GB" dirty="0"/>
              <a:t>of the song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by a Czech </a:t>
            </a:r>
            <a:r>
              <a:rPr lang="cs-CZ" dirty="0" err="1" smtClean="0"/>
              <a:t>composer</a:t>
            </a:r>
            <a:r>
              <a:rPr lang="cs-CZ" dirty="0"/>
              <a:t> </a:t>
            </a:r>
            <a:r>
              <a:rPr lang="cs-CZ" dirty="0" smtClean="0"/>
              <a:t>Jaromír Vejvoda in 1927.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became</a:t>
            </a:r>
            <a:r>
              <a:rPr lang="cs-CZ" dirty="0"/>
              <a:t> very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II. </a:t>
            </a:r>
            <a:endParaRPr lang="cs-CZ" dirty="0" smtClean="0"/>
          </a:p>
          <a:p>
            <a:r>
              <a:rPr lang="cs-CZ" dirty="0" err="1" smtClean="0"/>
              <a:t>Soldiers</a:t>
            </a:r>
            <a:r>
              <a:rPr lang="cs-CZ" dirty="0" smtClean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armies</a:t>
            </a:r>
            <a:r>
              <a:rPr lang="cs-CZ" dirty="0"/>
              <a:t> </a:t>
            </a:r>
            <a:r>
              <a:rPr lang="cs-CZ" dirty="0" err="1"/>
              <a:t>sang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 smtClean="0"/>
              <a:t>.</a:t>
            </a:r>
          </a:p>
          <a:p>
            <a:r>
              <a:rPr lang="en-GB" dirty="0" smtClean="0"/>
              <a:t>It </a:t>
            </a:r>
            <a:r>
              <a:rPr lang="en-GB" dirty="0"/>
              <a:t>is not the exact translation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original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Czech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love.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are sad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nice </a:t>
            </a:r>
            <a:r>
              <a:rPr lang="cs-CZ" dirty="0" err="1"/>
              <a:t>contrast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happy </a:t>
            </a:r>
            <a:r>
              <a:rPr lang="cs-CZ" dirty="0" err="1"/>
              <a:t>melody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1" y="-1"/>
            <a:ext cx="11649073" cy="1825626"/>
          </a:xfrm>
        </p:spPr>
        <p:txBody>
          <a:bodyPr>
            <a:normAutofit/>
          </a:bodyPr>
          <a:lstStyle/>
          <a:p>
            <a:pPr algn="ctr"/>
            <a:r>
              <a:rPr lang="cs-CZ" sz="3100" b="1" dirty="0" smtClean="0">
                <a:solidFill>
                  <a:srgbClr val="FF0000"/>
                </a:solidFill>
              </a:rPr>
              <a:t/>
            </a:r>
            <a:br>
              <a:rPr lang="cs-CZ" sz="3100" b="1" dirty="0" smtClean="0">
                <a:solidFill>
                  <a:srgbClr val="FF0000"/>
                </a:solidFill>
              </a:rPr>
            </a:br>
            <a:r>
              <a:rPr lang="en-GB" sz="4900" b="1" dirty="0" smtClean="0">
                <a:solidFill>
                  <a:srgbClr val="FF0000"/>
                </a:solidFill>
              </a:rPr>
              <a:t>2</a:t>
            </a:r>
            <a:r>
              <a:rPr lang="en-GB" sz="4900" b="1" dirty="0" smtClean="0">
                <a:solidFill>
                  <a:srgbClr val="FF0000"/>
                </a:solidFill>
              </a:rPr>
              <a:t>)</a:t>
            </a:r>
            <a:r>
              <a:rPr lang="cs-CZ" sz="4900" b="1" dirty="0" smtClean="0">
                <a:solidFill>
                  <a:srgbClr val="FF0000"/>
                </a:solidFill>
              </a:rPr>
              <a:t> WHEEL BARREL POLKA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89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4425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Names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hlinkClick r:id="rId2"/>
              </a:rPr>
              <a:t>in </a:t>
            </a:r>
            <a:r>
              <a:rPr lang="cs-CZ" b="1" dirty="0" err="1" smtClean="0">
                <a:solidFill>
                  <a:srgbClr val="FF0000"/>
                </a:solidFill>
                <a:hlinkClick r:id="rId2"/>
              </a:rPr>
              <a:t>other</a:t>
            </a:r>
            <a:r>
              <a:rPr lang="cs-CZ" b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hlinkClick r:id="rId2"/>
              </a:rPr>
              <a:t>languages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657" y="1409988"/>
            <a:ext cx="5376231" cy="5189116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>
                <a:hlinkClick r:id="rId3"/>
              </a:rPr>
              <a:t>Basque</a:t>
            </a:r>
            <a:r>
              <a:rPr lang="cs-CZ" dirty="0"/>
              <a:t>: Gora ta </a:t>
            </a:r>
            <a:r>
              <a:rPr lang="cs-CZ" dirty="0" err="1"/>
              <a:t>gora</a:t>
            </a:r>
            <a:r>
              <a:rPr lang="cs-CZ" dirty="0"/>
              <a:t> </a:t>
            </a:r>
            <a:r>
              <a:rPr lang="cs-CZ" dirty="0" err="1"/>
              <a:t>beti</a:t>
            </a:r>
            <a:endParaRPr lang="cs-CZ" dirty="0"/>
          </a:p>
          <a:p>
            <a:r>
              <a:rPr lang="cs-CZ" dirty="0" err="1">
                <a:hlinkClick r:id="rId4"/>
              </a:rPr>
              <a:t>Chinese</a:t>
            </a:r>
            <a:r>
              <a:rPr lang="cs-CZ" dirty="0"/>
              <a:t>: </a:t>
            </a:r>
            <a:r>
              <a:rPr lang="ja-JP" altLang="en-US" dirty="0"/>
              <a:t>啤酒桶波尔卡</a:t>
            </a:r>
            <a:r>
              <a:rPr lang="en-US" altLang="ja-JP" dirty="0"/>
              <a:t>/</a:t>
            </a:r>
            <a:r>
              <a:rPr lang="ja-JP" altLang="en-US" dirty="0"/>
              <a:t>啤酒桶波爾卡</a:t>
            </a:r>
          </a:p>
          <a:p>
            <a:r>
              <a:rPr lang="cs-CZ" dirty="0" err="1">
                <a:hlinkClick r:id="rId5"/>
              </a:rPr>
              <a:t>Croatian</a:t>
            </a:r>
            <a:r>
              <a:rPr lang="cs-CZ" dirty="0"/>
              <a:t>: </a:t>
            </a:r>
            <a:r>
              <a:rPr lang="cs-CZ" dirty="0" err="1"/>
              <a:t>Rozamunda</a:t>
            </a:r>
            <a:endParaRPr lang="cs-CZ" dirty="0"/>
          </a:p>
          <a:p>
            <a:r>
              <a:rPr lang="cs-CZ" dirty="0">
                <a:hlinkClick r:id="rId6"/>
              </a:rPr>
              <a:t>Czech</a:t>
            </a:r>
            <a:r>
              <a:rPr lang="cs-CZ" dirty="0"/>
              <a:t> (</a:t>
            </a:r>
            <a:r>
              <a:rPr lang="cs-CZ" dirty="0" err="1"/>
              <a:t>original</a:t>
            </a:r>
            <a:r>
              <a:rPr lang="cs-CZ" dirty="0"/>
              <a:t>): Škoda lásky</a:t>
            </a:r>
          </a:p>
          <a:p>
            <a:r>
              <a:rPr lang="cs-CZ" dirty="0" err="1">
                <a:hlinkClick r:id="rId7"/>
              </a:rPr>
              <a:t>Danish</a:t>
            </a:r>
            <a:r>
              <a:rPr lang="cs-CZ" dirty="0"/>
              <a:t>: </a:t>
            </a:r>
            <a:r>
              <a:rPr lang="cs-CZ" dirty="0" err="1"/>
              <a:t>Hvor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min </a:t>
            </a:r>
            <a:r>
              <a:rPr lang="cs-CZ" dirty="0" err="1"/>
              <a:t>Kone</a:t>
            </a:r>
            <a:endParaRPr lang="cs-CZ" dirty="0"/>
          </a:p>
          <a:p>
            <a:r>
              <a:rPr lang="cs-CZ" dirty="0" err="1">
                <a:hlinkClick r:id="rId8"/>
              </a:rPr>
              <a:t>Dutch</a:t>
            </a:r>
            <a:r>
              <a:rPr lang="cs-CZ" dirty="0"/>
              <a:t>: </a:t>
            </a:r>
            <a:r>
              <a:rPr lang="cs-CZ" dirty="0" err="1"/>
              <a:t>Rats</a:t>
            </a:r>
            <a:r>
              <a:rPr lang="cs-CZ" dirty="0"/>
              <a:t>, </a:t>
            </a:r>
            <a:r>
              <a:rPr lang="cs-CZ" dirty="0" err="1"/>
              <a:t>kuch</a:t>
            </a:r>
            <a:r>
              <a:rPr lang="cs-CZ" dirty="0"/>
              <a:t> en </a:t>
            </a:r>
            <a:r>
              <a:rPr lang="cs-CZ" dirty="0" err="1"/>
              <a:t>bonen</a:t>
            </a:r>
            <a:endParaRPr lang="cs-CZ" dirty="0"/>
          </a:p>
          <a:p>
            <a:r>
              <a:rPr lang="cs-CZ" dirty="0" err="1">
                <a:hlinkClick r:id="rId9"/>
              </a:rPr>
              <a:t>Finnish</a:t>
            </a:r>
            <a:r>
              <a:rPr lang="cs-CZ" dirty="0"/>
              <a:t>: </a:t>
            </a:r>
            <a:r>
              <a:rPr lang="cs-CZ" dirty="0" err="1"/>
              <a:t>Tonttujen</a:t>
            </a:r>
            <a:r>
              <a:rPr lang="cs-CZ" dirty="0"/>
              <a:t> </a:t>
            </a:r>
            <a:r>
              <a:rPr lang="cs-CZ" dirty="0" err="1"/>
              <a:t>joulupolkka</a:t>
            </a:r>
            <a:r>
              <a:rPr lang="cs-CZ" dirty="0"/>
              <a:t>, </a:t>
            </a:r>
            <a:r>
              <a:rPr lang="cs-CZ" dirty="0" err="1"/>
              <a:t>Böömiläinen</a:t>
            </a:r>
            <a:r>
              <a:rPr lang="cs-CZ" dirty="0"/>
              <a:t> </a:t>
            </a:r>
            <a:r>
              <a:rPr lang="cs-CZ" dirty="0" err="1"/>
              <a:t>polkka</a:t>
            </a:r>
            <a:endParaRPr lang="cs-CZ" dirty="0"/>
          </a:p>
          <a:p>
            <a:r>
              <a:rPr lang="cs-CZ" dirty="0" err="1">
                <a:hlinkClick r:id="rId10"/>
              </a:rPr>
              <a:t>French</a:t>
            </a:r>
            <a:r>
              <a:rPr lang="cs-CZ" dirty="0"/>
              <a:t>: Frida </a:t>
            </a:r>
            <a:r>
              <a:rPr lang="cs-CZ" dirty="0" err="1"/>
              <a:t>oum</a:t>
            </a:r>
            <a:r>
              <a:rPr lang="cs-CZ" dirty="0"/>
              <a:t> </a:t>
            </a:r>
            <a:r>
              <a:rPr lang="cs-CZ" dirty="0" err="1"/>
              <a:t>Papa</a:t>
            </a:r>
            <a:endParaRPr lang="cs-CZ" dirty="0"/>
          </a:p>
          <a:p>
            <a:r>
              <a:rPr lang="cs-CZ" dirty="0" err="1">
                <a:hlinkClick r:id="rId11"/>
              </a:rPr>
              <a:t>German</a:t>
            </a:r>
            <a:r>
              <a:rPr lang="cs-CZ" dirty="0"/>
              <a:t>: </a:t>
            </a:r>
            <a:r>
              <a:rPr lang="cs-CZ" dirty="0" err="1"/>
              <a:t>Rosamunde</a:t>
            </a:r>
            <a:endParaRPr lang="cs-CZ" dirty="0"/>
          </a:p>
          <a:p>
            <a:r>
              <a:rPr lang="cs-CZ" dirty="0" err="1">
                <a:hlinkClick r:id="rId12"/>
              </a:rPr>
              <a:t>Hungarian</a:t>
            </a:r>
            <a:r>
              <a:rPr lang="cs-CZ" dirty="0"/>
              <a:t>: Sej-haj Rozi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0" y="1409988"/>
            <a:ext cx="4975952" cy="5343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hlinkClick r:id="rId13"/>
              </a:rPr>
              <a:t>Italian</a:t>
            </a:r>
            <a:r>
              <a:rPr lang="cs-CZ" dirty="0" smtClean="0"/>
              <a:t>: </a:t>
            </a:r>
            <a:r>
              <a:rPr lang="cs-CZ" dirty="0" err="1" smtClean="0"/>
              <a:t>Rosamunda</a:t>
            </a:r>
            <a:endParaRPr lang="cs-CZ" dirty="0" smtClean="0"/>
          </a:p>
          <a:p>
            <a:r>
              <a:rPr lang="cs-CZ" dirty="0" err="1" smtClean="0">
                <a:hlinkClick r:id="rId14"/>
              </a:rPr>
              <a:t>Japanese</a:t>
            </a:r>
            <a:r>
              <a:rPr lang="cs-CZ" dirty="0" smtClean="0"/>
              <a:t>: </a:t>
            </a:r>
            <a:r>
              <a:rPr lang="ja-JP" altLang="en-US" dirty="0" smtClean="0"/>
              <a:t>ビヤ樽ポルカ</a:t>
            </a:r>
          </a:p>
          <a:p>
            <a:r>
              <a:rPr lang="cs-CZ" dirty="0" err="1" smtClean="0">
                <a:hlinkClick r:id="rId15"/>
              </a:rPr>
              <a:t>Latvian</a:t>
            </a:r>
            <a:r>
              <a:rPr lang="cs-CZ" dirty="0" smtClean="0"/>
              <a:t>: </a:t>
            </a:r>
            <a:r>
              <a:rPr lang="cs-CZ" dirty="0" err="1" smtClean="0"/>
              <a:t>Rozamunde</a:t>
            </a:r>
            <a:endParaRPr lang="cs-CZ" dirty="0" smtClean="0"/>
          </a:p>
          <a:p>
            <a:r>
              <a:rPr lang="cs-CZ" dirty="0" err="1" smtClean="0">
                <a:hlinkClick r:id="rId16"/>
              </a:rPr>
              <a:t>Norwegian</a:t>
            </a:r>
            <a:r>
              <a:rPr lang="cs-CZ" dirty="0" smtClean="0"/>
              <a:t>: </a:t>
            </a:r>
            <a:r>
              <a:rPr lang="cs-CZ" dirty="0" err="1" smtClean="0"/>
              <a:t>Hvor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min </a:t>
            </a:r>
            <a:r>
              <a:rPr lang="cs-CZ" dirty="0" err="1" smtClean="0"/>
              <a:t>kone</a:t>
            </a:r>
            <a:endParaRPr lang="cs-CZ" dirty="0" smtClean="0"/>
          </a:p>
          <a:p>
            <a:r>
              <a:rPr lang="cs-CZ" dirty="0" err="1" smtClean="0">
                <a:hlinkClick r:id="rId17"/>
              </a:rPr>
              <a:t>Polish</a:t>
            </a:r>
            <a:r>
              <a:rPr lang="cs-CZ" dirty="0" smtClean="0"/>
              <a:t>: Banda </a:t>
            </a:r>
            <a:r>
              <a:rPr lang="cs-CZ" dirty="0" err="1" smtClean="0"/>
              <a:t>or</a:t>
            </a:r>
            <a:r>
              <a:rPr lang="cs-CZ" dirty="0" smtClean="0"/>
              <a:t> My </a:t>
            </a:r>
            <a:r>
              <a:rPr lang="cs-CZ" dirty="0" err="1" smtClean="0"/>
              <a:t>młodzi</a:t>
            </a:r>
            <a:r>
              <a:rPr lang="cs-CZ" dirty="0" smtClean="0"/>
              <a:t>, my </a:t>
            </a:r>
            <a:r>
              <a:rPr lang="cs-CZ" dirty="0" err="1" smtClean="0"/>
              <a:t>młodzi</a:t>
            </a:r>
            <a:r>
              <a:rPr lang="cs-CZ" dirty="0" smtClean="0"/>
              <a:t>, </a:t>
            </a:r>
            <a:r>
              <a:rPr lang="cs-CZ" dirty="0" err="1" smtClean="0"/>
              <a:t>nam</a:t>
            </a:r>
            <a:r>
              <a:rPr lang="cs-CZ" dirty="0" smtClean="0"/>
              <a:t> </a:t>
            </a:r>
            <a:r>
              <a:rPr lang="cs-CZ" dirty="0" err="1" smtClean="0"/>
              <a:t>bimber</a:t>
            </a:r>
            <a:r>
              <a:rPr lang="cs-CZ" dirty="0" smtClean="0"/>
              <a:t> </a:t>
            </a:r>
            <a:r>
              <a:rPr lang="cs-CZ" dirty="0" err="1" smtClean="0"/>
              <a:t>nie</a:t>
            </a:r>
            <a:r>
              <a:rPr lang="cs-CZ" dirty="0" smtClean="0"/>
              <a:t> </a:t>
            </a:r>
            <a:r>
              <a:rPr lang="cs-CZ" dirty="0" err="1" smtClean="0"/>
              <a:t>zaszkodzi</a:t>
            </a:r>
            <a:r>
              <a:rPr lang="cs-CZ" dirty="0" smtClean="0"/>
              <a:t>.../</a:t>
            </a:r>
            <a:r>
              <a:rPr lang="cs-CZ" dirty="0" err="1" smtClean="0"/>
              <a:t>Szkoda</a:t>
            </a:r>
            <a:r>
              <a:rPr lang="cs-CZ" dirty="0" smtClean="0"/>
              <a:t> </a:t>
            </a:r>
            <a:r>
              <a:rPr lang="cs-CZ" dirty="0" err="1" smtClean="0"/>
              <a:t>miłości</a:t>
            </a:r>
            <a:endParaRPr lang="cs-CZ" dirty="0" smtClean="0"/>
          </a:p>
          <a:p>
            <a:r>
              <a:rPr lang="cs-CZ" dirty="0" err="1" smtClean="0">
                <a:hlinkClick r:id="rId18"/>
              </a:rPr>
              <a:t>Portuguese</a:t>
            </a:r>
            <a:r>
              <a:rPr lang="cs-CZ" dirty="0" smtClean="0"/>
              <a:t> (</a:t>
            </a:r>
            <a:r>
              <a:rPr lang="cs-CZ" dirty="0" err="1" smtClean="0">
                <a:hlinkClick r:id="rId19"/>
              </a:rPr>
              <a:t>Brazil</a:t>
            </a:r>
            <a:r>
              <a:rPr lang="cs-CZ" dirty="0" smtClean="0"/>
              <a:t>): </a:t>
            </a:r>
            <a:r>
              <a:rPr lang="cs-CZ" dirty="0" err="1" smtClean="0"/>
              <a:t>Barril</a:t>
            </a:r>
            <a:r>
              <a:rPr lang="cs-CZ" dirty="0" smtClean="0"/>
              <a:t> de </a:t>
            </a:r>
            <a:r>
              <a:rPr lang="cs-CZ" dirty="0" err="1" smtClean="0"/>
              <a:t>chope</a:t>
            </a:r>
            <a:endParaRPr lang="cs-CZ" dirty="0" smtClean="0"/>
          </a:p>
          <a:p>
            <a:r>
              <a:rPr lang="cs-CZ" dirty="0" err="1" smtClean="0">
                <a:hlinkClick r:id="rId20"/>
              </a:rPr>
              <a:t>Russian</a:t>
            </a:r>
            <a:r>
              <a:rPr lang="cs-CZ" dirty="0" smtClean="0"/>
              <a:t>: </a:t>
            </a:r>
            <a:r>
              <a:rPr lang="az-Cyrl-AZ" dirty="0" smtClean="0"/>
              <a:t>Розамунда</a:t>
            </a:r>
          </a:p>
          <a:p>
            <a:r>
              <a:rPr lang="cs-CZ" dirty="0" err="1" smtClean="0">
                <a:hlinkClick r:id="rId21"/>
              </a:rPr>
              <a:t>Spanish</a:t>
            </a:r>
            <a:r>
              <a:rPr lang="cs-CZ" dirty="0" smtClean="0"/>
              <a:t>: Polka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Barril</a:t>
            </a:r>
            <a:r>
              <a:rPr lang="cs-CZ" dirty="0" smtClean="0"/>
              <a:t>, </a:t>
            </a:r>
            <a:r>
              <a:rPr lang="cs-CZ" dirty="0" err="1" smtClean="0"/>
              <a:t>Polca</a:t>
            </a:r>
            <a:r>
              <a:rPr lang="cs-CZ" dirty="0" smtClean="0"/>
              <a:t> de la </a:t>
            </a:r>
            <a:r>
              <a:rPr lang="cs-CZ" dirty="0" err="1" smtClean="0"/>
              <a:t>Cerveza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Barrilito</a:t>
            </a:r>
            <a:r>
              <a:rPr lang="cs-CZ" dirty="0" smtClean="0"/>
              <a:t> de </a:t>
            </a:r>
            <a:r>
              <a:rPr lang="cs-CZ" dirty="0" err="1" smtClean="0"/>
              <a:t>Cerveza</a:t>
            </a:r>
            <a:endParaRPr lang="cs-CZ" dirty="0" smtClean="0"/>
          </a:p>
          <a:p>
            <a:r>
              <a:rPr lang="cs-CZ" dirty="0" err="1" smtClean="0">
                <a:hlinkClick r:id="rId22"/>
              </a:rPr>
              <a:t>Swedish</a:t>
            </a:r>
            <a:r>
              <a:rPr lang="cs-CZ" dirty="0" smtClean="0"/>
              <a:t>: Ut i </a:t>
            </a:r>
            <a:r>
              <a:rPr lang="cs-CZ" dirty="0" err="1" smtClean="0"/>
              <a:t>naturen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61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English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lyrics</a:t>
            </a:r>
            <a:r>
              <a:rPr lang="cs-CZ" b="1" dirty="0" smtClean="0">
                <a:solidFill>
                  <a:srgbClr val="FF0000"/>
                </a:solidFill>
              </a:rPr>
              <a:t> – </a:t>
            </a:r>
            <a:r>
              <a:rPr lang="cs-CZ" b="1" dirty="0" err="1" smtClean="0">
                <a:solidFill>
                  <a:srgbClr val="FF0000"/>
                </a:solidFill>
              </a:rPr>
              <a:t>Stanza</a:t>
            </a:r>
            <a:r>
              <a:rPr lang="cs-CZ" b="1" dirty="0" smtClean="0">
                <a:solidFill>
                  <a:srgbClr val="FF0000"/>
                </a:solidFill>
              </a:rPr>
              <a:t> 1 to 4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3345" y="1043832"/>
            <a:ext cx="11374581" cy="59149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cs-CZ" dirty="0" smtClean="0"/>
              <a:t>1) </a:t>
            </a:r>
            <a:r>
              <a:rPr lang="en-GB" dirty="0" smtClean="0"/>
              <a:t>There's </a:t>
            </a:r>
            <a:r>
              <a:rPr lang="en-GB" dirty="0"/>
              <a:t>a garden, what a garden, only happy faces bloom there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And there's never any room there for a worry or a gloom there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en-GB" dirty="0" smtClean="0"/>
              <a:t>Oh </a:t>
            </a:r>
            <a:r>
              <a:rPr lang="en-GB" dirty="0"/>
              <a:t>there's music and there's dancing and a lot of sweet romancing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When they play the polka they all get in the swing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en-GB" dirty="0" smtClean="0"/>
              <a:t>Every </a:t>
            </a:r>
            <a:r>
              <a:rPr lang="en-GB" dirty="0"/>
              <a:t>time they hear that everybody feels so </a:t>
            </a:r>
            <a:r>
              <a:rPr lang="cs-CZ" dirty="0" smtClean="0"/>
              <a:t>tralala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They want to throw their cares away they all </a:t>
            </a:r>
            <a:r>
              <a:rPr lang="en-GB" dirty="0" smtClean="0"/>
              <a:t>go</a:t>
            </a:r>
            <a:r>
              <a:rPr lang="cs-CZ" dirty="0" smtClean="0"/>
              <a:t> </a:t>
            </a:r>
            <a:r>
              <a:rPr lang="cs-CZ" i="1" dirty="0" err="1"/>
              <a:t>lah</a:t>
            </a:r>
            <a:r>
              <a:rPr lang="cs-CZ" i="1" dirty="0"/>
              <a:t>-de-</a:t>
            </a:r>
            <a:r>
              <a:rPr lang="cs-CZ" i="1" dirty="0" err="1"/>
              <a:t>ah</a:t>
            </a:r>
            <a:r>
              <a:rPr lang="cs-CZ" i="1" dirty="0"/>
              <a:t>-de-</a:t>
            </a:r>
            <a:r>
              <a:rPr lang="cs-CZ" i="1" dirty="0" err="1"/>
              <a:t>ay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4) </a:t>
            </a:r>
            <a:r>
              <a:rPr lang="en-GB" dirty="0" smtClean="0"/>
              <a:t>Then </a:t>
            </a:r>
            <a:r>
              <a:rPr lang="en-GB" dirty="0"/>
              <a:t>they hear a rumble on the floor, </a:t>
            </a:r>
            <a:r>
              <a:rPr lang="cs-CZ" dirty="0"/>
              <a:t>i</a:t>
            </a:r>
            <a:r>
              <a:rPr lang="en-GB" dirty="0" smtClean="0"/>
              <a:t>t's </a:t>
            </a:r>
            <a:r>
              <a:rPr lang="en-GB" dirty="0"/>
              <a:t>the big surprise they're waiting for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And all the couples form a </a:t>
            </a:r>
            <a:r>
              <a:rPr lang="en-GB" dirty="0" smtClean="0"/>
              <a:t>ring</a:t>
            </a:r>
            <a:r>
              <a:rPr lang="cs-CZ" dirty="0" smtClean="0"/>
              <a:t>,</a:t>
            </a:r>
            <a:r>
              <a:rPr lang="en-GB" dirty="0" smtClean="0"/>
              <a:t> </a:t>
            </a:r>
            <a:r>
              <a:rPr lang="en-GB" dirty="0"/>
              <a:t>for miles around you'll hear them sing</a:t>
            </a:r>
            <a:endParaRPr lang="cs-CZ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1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English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lyrics</a:t>
            </a:r>
            <a:r>
              <a:rPr lang="cs-CZ" b="1" dirty="0" smtClean="0">
                <a:solidFill>
                  <a:srgbClr val="FF0000"/>
                </a:solidFill>
              </a:rPr>
              <a:t> - Chorus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Roll out the barrel, we'll have a barrel of fun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Roll out the barrel, we've got the blues on the run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Zing boom </a:t>
            </a:r>
            <a:r>
              <a:rPr lang="en-GB" dirty="0" err="1"/>
              <a:t>tararrel</a:t>
            </a:r>
            <a:r>
              <a:rPr lang="en-GB" dirty="0"/>
              <a:t>, ring out a song of good cheer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Now's the time to roll the barrel, for the gang's all here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83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Polca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barril</a:t>
            </a:r>
            <a:r>
              <a:rPr lang="cs-CZ" b="1" dirty="0">
                <a:solidFill>
                  <a:srgbClr val="FF0000"/>
                </a:solidFill>
              </a:rPr>
              <a:t> de </a:t>
            </a:r>
            <a:r>
              <a:rPr lang="cs-CZ" b="1" dirty="0" err="1" smtClean="0">
                <a:solidFill>
                  <a:srgbClr val="FF0000"/>
                </a:solidFill>
              </a:rPr>
              <a:t>cerveza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509" y="1325563"/>
            <a:ext cx="4780402" cy="205661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1) </a:t>
            </a:r>
            <a:r>
              <a:rPr lang="cs-CZ" sz="2400" dirty="0" err="1" smtClean="0"/>
              <a:t>Hay</a:t>
            </a:r>
            <a:r>
              <a:rPr lang="cs-CZ" sz="2400" dirty="0" smtClean="0"/>
              <a:t> </a:t>
            </a:r>
            <a:r>
              <a:rPr lang="cs-CZ" sz="2400" dirty="0" err="1"/>
              <a:t>un</a:t>
            </a:r>
            <a:r>
              <a:rPr lang="cs-CZ" sz="2400" dirty="0"/>
              <a:t> </a:t>
            </a:r>
            <a:r>
              <a:rPr lang="cs-CZ" sz="2400" dirty="0" err="1"/>
              <a:t>jardín</a:t>
            </a:r>
            <a:r>
              <a:rPr lang="cs-CZ" sz="2400" dirty="0"/>
              <a:t>, ¡</a:t>
            </a:r>
            <a:r>
              <a:rPr lang="cs-CZ" sz="2400" dirty="0" err="1"/>
              <a:t>qué</a:t>
            </a:r>
            <a:r>
              <a:rPr lang="cs-CZ" sz="2400" dirty="0"/>
              <a:t> </a:t>
            </a:r>
            <a:r>
              <a:rPr lang="cs-CZ" sz="2400" dirty="0" err="1"/>
              <a:t>jardín</a:t>
            </a:r>
            <a:r>
              <a:rPr lang="cs-CZ" sz="2400" dirty="0"/>
              <a:t>!</a:t>
            </a:r>
          </a:p>
          <a:p>
            <a:pPr marL="0" indent="0">
              <a:buNone/>
            </a:pPr>
            <a:r>
              <a:rPr lang="cs-CZ" sz="2400" dirty="0"/>
              <a:t>Sólo </a:t>
            </a:r>
            <a:r>
              <a:rPr lang="cs-CZ" sz="2400" dirty="0" err="1"/>
              <a:t>florecen</a:t>
            </a:r>
            <a:r>
              <a:rPr lang="cs-CZ" sz="2400" dirty="0"/>
              <a:t> </a:t>
            </a:r>
            <a:r>
              <a:rPr lang="cs-CZ" sz="2400" dirty="0" err="1"/>
              <a:t>caras</a:t>
            </a:r>
            <a:r>
              <a:rPr lang="cs-CZ" sz="2400" dirty="0"/>
              <a:t> </a:t>
            </a:r>
            <a:r>
              <a:rPr lang="cs-CZ" sz="2400" dirty="0" err="1"/>
              <a:t>felices</a:t>
            </a:r>
            <a:r>
              <a:rPr lang="cs-CZ" sz="2400" dirty="0"/>
              <a:t> </a:t>
            </a:r>
            <a:r>
              <a:rPr lang="cs-CZ" sz="2400" dirty="0" err="1"/>
              <a:t>ahí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Y </a:t>
            </a:r>
            <a:r>
              <a:rPr lang="cs-CZ" sz="2400" dirty="0" err="1"/>
              <a:t>nunca</a:t>
            </a:r>
            <a:r>
              <a:rPr lang="cs-CZ" sz="2400" dirty="0"/>
              <a:t> </a:t>
            </a:r>
            <a:r>
              <a:rPr lang="cs-CZ" sz="2400" dirty="0" err="1"/>
              <a:t>hay</a:t>
            </a:r>
            <a:r>
              <a:rPr lang="cs-CZ" sz="2400" dirty="0"/>
              <a:t> </a:t>
            </a:r>
            <a:r>
              <a:rPr lang="cs-CZ" sz="2400" dirty="0" err="1"/>
              <a:t>espacio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Para las </a:t>
            </a:r>
            <a:r>
              <a:rPr lang="cs-CZ" sz="2400" dirty="0" err="1"/>
              <a:t>preocupaciones</a:t>
            </a:r>
            <a:r>
              <a:rPr lang="cs-CZ" sz="2400" dirty="0"/>
              <a:t> o la </a:t>
            </a:r>
            <a:r>
              <a:rPr lang="cs-CZ" sz="2400" dirty="0" err="1"/>
              <a:t>tristeza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870154" y="1325563"/>
            <a:ext cx="4780402" cy="205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2</a:t>
            </a:r>
            <a:r>
              <a:rPr lang="cs-CZ" sz="2400" dirty="0" smtClean="0"/>
              <a:t>) </a:t>
            </a:r>
            <a:r>
              <a:rPr lang="cs-CZ" dirty="0" err="1" smtClean="0"/>
              <a:t>Oh</a:t>
            </a:r>
            <a:r>
              <a:rPr lang="cs-CZ" dirty="0"/>
              <a:t>, </a:t>
            </a:r>
            <a:r>
              <a:rPr lang="cs-CZ" dirty="0" err="1"/>
              <a:t>ahí</a:t>
            </a:r>
            <a:r>
              <a:rPr lang="cs-CZ" dirty="0"/>
              <a:t> </a:t>
            </a:r>
            <a:r>
              <a:rPr lang="cs-CZ" dirty="0" err="1"/>
              <a:t>hay</a:t>
            </a:r>
            <a:r>
              <a:rPr lang="cs-CZ" dirty="0"/>
              <a:t> </a:t>
            </a:r>
            <a:r>
              <a:rPr lang="cs-CZ" dirty="0" err="1"/>
              <a:t>música</a:t>
            </a:r>
            <a:r>
              <a:rPr lang="cs-CZ" dirty="0"/>
              <a:t> y </a:t>
            </a:r>
            <a:r>
              <a:rPr lang="cs-CZ" dirty="0" err="1"/>
              <a:t>bailes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Y </a:t>
            </a:r>
            <a:r>
              <a:rPr lang="cs-CZ" dirty="0" err="1"/>
              <a:t>mucho</a:t>
            </a:r>
            <a:r>
              <a:rPr lang="cs-CZ" dirty="0"/>
              <a:t> </a:t>
            </a:r>
            <a:r>
              <a:rPr lang="cs-CZ" dirty="0" err="1"/>
              <a:t>dulce</a:t>
            </a:r>
            <a:r>
              <a:rPr lang="cs-CZ" dirty="0"/>
              <a:t> romance</a:t>
            </a:r>
          </a:p>
          <a:p>
            <a:pPr marL="0" indent="0">
              <a:buNone/>
            </a:pPr>
            <a:r>
              <a:rPr lang="cs-CZ" dirty="0" err="1"/>
              <a:t>Cuando</a:t>
            </a:r>
            <a:r>
              <a:rPr lang="cs-CZ" dirty="0"/>
              <a:t> </a:t>
            </a:r>
            <a:r>
              <a:rPr lang="cs-CZ" dirty="0" err="1"/>
              <a:t>tocan</a:t>
            </a:r>
            <a:r>
              <a:rPr lang="cs-CZ" dirty="0"/>
              <a:t> la </a:t>
            </a:r>
            <a:r>
              <a:rPr lang="cs-CZ" dirty="0" err="1"/>
              <a:t>polca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Todos</a:t>
            </a:r>
            <a:r>
              <a:rPr lang="cs-CZ" dirty="0"/>
              <a:t> se </a:t>
            </a:r>
            <a:r>
              <a:rPr lang="cs-CZ" dirty="0" err="1"/>
              <a:t>unen</a:t>
            </a:r>
            <a:r>
              <a:rPr lang="cs-CZ" dirty="0"/>
              <a:t> al </a:t>
            </a:r>
            <a:r>
              <a:rPr lang="cs-CZ" dirty="0" smtClean="0"/>
              <a:t>swing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816905" y="4022858"/>
            <a:ext cx="5618603" cy="2388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4) </a:t>
            </a:r>
            <a:r>
              <a:rPr lang="cs-CZ" dirty="0" err="1"/>
              <a:t>Entonces</a:t>
            </a:r>
            <a:r>
              <a:rPr lang="cs-CZ" dirty="0"/>
              <a:t> </a:t>
            </a:r>
            <a:r>
              <a:rPr lang="cs-CZ" dirty="0" err="1"/>
              <a:t>escuchan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temblor</a:t>
            </a:r>
            <a:r>
              <a:rPr lang="cs-CZ" dirty="0"/>
              <a:t> en el </a:t>
            </a:r>
            <a:r>
              <a:rPr lang="cs-CZ" dirty="0" err="1"/>
              <a:t>suelo</a:t>
            </a:r>
            <a:r>
              <a:rPr lang="cs-CZ" dirty="0"/>
              <a:t>, el </a:t>
            </a:r>
            <a:r>
              <a:rPr lang="cs-CZ" dirty="0" err="1"/>
              <a:t>suelo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Es una gran </a:t>
            </a:r>
            <a:r>
              <a:rPr lang="cs-CZ" dirty="0" err="1"/>
              <a:t>sorpresa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están</a:t>
            </a:r>
            <a:r>
              <a:rPr lang="cs-CZ" dirty="0"/>
              <a:t> </a:t>
            </a:r>
            <a:r>
              <a:rPr lang="cs-CZ" dirty="0" err="1"/>
              <a:t>esperando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Y </a:t>
            </a:r>
            <a:r>
              <a:rPr lang="cs-CZ" dirty="0" err="1"/>
              <a:t>todas</a:t>
            </a:r>
            <a:r>
              <a:rPr lang="cs-CZ" dirty="0"/>
              <a:t> las </a:t>
            </a:r>
            <a:r>
              <a:rPr lang="cs-CZ" dirty="0" err="1"/>
              <a:t>parejas</a:t>
            </a:r>
            <a:r>
              <a:rPr lang="cs-CZ" dirty="0"/>
              <a:t> </a:t>
            </a:r>
            <a:r>
              <a:rPr lang="cs-CZ" dirty="0" err="1"/>
              <a:t>arman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anillo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Por</a:t>
            </a:r>
            <a:r>
              <a:rPr lang="cs-CZ" dirty="0"/>
              <a:t> </a:t>
            </a:r>
            <a:r>
              <a:rPr lang="cs-CZ" dirty="0" err="1"/>
              <a:t>millas</a:t>
            </a:r>
            <a:r>
              <a:rPr lang="cs-CZ" dirty="0"/>
              <a:t> </a:t>
            </a:r>
            <a:r>
              <a:rPr lang="cs-CZ" dirty="0" err="1"/>
              <a:t>alrededor</a:t>
            </a:r>
            <a:r>
              <a:rPr lang="cs-CZ" dirty="0"/>
              <a:t>, los </a:t>
            </a:r>
            <a:r>
              <a:rPr lang="cs-CZ" dirty="0" err="1"/>
              <a:t>escucharás</a:t>
            </a:r>
            <a:r>
              <a:rPr lang="cs-CZ" dirty="0"/>
              <a:t> </a:t>
            </a:r>
            <a:r>
              <a:rPr lang="cs-CZ" dirty="0" err="1"/>
              <a:t>cantar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87287" y="4022859"/>
            <a:ext cx="5431314" cy="2056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3) </a:t>
            </a:r>
            <a:r>
              <a:rPr lang="cs-CZ" dirty="0" err="1"/>
              <a:t>Cada</a:t>
            </a:r>
            <a:r>
              <a:rPr lang="cs-CZ" dirty="0"/>
              <a:t> vez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escuchan</a:t>
            </a:r>
            <a:r>
              <a:rPr lang="cs-CZ" dirty="0"/>
              <a:t> el um-</a:t>
            </a:r>
            <a:r>
              <a:rPr lang="cs-CZ" dirty="0" err="1"/>
              <a:t>pa</a:t>
            </a:r>
            <a:r>
              <a:rPr lang="cs-CZ" dirty="0"/>
              <a:t>-</a:t>
            </a:r>
            <a:r>
              <a:rPr lang="cs-CZ" dirty="0" err="1"/>
              <a:t>pa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Todos</a:t>
            </a:r>
            <a:r>
              <a:rPr lang="cs-CZ" dirty="0"/>
              <a:t> se </a:t>
            </a:r>
            <a:r>
              <a:rPr lang="cs-CZ" dirty="0" err="1"/>
              <a:t>sienten</a:t>
            </a:r>
            <a:r>
              <a:rPr lang="cs-CZ" dirty="0"/>
              <a:t> </a:t>
            </a:r>
            <a:r>
              <a:rPr lang="cs-CZ" dirty="0" err="1"/>
              <a:t>tan</a:t>
            </a:r>
            <a:r>
              <a:rPr lang="cs-CZ" dirty="0"/>
              <a:t> tra-la-la</a:t>
            </a:r>
          </a:p>
          <a:p>
            <a:pPr marL="0" indent="0">
              <a:buNone/>
            </a:pPr>
            <a:r>
              <a:rPr lang="cs-CZ" dirty="0" err="1"/>
              <a:t>Quieren</a:t>
            </a:r>
            <a:r>
              <a:rPr lang="cs-CZ" dirty="0"/>
              <a:t> </a:t>
            </a:r>
            <a:r>
              <a:rPr lang="cs-CZ" dirty="0" err="1"/>
              <a:t>botar</a:t>
            </a:r>
            <a:r>
              <a:rPr lang="cs-CZ" dirty="0"/>
              <a:t> </a:t>
            </a:r>
            <a:r>
              <a:rPr lang="cs-CZ" dirty="0" err="1"/>
              <a:t>sus</a:t>
            </a:r>
            <a:r>
              <a:rPr lang="cs-CZ" dirty="0"/>
              <a:t> </a:t>
            </a:r>
            <a:r>
              <a:rPr lang="cs-CZ" dirty="0" err="1"/>
              <a:t>preocupaciones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Y </a:t>
            </a:r>
            <a:r>
              <a:rPr lang="cs-CZ" dirty="0" err="1"/>
              <a:t>todos</a:t>
            </a:r>
            <a:r>
              <a:rPr lang="cs-CZ" dirty="0"/>
              <a:t> </a:t>
            </a:r>
            <a:r>
              <a:rPr lang="cs-CZ" dirty="0" err="1"/>
              <a:t>cantan</a:t>
            </a:r>
            <a:r>
              <a:rPr lang="cs-CZ" dirty="0"/>
              <a:t> "la-di-</a:t>
            </a:r>
            <a:r>
              <a:rPr lang="cs-CZ" dirty="0" err="1"/>
              <a:t>ah</a:t>
            </a:r>
            <a:r>
              <a:rPr lang="cs-CZ" dirty="0"/>
              <a:t>-di-</a:t>
            </a:r>
            <a:r>
              <a:rPr lang="cs-CZ" dirty="0" err="1"/>
              <a:t>ey</a:t>
            </a:r>
            <a:r>
              <a:rPr lang="cs-CZ" dirty="0"/>
              <a:t>"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55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Rueden</a:t>
            </a:r>
            <a:r>
              <a:rPr lang="cs-CZ" dirty="0" smtClean="0"/>
              <a:t> </a:t>
            </a:r>
            <a:r>
              <a:rPr lang="cs-CZ" dirty="0"/>
              <a:t>el </a:t>
            </a:r>
            <a:r>
              <a:rPr lang="cs-CZ" dirty="0" err="1"/>
              <a:t>barril</a:t>
            </a:r>
            <a:r>
              <a:rPr lang="cs-CZ" dirty="0" smtClean="0"/>
              <a:t>, </a:t>
            </a:r>
            <a:r>
              <a:rPr lang="cs-CZ" dirty="0" err="1" smtClean="0"/>
              <a:t>tendremos</a:t>
            </a:r>
            <a:r>
              <a:rPr lang="cs-CZ" dirty="0" smtClean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barril</a:t>
            </a:r>
            <a:r>
              <a:rPr lang="cs-CZ" dirty="0"/>
              <a:t> de </a:t>
            </a:r>
            <a:r>
              <a:rPr lang="cs-CZ" dirty="0" err="1"/>
              <a:t>diversión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Rueden</a:t>
            </a:r>
            <a:r>
              <a:rPr lang="cs-CZ" dirty="0" smtClean="0"/>
              <a:t> </a:t>
            </a:r>
            <a:r>
              <a:rPr lang="cs-CZ" dirty="0"/>
              <a:t>el </a:t>
            </a:r>
            <a:r>
              <a:rPr lang="cs-CZ" dirty="0" err="1"/>
              <a:t>barril</a:t>
            </a:r>
            <a:r>
              <a:rPr lang="cs-CZ" dirty="0" smtClean="0"/>
              <a:t>, </a:t>
            </a:r>
            <a:r>
              <a:rPr lang="cs-CZ" dirty="0" err="1" smtClean="0"/>
              <a:t>tenemos</a:t>
            </a:r>
            <a:r>
              <a:rPr lang="cs-CZ" dirty="0" smtClean="0"/>
              <a:t> </a:t>
            </a:r>
            <a:r>
              <a:rPr lang="cs-CZ" dirty="0"/>
              <a:t>al blues en </a:t>
            </a:r>
            <a:r>
              <a:rPr lang="cs-CZ" dirty="0" smtClean="0"/>
              <a:t>fuga </a:t>
            </a:r>
          </a:p>
          <a:p>
            <a:pPr marL="0" indent="0">
              <a:buNone/>
            </a:pPr>
            <a:r>
              <a:rPr lang="cs-CZ" dirty="0" err="1" smtClean="0"/>
              <a:t>Zing</a:t>
            </a:r>
            <a:r>
              <a:rPr lang="cs-CZ" dirty="0"/>
              <a:t>, bum, </a:t>
            </a:r>
            <a:r>
              <a:rPr lang="cs-CZ" dirty="0" err="1"/>
              <a:t>tararel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smtClean="0"/>
              <a:t>Canta </a:t>
            </a:r>
            <a:r>
              <a:rPr lang="cs-CZ" dirty="0"/>
              <a:t>una </a:t>
            </a:r>
            <a:r>
              <a:rPr lang="cs-CZ" dirty="0" err="1"/>
              <a:t>canción</a:t>
            </a:r>
            <a:r>
              <a:rPr lang="cs-CZ" dirty="0"/>
              <a:t> de </a:t>
            </a:r>
            <a:r>
              <a:rPr lang="cs-CZ" dirty="0" err="1"/>
              <a:t>buenos</a:t>
            </a:r>
            <a:r>
              <a:rPr lang="cs-CZ" dirty="0"/>
              <a:t> </a:t>
            </a:r>
            <a:r>
              <a:rPr lang="cs-CZ" dirty="0" err="1" smtClean="0"/>
              <a:t>ánimos</a:t>
            </a:r>
            <a:r>
              <a:rPr lang="cs-CZ" dirty="0" smtClean="0"/>
              <a:t> </a:t>
            </a:r>
            <a:r>
              <a:rPr lang="cs-CZ" dirty="0" err="1" smtClean="0"/>
              <a:t>Ahora</a:t>
            </a:r>
            <a:r>
              <a:rPr lang="cs-CZ" dirty="0" smtClean="0"/>
              <a:t> </a:t>
            </a:r>
            <a:r>
              <a:rPr lang="cs-CZ" dirty="0"/>
              <a:t>es hora de </a:t>
            </a:r>
            <a:r>
              <a:rPr lang="cs-CZ" dirty="0" err="1"/>
              <a:t>rodar</a:t>
            </a:r>
            <a:r>
              <a:rPr lang="cs-CZ" dirty="0"/>
              <a:t> el </a:t>
            </a:r>
            <a:r>
              <a:rPr lang="cs-CZ" dirty="0" err="1"/>
              <a:t>barril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pues</a:t>
            </a:r>
            <a:r>
              <a:rPr lang="cs-CZ" dirty="0" smtClean="0"/>
              <a:t> </a:t>
            </a:r>
            <a:r>
              <a:rPr lang="cs-CZ" dirty="0" err="1"/>
              <a:t>toda</a:t>
            </a:r>
            <a:r>
              <a:rPr lang="cs-CZ" dirty="0"/>
              <a:t> banda </a:t>
            </a:r>
            <a:r>
              <a:rPr lang="cs-CZ" dirty="0" err="1"/>
              <a:t>está</a:t>
            </a:r>
            <a:r>
              <a:rPr lang="cs-CZ" dirty="0"/>
              <a:t> </a:t>
            </a:r>
            <a:r>
              <a:rPr lang="cs-CZ" dirty="0" err="1" smtClean="0"/>
              <a:t>aquí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Da-da-da-da</a:t>
            </a:r>
            <a:r>
              <a:rPr lang="cs-CZ" dirty="0"/>
              <a:t>, da-da-da-da …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Polca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barril</a:t>
            </a:r>
            <a:r>
              <a:rPr lang="cs-CZ" b="1" dirty="0">
                <a:solidFill>
                  <a:srgbClr val="FF0000"/>
                </a:solidFill>
              </a:rPr>
              <a:t> de </a:t>
            </a:r>
            <a:r>
              <a:rPr lang="cs-CZ" b="1" dirty="0" err="1" smtClean="0">
                <a:solidFill>
                  <a:srgbClr val="FF0000"/>
                </a:solidFill>
              </a:rPr>
              <a:t>cerveza</a:t>
            </a:r>
            <a:r>
              <a:rPr lang="cs-CZ" b="1" dirty="0" smtClean="0">
                <a:solidFill>
                  <a:srgbClr val="FF0000"/>
                </a:solidFill>
              </a:rPr>
              <a:t> - CHORUS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07477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Characteristics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6462"/>
            <a:ext cx="10515600" cy="5627076"/>
          </a:xfrm>
        </p:spPr>
        <p:txBody>
          <a:bodyPr>
            <a:normAutofit/>
          </a:bodyPr>
          <a:lstStyle/>
          <a:p>
            <a:r>
              <a:rPr lang="en-GB" dirty="0"/>
              <a:t>The Czech Republic has a rich tradition of folklore songs and dances.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folk costume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clothing </a:t>
            </a:r>
            <a:r>
              <a:rPr lang="en-US" dirty="0"/>
              <a:t>that is characteristic </a:t>
            </a:r>
            <a:r>
              <a:rPr lang="cs-CZ" dirty="0" err="1" smtClean="0"/>
              <a:t>for</a:t>
            </a:r>
            <a:r>
              <a:rPr lang="en-US" dirty="0" smtClean="0"/>
              <a:t> </a:t>
            </a:r>
            <a:r>
              <a:rPr lang="en-US" dirty="0"/>
              <a:t>a certain region.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folk </a:t>
            </a:r>
            <a:r>
              <a:rPr lang="en-US" dirty="0" smtClean="0"/>
              <a:t>costumes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Czech Republic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clothing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skirts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long, and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shortened</a:t>
            </a:r>
            <a:r>
              <a:rPr lang="cs-CZ" dirty="0" smtClean="0"/>
              <a:t>.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costume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more </a:t>
            </a:r>
            <a:r>
              <a:rPr lang="cs-CZ" dirty="0" err="1" smtClean="0"/>
              <a:t>colourful</a:t>
            </a:r>
            <a:r>
              <a:rPr lang="cs-CZ" dirty="0" smtClean="0"/>
              <a:t>.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costumes</a:t>
            </a:r>
            <a:r>
              <a:rPr lang="cs-CZ" dirty="0" smtClean="0"/>
              <a:t> are very </a:t>
            </a:r>
            <a:r>
              <a:rPr lang="cs-CZ" dirty="0" err="1" smtClean="0"/>
              <a:t>simple</a:t>
            </a:r>
            <a:r>
              <a:rPr lang="cs-CZ" dirty="0" smtClean="0"/>
              <a:t>.</a:t>
            </a:r>
          </a:p>
          <a:p>
            <a:r>
              <a:rPr lang="cs-CZ" dirty="0" smtClean="0"/>
              <a:t>I</a:t>
            </a:r>
            <a:r>
              <a:rPr lang="en-GB" dirty="0" smtClean="0"/>
              <a:t>n </a:t>
            </a:r>
            <a:r>
              <a:rPr lang="en-GB" dirty="0"/>
              <a:t>the last century people slowly </a:t>
            </a:r>
            <a:r>
              <a:rPr lang="cs-CZ" dirty="0"/>
              <a:t> </a:t>
            </a:r>
            <a:r>
              <a:rPr lang="en-GB" dirty="0"/>
              <a:t>stopped </a:t>
            </a:r>
            <a:r>
              <a:rPr lang="en-GB" dirty="0" smtClean="0"/>
              <a:t>wearing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costumes</a:t>
            </a:r>
            <a:r>
              <a:rPr lang="cs-CZ" dirty="0" smtClean="0"/>
              <a:t>.</a:t>
            </a:r>
            <a:r>
              <a:rPr lang="en-GB" dirty="0" smtClean="0"/>
              <a:t> </a:t>
            </a:r>
            <a:endParaRPr lang="cs-CZ" dirty="0"/>
          </a:p>
          <a:p>
            <a:r>
              <a:rPr lang="en-GB" dirty="0"/>
              <a:t>Nowadays, we can admire folklore </a:t>
            </a:r>
            <a:r>
              <a:rPr lang="en-GB" dirty="0" smtClean="0"/>
              <a:t>costumes</a:t>
            </a:r>
            <a:r>
              <a:rPr lang="cs-CZ" dirty="0" smtClean="0"/>
              <a:t> </a:t>
            </a:r>
            <a:r>
              <a:rPr lang="en-GB" dirty="0" smtClean="0"/>
              <a:t>in museums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US" dirty="0" err="1" smtClean="0"/>
              <a:t>eople</a:t>
            </a:r>
            <a:r>
              <a:rPr lang="en-US" dirty="0" smtClean="0"/>
              <a:t> wear </a:t>
            </a:r>
            <a:r>
              <a:rPr lang="en-US" dirty="0"/>
              <a:t>them during traditional </a:t>
            </a:r>
            <a:r>
              <a:rPr lang="en-US" dirty="0" smtClean="0"/>
              <a:t>celebrations </a:t>
            </a:r>
            <a:r>
              <a:rPr lang="en-US" dirty="0"/>
              <a:t>and </a:t>
            </a:r>
            <a:r>
              <a:rPr lang="cs-CZ" dirty="0" err="1" smtClean="0"/>
              <a:t>festivals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This tradition is </a:t>
            </a:r>
            <a:r>
              <a:rPr lang="en-US" dirty="0" err="1" smtClean="0"/>
              <a:t>stronge</a:t>
            </a:r>
            <a:r>
              <a:rPr lang="cs-CZ" dirty="0" smtClean="0"/>
              <a:t>r</a:t>
            </a:r>
            <a:r>
              <a:rPr lang="en-US" dirty="0" smtClean="0"/>
              <a:t> </a:t>
            </a:r>
            <a:r>
              <a:rPr lang="en-US" dirty="0"/>
              <a:t>in the eastern part </a:t>
            </a:r>
            <a:r>
              <a:rPr lang="en-US" dirty="0" smtClean="0"/>
              <a:t>and </a:t>
            </a:r>
            <a:r>
              <a:rPr lang="en-US" dirty="0"/>
              <a:t>in Moravia.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08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5177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Cuando</a:t>
            </a:r>
            <a:r>
              <a:rPr lang="cs-CZ" dirty="0"/>
              <a:t> </a:t>
            </a:r>
            <a:r>
              <a:rPr lang="cs-CZ" dirty="0" err="1"/>
              <a:t>escuchan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temblor</a:t>
            </a:r>
            <a:r>
              <a:rPr lang="cs-CZ" dirty="0"/>
              <a:t> en el </a:t>
            </a:r>
            <a:r>
              <a:rPr lang="cs-CZ" dirty="0" err="1"/>
              <a:t>suelo</a:t>
            </a:r>
            <a:r>
              <a:rPr lang="cs-CZ" dirty="0"/>
              <a:t>, el </a:t>
            </a:r>
            <a:r>
              <a:rPr lang="cs-CZ" dirty="0" err="1"/>
              <a:t>suelo</a:t>
            </a:r>
            <a:r>
              <a:rPr lang="cs-CZ" dirty="0"/>
              <a:t>-o-o-o</a:t>
            </a:r>
          </a:p>
          <a:p>
            <a:pPr marL="0" indent="0">
              <a:buNone/>
            </a:pPr>
            <a:r>
              <a:rPr lang="cs-CZ" dirty="0"/>
              <a:t>Es una gran </a:t>
            </a:r>
            <a:r>
              <a:rPr lang="cs-CZ" dirty="0" err="1"/>
              <a:t>sorpresa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están</a:t>
            </a:r>
            <a:r>
              <a:rPr lang="cs-CZ" dirty="0"/>
              <a:t> </a:t>
            </a:r>
            <a:r>
              <a:rPr lang="cs-CZ" dirty="0" err="1"/>
              <a:t>esperando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Y </a:t>
            </a:r>
            <a:r>
              <a:rPr lang="cs-CZ" dirty="0" err="1"/>
              <a:t>todas</a:t>
            </a:r>
            <a:r>
              <a:rPr lang="cs-CZ" dirty="0"/>
              <a:t> las </a:t>
            </a:r>
            <a:r>
              <a:rPr lang="cs-CZ" dirty="0" err="1"/>
              <a:t>parejas</a:t>
            </a:r>
            <a:r>
              <a:rPr lang="cs-CZ" dirty="0"/>
              <a:t> </a:t>
            </a:r>
            <a:r>
              <a:rPr lang="cs-CZ" dirty="0" err="1"/>
              <a:t>arman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anillo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Por</a:t>
            </a:r>
            <a:r>
              <a:rPr lang="cs-CZ" dirty="0"/>
              <a:t> </a:t>
            </a:r>
            <a:r>
              <a:rPr lang="cs-CZ" dirty="0" err="1"/>
              <a:t>millas</a:t>
            </a:r>
            <a:r>
              <a:rPr lang="cs-CZ" dirty="0"/>
              <a:t> </a:t>
            </a:r>
            <a:r>
              <a:rPr lang="cs-CZ" dirty="0" err="1"/>
              <a:t>alrededor</a:t>
            </a:r>
            <a:r>
              <a:rPr lang="cs-CZ" dirty="0"/>
              <a:t>, los </a:t>
            </a:r>
            <a:r>
              <a:rPr lang="cs-CZ" dirty="0" err="1"/>
              <a:t>escucharás</a:t>
            </a:r>
            <a:r>
              <a:rPr lang="cs-CZ" dirty="0"/>
              <a:t> </a:t>
            </a:r>
            <a:r>
              <a:rPr lang="cs-CZ" dirty="0" err="1"/>
              <a:t>cantar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err="1"/>
              <a:t>Zing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da </a:t>
            </a:r>
            <a:r>
              <a:rPr lang="cs-CZ" dirty="0" err="1"/>
              <a:t>du</a:t>
            </a:r>
            <a:r>
              <a:rPr lang="cs-CZ" dirty="0"/>
              <a:t> ding da-do-do-</a:t>
            </a:r>
            <a:r>
              <a:rPr lang="cs-CZ" dirty="0" err="1"/>
              <a:t>dey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err="1"/>
              <a:t>Ruédenlo</a:t>
            </a:r>
            <a:r>
              <a:rPr lang="cs-CZ" dirty="0"/>
              <a:t>, </a:t>
            </a:r>
            <a:r>
              <a:rPr lang="cs-CZ" dirty="0" err="1"/>
              <a:t>ruédenlo</a:t>
            </a:r>
            <a:r>
              <a:rPr lang="cs-CZ" dirty="0"/>
              <a:t>, </a:t>
            </a:r>
            <a:r>
              <a:rPr lang="cs-CZ" dirty="0" err="1"/>
              <a:t>rueden</a:t>
            </a:r>
            <a:r>
              <a:rPr lang="cs-CZ" dirty="0"/>
              <a:t> el </a:t>
            </a:r>
            <a:r>
              <a:rPr lang="cs-CZ" dirty="0" err="1"/>
              <a:t>barril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Dam-dam-da da-da da-dat ...</a:t>
            </a:r>
          </a:p>
          <a:p>
            <a:pPr marL="0" indent="0">
              <a:buNone/>
            </a:pPr>
            <a:r>
              <a:rPr lang="cs-CZ" dirty="0" err="1"/>
              <a:t>Canten</a:t>
            </a:r>
            <a:r>
              <a:rPr lang="cs-CZ" dirty="0"/>
              <a:t> una </a:t>
            </a:r>
            <a:r>
              <a:rPr lang="cs-CZ" dirty="0" err="1"/>
              <a:t>canción</a:t>
            </a:r>
            <a:r>
              <a:rPr lang="cs-CZ" dirty="0"/>
              <a:t> de </a:t>
            </a:r>
            <a:r>
              <a:rPr lang="cs-CZ" dirty="0" err="1"/>
              <a:t>buenos</a:t>
            </a:r>
            <a:r>
              <a:rPr lang="cs-CZ" dirty="0"/>
              <a:t> </a:t>
            </a:r>
            <a:r>
              <a:rPr lang="cs-CZ" dirty="0" err="1"/>
              <a:t>ánimos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Pues</a:t>
            </a:r>
            <a:r>
              <a:rPr lang="cs-CZ" dirty="0"/>
              <a:t> la banda </a:t>
            </a:r>
            <a:r>
              <a:rPr lang="cs-CZ" dirty="0" err="1"/>
              <a:t>entera</a:t>
            </a:r>
            <a:r>
              <a:rPr lang="cs-CZ" dirty="0"/>
              <a:t> </a:t>
            </a:r>
            <a:r>
              <a:rPr lang="cs-CZ" dirty="0" err="1"/>
              <a:t>está</a:t>
            </a:r>
            <a:r>
              <a:rPr lang="cs-CZ" dirty="0"/>
              <a:t> </a:t>
            </a:r>
            <a:r>
              <a:rPr lang="cs-CZ" dirty="0" err="1"/>
              <a:t>aquí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Ruédenlo</a:t>
            </a:r>
            <a:r>
              <a:rPr lang="cs-CZ" dirty="0"/>
              <a:t>, </a:t>
            </a:r>
            <a:r>
              <a:rPr lang="cs-CZ" dirty="0" err="1"/>
              <a:t>ruédenlo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Hagamos</a:t>
            </a:r>
            <a:r>
              <a:rPr lang="cs-CZ" dirty="0"/>
              <a:t> la </a:t>
            </a:r>
            <a:r>
              <a:rPr lang="cs-CZ" dirty="0" err="1"/>
              <a:t>polca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barril</a:t>
            </a:r>
            <a:r>
              <a:rPr lang="cs-CZ" dirty="0"/>
              <a:t> de </a:t>
            </a:r>
            <a:r>
              <a:rPr lang="cs-CZ" dirty="0" err="1"/>
              <a:t>cerveza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Polca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barril</a:t>
            </a:r>
            <a:r>
              <a:rPr lang="cs-CZ" b="1" dirty="0">
                <a:solidFill>
                  <a:srgbClr val="FF0000"/>
                </a:solidFill>
              </a:rPr>
              <a:t> de </a:t>
            </a:r>
            <a:r>
              <a:rPr lang="cs-CZ" b="1" dirty="0" err="1" smtClean="0">
                <a:solidFill>
                  <a:srgbClr val="FF0000"/>
                </a:solidFill>
              </a:rPr>
              <a:t>cerveza</a:t>
            </a:r>
            <a:r>
              <a:rPr lang="cs-CZ" b="1" dirty="0" smtClean="0">
                <a:solidFill>
                  <a:srgbClr val="FF0000"/>
                </a:solidFill>
              </a:rPr>
              <a:t> - END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57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CZECH </a:t>
            </a:r>
            <a:r>
              <a:rPr lang="cs-CZ" b="1" dirty="0" err="1" smtClean="0">
                <a:solidFill>
                  <a:srgbClr val="FF0000"/>
                </a:solidFill>
              </a:rPr>
              <a:t>original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words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9652"/>
            <a:ext cx="10515600" cy="5778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1) Kvetou </a:t>
            </a:r>
            <a:r>
              <a:rPr lang="cs-CZ" dirty="0"/>
              <a:t>růže kdo ti za to může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žádnej</a:t>
            </a:r>
            <a:r>
              <a:rPr lang="cs-CZ" dirty="0"/>
              <a:t> už ti dneska nepomůže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2) Kvetou </a:t>
            </a:r>
            <a:r>
              <a:rPr lang="cs-CZ" dirty="0"/>
              <a:t>zvadnou lístečky z nich spadnou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jako slzy moje na tu trávu chladnou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3) Teče </a:t>
            </a:r>
            <a:r>
              <a:rPr lang="cs-CZ" dirty="0"/>
              <a:t>voda dokola se točí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to jsi nelitoval modré oči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4) já </a:t>
            </a:r>
            <a:r>
              <a:rPr lang="cs-CZ" dirty="0"/>
              <a:t>bych byla pro tebe jen žila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Že mou lásku zklameš to jsem netušila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CHORUS:</a:t>
            </a:r>
          </a:p>
          <a:p>
            <a:pPr marL="0" indent="0">
              <a:buNone/>
            </a:pPr>
            <a:r>
              <a:rPr lang="cs-CZ" dirty="0" smtClean="0"/>
              <a:t>Škoda </a:t>
            </a:r>
            <a:r>
              <a:rPr lang="cs-CZ" dirty="0"/>
              <a:t>lásky kterou jsem tobě dala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škoda slzí které jsem vyplakala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|: Moje mládí uprchlo tak jako sen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ze všeho mi zbyla v srdci mém vzpomínka jen :|</a:t>
            </a:r>
            <a:endParaRPr lang="cs-CZ" dirty="0"/>
          </a:p>
        </p:txBody>
      </p:sp>
      <p:pic>
        <p:nvPicPr>
          <p:cNvPr id="2050" name="Picture 2" descr="https://www.supermusic.cz/obrazky_small/S_2601005_vejvoda_jaromi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89" y="300996"/>
            <a:ext cx="1647072" cy="23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9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6053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South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Czechia - BLATA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9510"/>
            <a:ext cx="10515600" cy="55484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Blata</a:t>
            </a:r>
            <a:r>
              <a:rPr lang="en-US" dirty="0"/>
              <a:t> folk costume is worn in the region between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Budějovice</a:t>
            </a:r>
            <a:r>
              <a:rPr lang="en-US" dirty="0"/>
              <a:t>, </a:t>
            </a:r>
            <a:r>
              <a:rPr lang="en-US" dirty="0" err="1"/>
              <a:t>Tábor</a:t>
            </a:r>
            <a:r>
              <a:rPr lang="en-US" dirty="0"/>
              <a:t>, </a:t>
            </a:r>
            <a:r>
              <a:rPr lang="en-US" dirty="0" err="1"/>
              <a:t>Jindřichův</a:t>
            </a:r>
            <a:r>
              <a:rPr lang="en-US" dirty="0"/>
              <a:t> Hradec and </a:t>
            </a:r>
            <a:r>
              <a:rPr lang="en-US" dirty="0" err="1"/>
              <a:t>Vodňany</a:t>
            </a:r>
            <a:r>
              <a:rPr lang="en-US" dirty="0"/>
              <a:t>. </a:t>
            </a:r>
            <a:r>
              <a:rPr lang="cs-CZ" dirty="0" smtClean="0"/>
              <a:t>I</a:t>
            </a:r>
            <a:r>
              <a:rPr lang="en-US" dirty="0" smtClean="0"/>
              <a:t>t </a:t>
            </a:r>
            <a:r>
              <a:rPr lang="cs-CZ" dirty="0" err="1" smtClean="0"/>
              <a:t>is</a:t>
            </a:r>
            <a:r>
              <a:rPr lang="cs-CZ" dirty="0" smtClean="0"/>
              <a:t> area </a:t>
            </a:r>
            <a:r>
              <a:rPr lang="en-US" dirty="0" smtClean="0"/>
              <a:t>extended </a:t>
            </a:r>
            <a:r>
              <a:rPr lang="en-US" dirty="0"/>
              <a:t>as far as Moravia and into Czech villages in Austria. It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cs-CZ" dirty="0" smtClean="0"/>
              <a:t>very </a:t>
            </a:r>
            <a:r>
              <a:rPr lang="en-US" dirty="0" smtClean="0"/>
              <a:t>large </a:t>
            </a:r>
            <a:r>
              <a:rPr lang="en-US" dirty="0"/>
              <a:t>area. </a:t>
            </a:r>
            <a:endParaRPr lang="cs-CZ" dirty="0" smtClean="0"/>
          </a:p>
          <a:p>
            <a:r>
              <a:rPr lang="en-US" dirty="0" smtClean="0"/>
              <a:t>Consequently</a:t>
            </a:r>
            <a:r>
              <a:rPr lang="en-US" dirty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 many </a:t>
            </a:r>
            <a:r>
              <a:rPr lang="en-US" dirty="0" smtClean="0"/>
              <a:t>differences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en-US" dirty="0" smtClean="0"/>
              <a:t>various regions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visible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embroidery </a:t>
            </a:r>
            <a:r>
              <a:rPr lang="en-US" dirty="0"/>
              <a:t>patterns.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 err="1"/>
              <a:t>Blata</a:t>
            </a:r>
            <a:r>
              <a:rPr lang="en-US" dirty="0"/>
              <a:t> costume, especially the </a:t>
            </a:r>
            <a:r>
              <a:rPr lang="en-US" b="1" dirty="0"/>
              <a:t>women’s costume,</a:t>
            </a:r>
            <a:r>
              <a:rPr lang="en-US" dirty="0"/>
              <a:t> is </a:t>
            </a:r>
            <a:r>
              <a:rPr lang="cs-CZ" dirty="0" err="1" smtClean="0"/>
              <a:t>richly</a:t>
            </a:r>
            <a:r>
              <a:rPr lang="en-US" b="1" dirty="0" smtClean="0"/>
              <a:t> </a:t>
            </a:r>
            <a:r>
              <a:rPr lang="en-US" b="1" dirty="0"/>
              <a:t>decorated with embroidery.</a:t>
            </a:r>
            <a:r>
              <a:rPr lang="en-US" dirty="0"/>
              <a:t> 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decoration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en-US" b="1" dirty="0" smtClean="0"/>
              <a:t>beads</a:t>
            </a:r>
            <a:r>
              <a:rPr lang="cs-CZ" b="1" dirty="0" smtClean="0"/>
              <a:t>, </a:t>
            </a:r>
            <a:r>
              <a:rPr lang="cs-CZ" b="1" dirty="0" err="1" smtClean="0"/>
              <a:t>little</a:t>
            </a:r>
            <a:r>
              <a:rPr lang="cs-CZ" b="1" dirty="0" smtClean="0"/>
              <a:t> </a:t>
            </a:r>
            <a:r>
              <a:rPr lang="cs-CZ" b="1" dirty="0" err="1" smtClean="0"/>
              <a:t>coins</a:t>
            </a:r>
            <a:r>
              <a:rPr lang="cs-CZ" b="1" dirty="0" smtClean="0"/>
              <a:t> </a:t>
            </a:r>
            <a:r>
              <a:rPr lang="en-US" b="1" dirty="0" smtClean="0"/>
              <a:t>and sequins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err="1"/>
              <a:t>lentejuela</a:t>
            </a:r>
            <a:r>
              <a:rPr lang="cs-CZ" dirty="0"/>
              <a:t>  in </a:t>
            </a:r>
            <a:r>
              <a:rPr lang="cs-CZ" dirty="0" err="1"/>
              <a:t>Spanish</a:t>
            </a:r>
            <a:r>
              <a:rPr lang="cs-CZ" dirty="0" smtClean="0"/>
              <a:t>)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err="1" smtClean="0"/>
              <a:t>Women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richly</a:t>
            </a:r>
            <a:r>
              <a:rPr lang="cs-CZ" dirty="0" smtClean="0"/>
              <a:t> </a:t>
            </a:r>
            <a:r>
              <a:rPr lang="cs-CZ" dirty="0" err="1" smtClean="0"/>
              <a:t>decorated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scarf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wore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tied </a:t>
            </a:r>
            <a:r>
              <a:rPr lang="cs-CZ" dirty="0" err="1" smtClean="0"/>
              <a:t>over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three-part</a:t>
            </a:r>
            <a:r>
              <a:rPr lang="en-US" dirty="0"/>
              <a:t> </a:t>
            </a:r>
            <a:r>
              <a:rPr lang="en-US" b="1" dirty="0" smtClean="0"/>
              <a:t>bonnet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gorra</a:t>
            </a:r>
            <a:r>
              <a:rPr lang="cs-CZ" dirty="0" smtClean="0"/>
              <a:t> in </a:t>
            </a:r>
            <a:r>
              <a:rPr lang="cs-CZ" dirty="0" err="1" smtClean="0"/>
              <a:t>Spanish</a:t>
            </a:r>
            <a:r>
              <a:rPr lang="cs-CZ" dirty="0" smtClean="0"/>
              <a:t>)</a:t>
            </a:r>
            <a:r>
              <a:rPr lang="en-US" b="1" dirty="0" smtClean="0"/>
              <a:t>,</a:t>
            </a:r>
            <a:r>
              <a:rPr lang="en-US" b="1" dirty="0"/>
              <a:t> </a:t>
            </a:r>
            <a:r>
              <a:rPr lang="en-US" dirty="0"/>
              <a:t>with an </a:t>
            </a:r>
            <a:r>
              <a:rPr lang="en-US" dirty="0" smtClean="0"/>
              <a:t> </a:t>
            </a:r>
            <a:r>
              <a:rPr lang="en-US" dirty="0"/>
              <a:t>embroidered </a:t>
            </a:r>
            <a:r>
              <a:rPr lang="cs-CZ" b="1" dirty="0" err="1" smtClean="0"/>
              <a:t>ribbon</a:t>
            </a:r>
            <a:r>
              <a:rPr lang="cs-CZ" b="1" dirty="0" smtClean="0"/>
              <a:t>. </a:t>
            </a:r>
          </a:p>
          <a:p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colour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men´s</a:t>
            </a:r>
            <a:r>
              <a:rPr lang="cs-CZ" dirty="0" smtClean="0"/>
              <a:t> </a:t>
            </a:r>
            <a:r>
              <a:rPr lang="cs-CZ" dirty="0" err="1" smtClean="0"/>
              <a:t>costume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dark</a:t>
            </a:r>
            <a:r>
              <a:rPr lang="cs-CZ" dirty="0" smtClean="0"/>
              <a:t> green and </a:t>
            </a:r>
            <a:r>
              <a:rPr lang="cs-CZ" dirty="0" err="1" smtClean="0"/>
              <a:t>dark</a:t>
            </a:r>
            <a:r>
              <a:rPr lang="cs-CZ" dirty="0" smtClean="0"/>
              <a:t> blue.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66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Kroj Bl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0585"/>
            <a:ext cx="5328356" cy="68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0" y="0"/>
            <a:ext cx="483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1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169"/>
            <a:ext cx="11875592" cy="52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5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uÅ¾skÃ½ kroj b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433711" cy="60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latskÃ½ kro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16" y="365125"/>
            <a:ext cx="5407884" cy="6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2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South</a:t>
            </a:r>
            <a:r>
              <a:rPr lang="cs-CZ" b="1" dirty="0" smtClean="0">
                <a:solidFill>
                  <a:srgbClr val="FF0000"/>
                </a:solidFill>
              </a:rPr>
              <a:t> Czechia - DOUDLEBY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634" y="979714"/>
            <a:ext cx="5771606" cy="5786846"/>
          </a:xfrm>
        </p:spPr>
        <p:txBody>
          <a:bodyPr>
            <a:normAutofit/>
          </a:bodyPr>
          <a:lstStyle/>
          <a:p>
            <a:r>
              <a:rPr lang="en-US" dirty="0" err="1"/>
              <a:t>Doudlebsko</a:t>
            </a:r>
            <a:r>
              <a:rPr lang="en-US" dirty="0"/>
              <a:t> is the southernmost Bohemian region. It borders </a:t>
            </a:r>
            <a:r>
              <a:rPr lang="en-US" dirty="0" smtClean="0"/>
              <a:t>the </a:t>
            </a:r>
            <a:r>
              <a:rPr lang="en-US" dirty="0" err="1"/>
              <a:t>Blata</a:t>
            </a:r>
            <a:r>
              <a:rPr lang="en-US" dirty="0"/>
              <a:t> region </a:t>
            </a:r>
            <a:r>
              <a:rPr lang="cs-CZ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north</a:t>
            </a:r>
            <a:r>
              <a:rPr lang="cs-CZ" dirty="0" smtClean="0"/>
              <a:t>, and</a:t>
            </a:r>
            <a:r>
              <a:rPr lang="en-US" dirty="0" smtClean="0"/>
              <a:t> </a:t>
            </a:r>
            <a:r>
              <a:rPr lang="en-US" dirty="0"/>
              <a:t>Austria and Germany </a:t>
            </a:r>
            <a:r>
              <a:rPr lang="cs-CZ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the south.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costume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and </a:t>
            </a:r>
            <a:r>
              <a:rPr lang="cs-CZ" dirty="0" err="1" smtClean="0"/>
              <a:t>plain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region </a:t>
            </a:r>
            <a:r>
              <a:rPr lang="en-US" dirty="0" smtClean="0"/>
              <a:t>was</a:t>
            </a:r>
            <a:r>
              <a:rPr lang="cs-CZ" dirty="0" smtClean="0"/>
              <a:t> very </a:t>
            </a:r>
            <a:r>
              <a:rPr lang="en-US" dirty="0" smtClean="0"/>
              <a:t>poor. </a:t>
            </a:r>
            <a:endParaRPr lang="en-US" dirty="0"/>
          </a:p>
          <a:p>
            <a:r>
              <a:rPr lang="en-US" dirty="0"/>
              <a:t>The </a:t>
            </a:r>
            <a:r>
              <a:rPr lang="en-US" b="1" dirty="0"/>
              <a:t>female costume</a:t>
            </a:r>
            <a:r>
              <a:rPr lang="en-US" dirty="0"/>
              <a:t> consisted of a close-fitting </a:t>
            </a:r>
            <a:r>
              <a:rPr lang="en-US" b="1" dirty="0"/>
              <a:t>undershirt,</a:t>
            </a:r>
            <a:r>
              <a:rPr lang="en-US" dirty="0"/>
              <a:t> on which there was a </a:t>
            </a:r>
            <a:r>
              <a:rPr lang="en-US" b="1" dirty="0"/>
              <a:t>shirt with traditional sleeves. </a:t>
            </a:r>
            <a:r>
              <a:rPr lang="en-US" dirty="0" smtClean="0"/>
              <a:t>A </a:t>
            </a:r>
            <a:r>
              <a:rPr lang="en-US" dirty="0" err="1" smtClean="0"/>
              <a:t>colo</a:t>
            </a:r>
            <a:r>
              <a:rPr lang="cs-CZ" dirty="0" smtClean="0"/>
              <a:t>u</a:t>
            </a:r>
            <a:r>
              <a:rPr lang="en-US" dirty="0" smtClean="0"/>
              <a:t>red</a:t>
            </a:r>
            <a:r>
              <a:rPr lang="en-US" dirty="0"/>
              <a:t> </a:t>
            </a:r>
            <a:r>
              <a:rPr lang="en-US" b="1" dirty="0"/>
              <a:t>silk scarf,</a:t>
            </a:r>
            <a:r>
              <a:rPr lang="en-US" dirty="0"/>
              <a:t> which every woman took pride in, was </a:t>
            </a:r>
            <a:r>
              <a:rPr lang="en-US" dirty="0" smtClean="0"/>
              <a:t>over </a:t>
            </a:r>
            <a:r>
              <a:rPr lang="en-US" dirty="0"/>
              <a:t>the </a:t>
            </a:r>
            <a:r>
              <a:rPr lang="en-US" dirty="0" smtClean="0"/>
              <a:t>shoulder</a:t>
            </a:r>
            <a:r>
              <a:rPr lang="cs-CZ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Image result for doudlebský kro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31" y="0"/>
            <a:ext cx="4184469" cy="68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3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Folklore </a:t>
            </a:r>
            <a:r>
              <a:rPr lang="en-GB" sz="4000" b="1" dirty="0">
                <a:solidFill>
                  <a:srgbClr val="FF0000"/>
                </a:solidFill>
              </a:rPr>
              <a:t>costumes, dances and songs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3532" y="1432919"/>
            <a:ext cx="8280920" cy="128683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Also </a:t>
            </a:r>
            <a:r>
              <a:rPr lang="en-GB" dirty="0">
                <a:solidFill>
                  <a:schemeClr val="tx1"/>
                </a:solidFill>
              </a:rPr>
              <a:t>in almost every village or town, people used to wear clothes typical for that place. The folklore costumes were often decorated with ribbons, flitters, and embroidering. </a:t>
            </a:r>
            <a:endParaRPr lang="cs-CZ" dirty="0"/>
          </a:p>
        </p:txBody>
      </p:sp>
      <p:sp>
        <p:nvSpPr>
          <p:cNvPr id="1028" name="AutoShape 4" descr="Image result for vlajka č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Image result for vlajka č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šibřinky 2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0" y="3068960"/>
            <a:ext cx="4427984" cy="36383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68008" y="4826675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folklore costume from the </a:t>
            </a:r>
            <a:r>
              <a:rPr lang="en-US" dirty="0" err="1"/>
              <a:t>Bohumin</a:t>
            </a:r>
            <a:r>
              <a:rPr lang="en-US" dirty="0"/>
              <a:t>, a little town near Ostrava city. Women used wear </a:t>
            </a:r>
            <a:r>
              <a:rPr lang="en-US" dirty="0" err="1"/>
              <a:t>coloured</a:t>
            </a:r>
            <a:r>
              <a:rPr lang="en-US" dirty="0"/>
              <a:t> scarves over their shoulders and the black vest was  fully covered. That´s why it is not decorated. The red skirt is made of wool and it is very heavy.</a:t>
            </a:r>
            <a:endParaRPr lang="en-US" dirty="0"/>
          </a:p>
        </p:txBody>
      </p:sp>
      <p:pic>
        <p:nvPicPr>
          <p:cNvPr id="15362" name="Picture 2" descr="C:\Users\a.holasova\Pictures\Alena\Odra\darkov lázně 1 květen 2010 točk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19728" y="3068961"/>
            <a:ext cx="2448272" cy="1638459"/>
          </a:xfrm>
          <a:prstGeom prst="rect">
            <a:avLst/>
          </a:prstGeom>
          <a:noFill/>
        </p:spPr>
      </p:pic>
      <p:pic>
        <p:nvPicPr>
          <p:cNvPr id="15363" name="Picture 3" descr="C:\Users\a.holasova\Pictures\Alena\fotky slatiňany probrané\DSCI00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3992" y="3068960"/>
            <a:ext cx="2160240" cy="162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9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ženy velehra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0" y="0"/>
            <a:ext cx="5892080" cy="39771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0096" y="0"/>
            <a:ext cx="3707904" cy="32129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South Moravian villages have fertile  fields, it is shown in the rich costumes.</a:t>
            </a:r>
            <a:endParaRPr lang="en-US" b="1" dirty="0"/>
          </a:p>
        </p:txBody>
      </p:sp>
      <p:pic>
        <p:nvPicPr>
          <p:cNvPr id="4" name="Zástupný symbol pro obsah 3" descr="děti velehrad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863753" y="3212976"/>
            <a:ext cx="5400035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kluk veleher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4233" y="3178342"/>
            <a:ext cx="2483768" cy="3679658"/>
          </a:xfrm>
          <a:prstGeom prst="rect">
            <a:avLst/>
          </a:prstGeom>
        </p:spPr>
      </p:pic>
      <p:pic>
        <p:nvPicPr>
          <p:cNvPr id="6" name="Zástupný symbol pro obsah 3" descr="mladí velehra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2" y="3284984"/>
            <a:ext cx="2411786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6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_costumes_pro_spain_(1)" id="{F25A6277-1AF2-4DAD-B781-74F6DC93B8D1}" vid="{847EE44F-D27A-4895-BE90-5A3911CA48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891</Words>
  <Application>Microsoft Office PowerPoint</Application>
  <PresentationFormat>Širokoúhlá obrazovka</PresentationFormat>
  <Paragraphs>118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游ゴシック</vt:lpstr>
      <vt:lpstr>Motiv Office</vt:lpstr>
      <vt:lpstr>Folk costumes</vt:lpstr>
      <vt:lpstr>Characteristics</vt:lpstr>
      <vt:lpstr>South of Czechia - BLATA</vt:lpstr>
      <vt:lpstr>Prezentace aplikace PowerPoint</vt:lpstr>
      <vt:lpstr>Prezentace aplikace PowerPoint</vt:lpstr>
      <vt:lpstr>Prezentace aplikace PowerPoint</vt:lpstr>
      <vt:lpstr>South Czechia - DOUDLEBY</vt:lpstr>
      <vt:lpstr>Folklore costumes, dances and songs </vt:lpstr>
      <vt:lpstr>South Moravian villages have fertile  fields, it is shown in the rich costumes.</vt:lpstr>
      <vt:lpstr>All parts of the costumes were carefully decorated. Study the details of a scarf,  a collar, a cap, and a sleeve.</vt:lpstr>
      <vt:lpstr>Other folklore costumes from our region</vt:lpstr>
      <vt:lpstr>Children´s costumes from Ostrava region</vt:lpstr>
      <vt:lpstr>Another children´s costumes from our region </vt:lpstr>
      <vt:lpstr> 2) WHEEL BARREL POLKA </vt:lpstr>
      <vt:lpstr>Names in other languages</vt:lpstr>
      <vt:lpstr>English lyrics – Stanza 1 to 4</vt:lpstr>
      <vt:lpstr>English lyrics - Chorus</vt:lpstr>
      <vt:lpstr>Polca del barril de cerveza</vt:lpstr>
      <vt:lpstr>Polca del barril de cerveza - CHORUS</vt:lpstr>
      <vt:lpstr>Polca del barril de cerveza - END</vt:lpstr>
      <vt:lpstr>CZECH original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costumes</dc:title>
  <dc:creator>Alena Buroňová</dc:creator>
  <cp:lastModifiedBy>Alena Buroňová</cp:lastModifiedBy>
  <cp:revision>19</cp:revision>
  <dcterms:created xsi:type="dcterms:W3CDTF">2019-05-05T11:44:17Z</dcterms:created>
  <dcterms:modified xsi:type="dcterms:W3CDTF">2019-05-07T21:54:03Z</dcterms:modified>
</cp:coreProperties>
</file>