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1" r:id="rId2"/>
    <p:sldId id="262" r:id="rId3"/>
    <p:sldId id="263" r:id="rId4"/>
    <p:sldId id="257" r:id="rId5"/>
    <p:sldId id="258" r:id="rId6"/>
    <p:sldId id="264" r:id="rId7"/>
    <p:sldId id="259" r:id="rId8"/>
    <p:sldId id="260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280" r:id="rId22"/>
    <p:sldId id="28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07A86-BFA4-4F72-847B-AFC6A41D0C6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68165-183A-4683-BE6A-9DE0D9658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390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EFEA2-734E-4152-AC50-58E86BF9D35F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1C37-23B3-4E51-951D-EAF8EFCD0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3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94EC6-D454-4DC7-8138-3B5D128F0C0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43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36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99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28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90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79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7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3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28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25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34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B41F-449D-4612-9F20-14DFE1E56518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8C72-DEF9-4634-9FFD-92D07FFA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63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" y="4421566"/>
            <a:ext cx="2528537" cy="21990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298" y="1587901"/>
            <a:ext cx="9144000" cy="3641300"/>
          </a:xfrm>
        </p:spPr>
        <p:txBody>
          <a:bodyPr>
            <a:noAutofit/>
          </a:bodyPr>
          <a:lstStyle/>
          <a:p>
            <a:r>
              <a:rPr lang="pl-PL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 Sleeping Knights</a:t>
            </a:r>
            <a:br>
              <a:rPr lang="pl-PL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pl-PL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 the Blaník Hill</a:t>
            </a:r>
            <a:br>
              <a:rPr lang="pl-PL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pl-PL" sz="5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a</a:t>
            </a:r>
            <a:r>
              <a:rPr lang="pl-PL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5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Czech </a:t>
            </a:r>
            <a:r>
              <a:rPr lang="pl-PL" sz="5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legend</a:t>
            </a:r>
            <a:r>
              <a:rPr lang="pl-PL" sz="5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+mn-lt"/>
                <a:ea typeface="+mn-ea"/>
                <a:cs typeface="+mn-cs"/>
              </a:rPr>
              <a:t> 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-718" y="273502"/>
            <a:ext cx="4716016" cy="14710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Created by </a:t>
            </a:r>
            <a:r>
              <a:rPr lang="cs-CZ" sz="2400" b="1" dirty="0" smtClean="0">
                <a:solidFill>
                  <a:schemeClr val="tx1"/>
                </a:solidFill>
              </a:rPr>
              <a:t>Czech </a:t>
            </a:r>
            <a:r>
              <a:rPr lang="cs-CZ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err="1" smtClean="0">
                <a:solidFill>
                  <a:schemeClr val="tx1"/>
                </a:solidFill>
              </a:rPr>
              <a:t>rimary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</a:rPr>
              <a:t>chool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Kosmonautu 15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for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project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cs-CZ" sz="2400" b="1" dirty="0" err="1" smtClean="0">
                <a:solidFill>
                  <a:schemeClr val="tx1"/>
                </a:solidFill>
              </a:rPr>
              <a:t>Arts</a:t>
            </a:r>
            <a:r>
              <a:rPr lang="cs-CZ" sz="2400" b="1" dirty="0" smtClean="0">
                <a:solidFill>
                  <a:schemeClr val="tx1"/>
                </a:solidFill>
              </a:rPr>
              <a:t> Talk </a:t>
            </a:r>
            <a:r>
              <a:rPr lang="cs-CZ" sz="2400" b="1" dirty="0" err="1" smtClean="0">
                <a:solidFill>
                  <a:schemeClr val="tx1"/>
                </a:solidFill>
              </a:rPr>
              <a:t>About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Us</a:t>
            </a: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9" name="Obrázek 8" descr="eu_flag_co_funded_pos_[rgb]_righ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95" y="338285"/>
            <a:ext cx="4067944" cy="116197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54" y="4293096"/>
            <a:ext cx="1937991" cy="24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8946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 a girl was standing in front of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Blaník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suddenly, one knight appeared in front of her. He told her, if she wanted to go with him to clean in the hill. She went with him. </a:t>
            </a:r>
            <a:endParaRPr lang="cs-CZ" sz="2800" dirty="0"/>
          </a:p>
        </p:txBody>
      </p:sp>
      <p:pic>
        <p:nvPicPr>
          <p:cNvPr id="6150" name="Picture 6" descr="VÃ½sledek obrÃ¡zku pro blanickÃ½ rytÃ­Å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4995"/>
            <a:ext cx="6840760" cy="55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906"/>
            <a:ext cx="9144000" cy="612842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0" y="-2559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was deep silence. By the walls there were horses, and at a table there were knights. They were sleeping. The girl went in, and she looked round, but nobody moved.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759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ek obrÃ¡zku pro sweeping fl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21" y="14572"/>
            <a:ext cx="4658779" cy="58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8946" y="548680"/>
            <a:ext cx="51291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She started to sweep the floor. She cleaned everything in a moment. Then she went home.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 asked her, where she had been for such a long time. She was surprised, so she told them that she arrived at the same time as usually.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3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Ã½sledek obrÃ¡zku pro blaniÄtÃ­ rytÃ­Åi jeskynÄ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" y="18455"/>
            <a:ext cx="9136886" cy="68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30632"/>
            <a:ext cx="9144000" cy="6920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she spent one year in the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Blaník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Hill.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Another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one knight invited a 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blacksmith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from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Louňovice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village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cs-CZ" sz="3600" dirty="0"/>
          </a:p>
        </p:txBody>
      </p:sp>
      <p:pic>
        <p:nvPicPr>
          <p:cNvPr id="13314" name="Picture 2" descr="VÃ½sledek obrÃ¡zku pro vÃ½roba podko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9230250" cy="5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Fast Food, Snack, Potato Ch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94" y="18665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5549">
            <a:off x="513716" y="2258255"/>
            <a:ext cx="4460563" cy="329785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-108520" y="116632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hen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finished his work, the knight gave him a bag with rubbish.</a:t>
            </a:r>
            <a:r>
              <a:rPr lang="cs-CZ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blacksmith was angry, and he spilled the bag.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sz="3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Fast Food, Snack, Potato Ch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031">
            <a:off x="4798118" y="4131936"/>
            <a:ext cx="2427939" cy="24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6760">
            <a:off x="290990" y="568838"/>
            <a:ext cx="3902124" cy="288498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23928" y="188640"/>
            <a:ext cx="511256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he came home, he told this story and he found in the bag three ducats. He went back in front of the hill, but there was no ducat.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VÃ½sledek obrÃ¡zku pro duc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3" y="4011698"/>
            <a:ext cx="1337650" cy="13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ek obrÃ¡zku pro duc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34" y="4456860"/>
            <a:ext cx="2000705" cy="19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Ã½sledek obrÃ¡zku pro duc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03558"/>
            <a:ext cx="2448272" cy="24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849" y="926283"/>
            <a:ext cx="3923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Saint Wenceslas´s army is sleeping. </a:t>
            </a:r>
            <a:endParaRPr lang="cs-CZ" sz="36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isn´t still time to wake them up. </a:t>
            </a:r>
            <a:endParaRPr lang="cs-CZ" sz="36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cs-CZ" sz="3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will come, when Czech people are in the biggest danger. </a:t>
            </a:r>
            <a:endParaRPr lang="cs-CZ" sz="3600" dirty="0"/>
          </a:p>
        </p:txBody>
      </p:sp>
      <p:pic>
        <p:nvPicPr>
          <p:cNvPr id="16388" name="Picture 4" descr="VÃ½sledek obrÃ¡zku pro spÃ­cÃ­ blaniÄtÃ­ rytÃ­Å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77" y="-14608"/>
            <a:ext cx="5220072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695728" y="476672"/>
            <a:ext cx="2448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the top of the hill a dry oak will become green </a:t>
            </a:r>
            <a:endParaRPr lang="cs-CZ" sz="36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spring by a rock will run down the hill. </a:t>
            </a: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9"/>
            <a:ext cx="6655670" cy="4437112"/>
          </a:xfrm>
          <a:prstGeom prst="rect">
            <a:avLst/>
          </a:prstGeom>
        </p:spPr>
      </p:pic>
      <p:pic>
        <p:nvPicPr>
          <p:cNvPr id="21506" name="Picture 2" descr="VÃ½sledek obrÃ¡zku pro d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59829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333" y="188640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big battle will be in the landscape near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Blaník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Czech people will defend against the strongest enemies. </a:t>
            </a:r>
            <a:endParaRPr lang="cs-CZ" sz="3600" dirty="0"/>
          </a:p>
        </p:txBody>
      </p:sp>
      <p:pic>
        <p:nvPicPr>
          <p:cNvPr id="3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35660"/>
            <a:ext cx="6156176" cy="48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250710"/>
            <a:ext cx="5832648" cy="15954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69" y="2186683"/>
            <a:ext cx="3391318" cy="465945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83568" y="620688"/>
            <a:ext cx="648072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old </a:t>
            </a:r>
            <a:r>
              <a:rPr lang="en-GB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legend </a:t>
            </a: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the knights </a:t>
            </a:r>
            <a:r>
              <a:rPr lang="cs-CZ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</a:t>
            </a:r>
            <a:r>
              <a:rPr lang="en-GB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sleeping </a:t>
            </a: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</a:t>
            </a:r>
            <a:r>
              <a:rPr lang="en-GB" sz="3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Blaník</a:t>
            </a: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Hill was first told to the king Charles by a blind man.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that specific time 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Blaník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will open and the knights will go to help Czech people. </a:t>
            </a:r>
            <a:endParaRPr lang="cs-CZ" sz="36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Saint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Wenceslas will ride a white horse and he will be the commander.</a:t>
            </a:r>
            <a:endParaRPr lang="cs-CZ" sz="3600" dirty="0"/>
          </a:p>
        </p:txBody>
      </p:sp>
      <p:pic>
        <p:nvPicPr>
          <p:cNvPr id="3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0275"/>
            <a:ext cx="6096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52120" y="116632"/>
            <a:ext cx="33843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enemies will be scared and go to Prague, and there will be the end of the battle. </a:t>
            </a:r>
            <a:endParaRPr lang="cs-CZ" sz="36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fight will be furious, blood will run from Prague Castle down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Charles bridge. </a:t>
            </a:r>
            <a:endParaRPr lang="cs-CZ" sz="3600" dirty="0"/>
          </a:p>
        </p:txBody>
      </p:sp>
      <p:pic>
        <p:nvPicPr>
          <p:cNvPr id="3" name="Picture 2" descr="VÃ½sledek obrÃ¡zku pro blanickÃ½ rytÃ­Å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4"/>
            <a:ext cx="5652120" cy="68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3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Ã½sledek obrÃ¡zku pro blanickÃ½ rytÃ­Å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5"/>
            <a:ext cx="919081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180528" y="13483"/>
            <a:ext cx="9190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Saint Wenceslas on the white horse with a standard in his hand will expel all the enemies from our country. 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376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791"/>
            <a:ext cx="9133446" cy="490220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79512" y="2606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The </a:t>
            </a:r>
            <a:r>
              <a:rPr lang="en-GB" sz="3600" dirty="0" err="1" smtClean="0"/>
              <a:t>Blaník</a:t>
            </a:r>
            <a:r>
              <a:rPr lang="en-GB" sz="3600" dirty="0" smtClean="0"/>
              <a:t> Hill is in the Central Bohemian region. It is located about 10 kilometres south of </a:t>
            </a:r>
            <a:r>
              <a:rPr lang="en-GB" sz="3600" dirty="0" err="1" smtClean="0"/>
              <a:t>Vlašim</a:t>
            </a:r>
            <a:r>
              <a:rPr lang="en-GB" sz="3600" dirty="0" smtClean="0"/>
              <a:t>, near </a:t>
            </a:r>
            <a:r>
              <a:rPr lang="en-GB" sz="3600" dirty="0" err="1" smtClean="0"/>
              <a:t>Louňovice</a:t>
            </a:r>
            <a:r>
              <a:rPr lang="en-GB" sz="3600" dirty="0" smtClean="0"/>
              <a:t>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508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s://upload.wikimedia.org/wikipedia/commons/8/89/VBlani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1835696" y="404664"/>
            <a:ext cx="6578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/>
              <a:t>The </a:t>
            </a:r>
            <a:r>
              <a:rPr lang="en-GB" sz="3600" dirty="0" err="1" smtClean="0"/>
              <a:t>Blaník</a:t>
            </a:r>
            <a:r>
              <a:rPr lang="en-GB" sz="3600" dirty="0" smtClean="0"/>
              <a:t> Hill is 638 metres high.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337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a/ae/P%C5%99%C3%ADrodn%C3%AD_rezervace_Mal%C3%BD_Blan%C3%ADk%2C_ruiny_kaple.JPG/800px-P%C5%99%C3%ADrodn%C3%AD_rezervace_Mal%C3%BD_Blan%C3%ADk%2C_ruiny_ka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"/>
            <a:ext cx="6311022" cy="685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551712" y="692696"/>
            <a:ext cx="2484784" cy="51891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the top of the hill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Blaník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are old stones and ruined walls of a castle.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BlanÃ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6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the walls, in the hill, there are armed knights, “Saint Wenceslas´s Army”.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76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skynÄ BlanickÃ½ch rytÃ­ÅÅ¯. Autor fotografie: rudk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9" y="777916"/>
            <a:ext cx="9152582" cy="60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13647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waiting for a day when the Czech nation will need their help.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940152" y="21396"/>
            <a:ext cx="30596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smtClean="0"/>
          </a:p>
          <a:p>
            <a:endParaRPr lang="cs-CZ" sz="1100" dirty="0"/>
          </a:p>
        </p:txBody>
      </p:sp>
      <p:sp>
        <p:nvSpPr>
          <p:cNvPr id="3" name="Obdélník 2"/>
          <p:cNvSpPr/>
          <p:nvPr/>
        </p:nvSpPr>
        <p:spPr>
          <a:xfrm>
            <a:off x="4615191" y="208729"/>
            <a:ext cx="45288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the stone peak of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Blaník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eastern side there is a rock. There is the entrance to the hill, and there is a spring. </a:t>
            </a:r>
          </a:p>
          <a:p>
            <a:pPr algn="ctr"/>
            <a:endParaRPr lang="en-US" sz="3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Knights´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horses drink water from this spring when they go out from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Blaník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night in the moonlight. </a:t>
            </a:r>
            <a:endParaRPr lang="en-US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16016" y="260648"/>
            <a:ext cx="4248472" cy="61401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night people can hear horse riding. </a:t>
            </a:r>
            <a:endParaRPr lang="cs-CZ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cs-CZ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morning, there is silence again, and knights, their horses, everything goes again into the hill</a:t>
            </a:r>
            <a:r>
              <a:rPr lang="en-US" alt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3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3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cs-CZ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memory will stay </a:t>
            </a:r>
            <a:r>
              <a:rPr lang="en-US" alt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cs-CZ" alt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3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prints </a:t>
            </a:r>
            <a:r>
              <a:rPr lang="en-US" altLang="cs-CZ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hoofs.</a:t>
            </a:r>
            <a:r>
              <a:rPr lang="cs-CZ" altLang="cs-CZ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099" name="Picture 3" descr="VÃ½sledek obrÃ¡zku pro otisk kopy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0"/>
            <a:ext cx="4572000" cy="68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385</Words>
  <Application>Microsoft Office PowerPoint</Application>
  <PresentationFormat>Předvádění na obrazovce (4:3)</PresentationFormat>
  <Paragraphs>40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Motiv systému Office</vt:lpstr>
      <vt:lpstr>The Sleeping Knights in the Blaník Hill a Czech legend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Knights of the Blaník Mountain</dc:title>
  <dc:creator>Konečná Bohdana</dc:creator>
  <cp:lastModifiedBy>Alena Buroňová</cp:lastModifiedBy>
  <cp:revision>27</cp:revision>
  <cp:lastPrinted>2018-05-09T12:57:14Z</cp:lastPrinted>
  <dcterms:created xsi:type="dcterms:W3CDTF">2018-05-04T10:33:14Z</dcterms:created>
  <dcterms:modified xsi:type="dcterms:W3CDTF">2018-11-02T19:40:25Z</dcterms:modified>
</cp:coreProperties>
</file>