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teksti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1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Johnny Appleseed</a:t>
            </a:r>
          </a:p>
        </p:txBody>
      </p:sp>
      <p:sp>
        <p:nvSpPr>
          <p:cNvPr id="94" name="”Kirjoita lainaus tähän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”Kirjoita lainaus tähän.” 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Kuva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Otsikkoteksti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2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teksti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Kuva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Otsikkoteksti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7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Kuva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Kuva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Kuva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Kuva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teksti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iri auttaa karhu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Hiiri auttaa karhua</a:t>
            </a:r>
          </a:p>
        </p:txBody>
      </p:sp>
      <p:sp>
        <p:nvSpPr>
          <p:cNvPr id="120" name="Enni, Fjolla, Sade ja Viljam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Enni, Fjolla, Sade ja Viljami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2DCDF42D-F6ED-4538-A482-968093F8C66A-L0-001.jpeg" descr="2DCDF42D-F6ED-4538-A482-968093F8C66A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5380" t="35097" r="21800" b="20953"/>
          <a:stretch>
            <a:fillRect/>
          </a:stretch>
        </p:blipFill>
        <p:spPr>
          <a:xfrm>
            <a:off x="6927005" y="3962565"/>
            <a:ext cx="5654432" cy="2972356"/>
          </a:xfrm>
          <a:prstGeom prst="rect">
            <a:avLst/>
          </a:prstGeom>
        </p:spPr>
      </p:pic>
      <p:sp>
        <p:nvSpPr>
          <p:cNvPr id="123" name="Otsikko"/>
          <p:cNvSpPr txBox="1">
            <a:spLocks noGrp="1"/>
          </p:cNvSpPr>
          <p:nvPr>
            <p:ph type="title"/>
          </p:nvPr>
        </p:nvSpPr>
        <p:spPr>
          <a:xfrm>
            <a:off x="62768" y="238659"/>
            <a:ext cx="11099801" cy="2159001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24" name="Ennen karhu on maannut ja köllöttänyt kesällä. Hiiri juoksi sen päällä edestakaisin iloisesti.…"/>
          <p:cNvSpPr txBox="1">
            <a:spLocks noGrp="1"/>
          </p:cNvSpPr>
          <p:nvPr>
            <p:ph type="body" sz="half" idx="1"/>
          </p:nvPr>
        </p:nvSpPr>
        <p:spPr>
          <a:xfrm>
            <a:off x="1271502" y="2597150"/>
            <a:ext cx="5334001" cy="6286500"/>
          </a:xfrm>
          <a:prstGeom prst="rect">
            <a:avLst/>
          </a:prstGeom>
        </p:spPr>
        <p:txBody>
          <a:bodyPr/>
          <a:lstStyle/>
          <a:p>
            <a:r>
              <a:t>Ennen karhu on maannut ja köllöttänyt kesällä. Hiiri juoksi sen päällä edestakaisin iloisesti.</a:t>
            </a:r>
          </a:p>
          <a:p>
            <a:r>
              <a:t>Once in the summer the bear was laying. The mouse was running happily on the bears tummy.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94BDC273-CC35-4360-87B2-6108399B2984-L0-001.jpeg" descr="94BDC273-CC35-4360-87B2-6108399B2984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312" t="25133" r="18312" b="26963"/>
          <a:stretch>
            <a:fillRect/>
          </a:stretch>
        </p:blipFill>
        <p:spPr>
          <a:xfrm rot="5400000">
            <a:off x="5540932" y="2321819"/>
            <a:ext cx="9330135" cy="5267433"/>
          </a:xfrm>
          <a:prstGeom prst="rect">
            <a:avLst/>
          </a:prstGeom>
        </p:spPr>
      </p:pic>
      <p:sp>
        <p:nvSpPr>
          <p:cNvPr id="127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28" name="Karhupa otti kiinni hiiren ja meinasi syödä sen. Hiiri sanoi:…"/>
          <p:cNvSpPr txBox="1">
            <a:spLocks noGrp="1"/>
          </p:cNvSpPr>
          <p:nvPr>
            <p:ph type="body" sz="half" idx="1"/>
          </p:nvPr>
        </p:nvSpPr>
        <p:spPr>
          <a:xfrm>
            <a:off x="768417" y="1946512"/>
            <a:ext cx="5180599" cy="6286501"/>
          </a:xfrm>
          <a:prstGeom prst="rect">
            <a:avLst/>
          </a:prstGeom>
        </p:spPr>
        <p:txBody>
          <a:bodyPr/>
          <a:lstStyle/>
          <a:p>
            <a:pPr marL="336042" indent="-336042" defTabSz="572516">
              <a:spcBef>
                <a:spcPts val="3100"/>
              </a:spcBef>
              <a:defRPr sz="2744"/>
            </a:pPr>
            <a:r>
              <a:t>Karhupa otti kiinni hiiren ja meinasi syödä sen. Hiiri sanoi: </a:t>
            </a:r>
          </a:p>
          <a:p>
            <a:pPr marL="336042" indent="-336042" defTabSz="572516">
              <a:spcBef>
                <a:spcPts val="3100"/>
              </a:spcBef>
              <a:defRPr sz="2744"/>
            </a:pPr>
            <a:r>
              <a:t>-Älä tapa minua, minä autan sinua vielä pahemmassa hädässä.</a:t>
            </a:r>
          </a:p>
          <a:p>
            <a:pPr marL="336042" indent="-336042" defTabSz="572516">
              <a:spcBef>
                <a:spcPts val="3100"/>
              </a:spcBef>
              <a:defRPr sz="2744"/>
            </a:pPr>
            <a:r>
              <a:t>The bear got the mouse and almost ate it. The mouse said dont kill me I’m gonna help you somehow when you are in trouble.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31" name="Karhu sanoi: mikä auttaja sinussa on minun! Toinen vain kiisti:…"/>
          <p:cNvSpPr txBox="1">
            <a:spLocks noGrp="1"/>
          </p:cNvSpPr>
          <p:nvPr>
            <p:ph type="body" sz="half" idx="1"/>
          </p:nvPr>
        </p:nvSpPr>
        <p:spPr>
          <a:xfrm>
            <a:off x="1041400" y="2588617"/>
            <a:ext cx="5334000" cy="6286501"/>
          </a:xfrm>
          <a:prstGeom prst="rect">
            <a:avLst/>
          </a:prstGeom>
        </p:spPr>
        <p:txBody>
          <a:bodyPr/>
          <a:lstStyle/>
          <a:p>
            <a:r>
              <a:t>Karhu sanoi: mikä auttaja sinussa on minun! Toinen vain kiisti:</a:t>
            </a:r>
          </a:p>
          <a:p>
            <a:r>
              <a:t>Kyllä minä autan</a:t>
            </a:r>
          </a:p>
          <a:p>
            <a:r>
              <a:t>The bear said : you can’t help me</a:t>
            </a:r>
          </a:p>
          <a:p>
            <a:r>
              <a:t>Yes i can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34" name="Karhu meinasi: - miten minä tuolla elän jos tuon syön. Ja heitti hiiren ilmaan.…"/>
          <p:cNvSpPr txBox="1">
            <a:spLocks noGrp="1"/>
          </p:cNvSpPr>
          <p:nvPr>
            <p:ph type="body" sz="half" idx="1"/>
          </p:nvPr>
        </p:nvSpPr>
        <p:spPr>
          <a:xfrm>
            <a:off x="906479" y="2468078"/>
            <a:ext cx="5334001" cy="6286501"/>
          </a:xfrm>
          <a:prstGeom prst="rect">
            <a:avLst/>
          </a:prstGeom>
        </p:spPr>
        <p:txBody>
          <a:bodyPr/>
          <a:lstStyle/>
          <a:p>
            <a:r>
              <a:t>Karhu meinasi: - miten minä tuolla elän jos tuon syön. Ja heitti hiiren ilmaan.</a:t>
            </a:r>
          </a:p>
          <a:p>
            <a:r>
              <a:t>The bear said: I won’t stay alive by eating that. And threw the mouse in to the air.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1F6C626D-D76C-4923-8A6E-CB272882A6E2-L0-001.jpeg" descr="1F6C626D-D76C-4923-8A6E-CB272882A6E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146" b="1649"/>
          <a:stretch>
            <a:fillRect/>
          </a:stretch>
        </p:blipFill>
        <p:spPr>
          <a:xfrm rot="5400000">
            <a:off x="5646528" y="2005831"/>
            <a:ext cx="7972751" cy="6174487"/>
          </a:xfrm>
          <a:prstGeom prst="rect">
            <a:avLst/>
          </a:prstGeom>
        </p:spPr>
      </p:pic>
      <p:sp>
        <p:nvSpPr>
          <p:cNvPr id="137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38" name="Sitten karhu näki ansan karhu jäi ansaan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Sitten karhu näki ansan karhu jäi ansaan.</a:t>
            </a:r>
          </a:p>
          <a:p>
            <a:r>
              <a:t>Then the bear saw a trap and fell down in it.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41" name="Hiiri näki että karhu oli kuolemaisillaan ansassa ja hiiri hakkasi ansan rikki ja karhu pääsi pois ansasta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Hiiri näki että karhu oli kuolemaisillaan ansassa ja hiiri hakkasi ansan rikki ja karhu pääsi pois ansasta.</a:t>
            </a:r>
          </a:p>
          <a:p>
            <a:r>
              <a:t>The mouse saw that the bear was dying so the mouse cutted the trap and let the bear out.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7AD084DC-4382-43AB-A204-73EB03A4837B-L0-001.jpeg" descr="7AD084DC-4382-43AB-A204-73EB03A4837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515" r="91" b="3662"/>
          <a:stretch>
            <a:fillRect/>
          </a:stretch>
        </p:blipFill>
        <p:spPr>
          <a:xfrm rot="5428374">
            <a:off x="6103492" y="2704578"/>
            <a:ext cx="7586672" cy="537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" y="21600"/>
                </a:moveTo>
                <a:lnTo>
                  <a:pt x="21600" y="21349"/>
                </a:lnTo>
                <a:lnTo>
                  <a:pt x="21475" y="0"/>
                </a:lnTo>
                <a:lnTo>
                  <a:pt x="0" y="250"/>
                </a:lnTo>
                <a:lnTo>
                  <a:pt x="0" y="16836"/>
                </a:lnTo>
                <a:lnTo>
                  <a:pt x="28" y="21600"/>
                </a:lnTo>
                <a:close/>
              </a:path>
            </a:pathLst>
          </a:custGeom>
        </p:spPr>
      </p:pic>
      <p:sp>
        <p:nvSpPr>
          <p:cNvPr id="144" name="Otsikk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45" name="Karhun piti sanoa: - Ei ole niin huonoa ettei sitä voisi auttaa eikä niin vahvaa ettei apua tarvitsisi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Karhun piti sanoa: - Ei ole niin huonoa ettei sitä voisi auttaa eikä niin vahvaa ettei apua tarvitsisi. </a:t>
            </a:r>
          </a:p>
          <a:p>
            <a:r>
              <a:t>The bear had to say: There is no one so bad you cant help or so strong that didnt need help.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Vlastní</PresentationFormat>
  <Paragraphs>26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Hiiri auttaa karhua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Hiiri auttaa karhua</dc:title>
  <dc:creator>Buroňová Alena</dc:creator>
  <cp:lastModifiedBy>Buroňová Alena</cp:lastModifiedBy>
  <cp:revision>1</cp:revision>
  <dcterms:modified xsi:type="dcterms:W3CDTF">2020-09-28T15:23:28Z</dcterms:modified>
</cp:coreProperties>
</file>