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i" initials="n" lastIdx="2" clrIdx="0">
    <p:extLst>
      <p:ext uri="{19B8F6BF-5375-455C-9EA6-DF929625EA0E}">
        <p15:presenceInfo xmlns:p15="http://schemas.microsoft.com/office/powerpoint/2012/main" userId="n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6" autoAdjust="0"/>
  </p:normalViewPr>
  <p:slideViewPr>
    <p:cSldViewPr snapToGrid="0">
      <p:cViewPr>
        <p:scale>
          <a:sx n="100" d="100"/>
          <a:sy n="100" d="100"/>
        </p:scale>
        <p:origin x="144" y="-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3T14:00:43.7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18-04-23T14:00:47.004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031E-B4AB-4DF6-99E9-CAABA9BB0936}" type="datetimeFigureOut">
              <a:rPr lang="sv-SE" smtClean="0"/>
              <a:t>2018-04-23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5C069-D7D6-47E2-98D3-7A2317397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46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biology-organ-functions-basic/e5c5692b-9535-48c8-9c8a-24a670909d75?_ga=2.202893588.44284952.1523610227-999280250.1523610227&amp;deviceId=252352a3-d933-4b94-bf68-9032ddd1e865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 smtClean="0"/>
              <a:t>Hello and </a:t>
            </a:r>
            <a:r>
              <a:rPr lang="sv-SE" dirty="0" err="1" smtClean="0"/>
              <a:t>Welcome</a:t>
            </a:r>
            <a:r>
              <a:rPr lang="sv-SE" dirty="0" smtClean="0"/>
              <a:t> to </a:t>
            </a:r>
            <a:r>
              <a:rPr lang="sv-SE" dirty="0" err="1" smtClean="0"/>
              <a:t>our</a:t>
            </a:r>
            <a:r>
              <a:rPr lang="sv-SE" dirty="0" smtClean="0"/>
              <a:t> presentation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the</a:t>
            </a:r>
            <a:r>
              <a:rPr lang="sv-SE" baseline="0" dirty="0" smtClean="0"/>
              <a:t> Swedish Team.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like to </a:t>
            </a:r>
            <a:r>
              <a:rPr lang="sv-SE" baseline="0" dirty="0" err="1" smtClean="0"/>
              <a:t>say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Thank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Romainia</a:t>
            </a:r>
            <a:r>
              <a:rPr lang="sv-SE" baseline="0" dirty="0" smtClean="0"/>
              <a:t> for a </a:t>
            </a:r>
            <a:r>
              <a:rPr lang="sv-SE" baseline="0" dirty="0" err="1" smtClean="0"/>
              <a:t>worm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lovely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welcome</a:t>
            </a:r>
            <a:r>
              <a:rPr lang="sv-SE" baseline="0" dirty="0" smtClean="0"/>
              <a:t>. Special </a:t>
            </a:r>
            <a:r>
              <a:rPr lang="sv-SE" baseline="0" dirty="0" err="1" smtClean="0"/>
              <a:t>thanks</a:t>
            </a:r>
            <a:r>
              <a:rPr lang="sv-SE" baseline="0" dirty="0" smtClean="0"/>
              <a:t> to Alina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worked</a:t>
            </a:r>
            <a:r>
              <a:rPr lang="sv-SE" baseline="0" dirty="0" smtClean="0"/>
              <a:t> so hard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sv-SE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aseline="0" dirty="0" smtClean="0"/>
              <a:t>In the </a:t>
            </a:r>
            <a:r>
              <a:rPr lang="sv-SE" baseline="0" dirty="0" err="1" smtClean="0"/>
              <a:t>picture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se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school</a:t>
            </a:r>
            <a:r>
              <a:rPr lang="sv-SE" baseline="0" dirty="0" smtClean="0"/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around</a:t>
            </a:r>
            <a:r>
              <a:rPr lang="sv-SE" baseline="0" dirty="0" smtClean="0"/>
              <a:t> 200 students and in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school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2 Programs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aseline="0" dirty="0" smtClean="0"/>
              <a:t>1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program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aseline="0" dirty="0" smtClean="0"/>
              <a:t>2 </a:t>
            </a:r>
            <a:r>
              <a:rPr lang="sv-SE" baseline="0" dirty="0" err="1" smtClean="0"/>
              <a:t>Elecricity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energy</a:t>
            </a:r>
            <a:r>
              <a:rPr lang="sv-SE" baseline="0" dirty="0" smtClean="0"/>
              <a:t> program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focus on </a:t>
            </a:r>
            <a:r>
              <a:rPr lang="sv-SE" baseline="0" dirty="0" err="1" smtClean="0"/>
              <a:t>Network</a:t>
            </a:r>
            <a:r>
              <a:rPr lang="sv-SE" baseline="0" dirty="0" smtClean="0"/>
              <a:t> Solutions </a:t>
            </a: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u="sng">
                <a:solidFill>
                  <a:schemeClr val="hlink"/>
                </a:solidFill>
                <a:hlinkClick r:id="rId3"/>
              </a:rPr>
              <a:t>https://create.kahoot.it/details/biology-organ-functions-basic/e5c5692b-9535-48c8-9c8a-24a670909d75?_ga=2.202893588.44284952.1523610227-999280250.1523610227&amp;deviceId=252352a3-d933-4b94-bf68-9032ddd1e865R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 smtClean="0"/>
              <a:t>Presentation av elever och lärare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 err="1" smtClean="0"/>
              <a:t>I’m</a:t>
            </a:r>
            <a:r>
              <a:rPr lang="sv-SE" dirty="0" smtClean="0"/>
              <a:t> 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teacher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Programing</a:t>
            </a:r>
            <a:r>
              <a:rPr lang="sv-SE" baseline="0" dirty="0" smtClean="0"/>
              <a:t> and  </a:t>
            </a:r>
            <a:r>
              <a:rPr lang="sv-SE" baseline="0" dirty="0" err="1" smtClean="0"/>
              <a:t>WebbDevelopment</a:t>
            </a:r>
            <a:endParaRPr lang="sv-SE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aseline="0" dirty="0" err="1" smtClean="0"/>
              <a:t>SpecialPedagoge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teacher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Matematics</a:t>
            </a:r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Sorry,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going to present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digital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apps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programs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30% of the Internet is powered by </a:t>
            </a:r>
            <a:r>
              <a:rPr lang="en-US" dirty="0" err="1" smtClean="0"/>
              <a:t>Wordpress</a:t>
            </a:r>
            <a:r>
              <a:rPr lang="en-US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webbtool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form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Helsingborg.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program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flashing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lamps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Arduion</a:t>
            </a:r>
            <a:endParaRPr lang="sv-SE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sv-SE" sz="1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play and make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quizzes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1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Kahoot</a:t>
            </a:r>
            <a:endParaRPr lang="sv-SE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v-SE" sz="1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sv-SE" sz="1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 smtClean="0"/>
              <a:t>It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shool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students </a:t>
            </a:r>
            <a:r>
              <a:rPr lang="sv-SE" baseline="0" dirty="0" err="1" smtClean="0"/>
              <a:t>become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comfortable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navigate</a:t>
            </a:r>
            <a:r>
              <a:rPr lang="sv-SE" baseline="0" dirty="0" smtClean="0"/>
              <a:t> in a digital </a:t>
            </a:r>
            <a:r>
              <a:rPr lang="sv-SE" baseline="0" dirty="0" err="1" smtClean="0"/>
              <a:t>world</a:t>
            </a:r>
            <a:r>
              <a:rPr lang="sv-SE" baseline="0" dirty="0" smtClean="0"/>
              <a:t>.</a:t>
            </a:r>
            <a:endParaRPr lang="sv-SE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sv-SE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 smtClean="0"/>
              <a:t>It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importent</a:t>
            </a:r>
            <a:r>
              <a:rPr lang="sv-SE" baseline="0" dirty="0" smtClean="0"/>
              <a:t> to  understand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in areas like </a:t>
            </a:r>
            <a:r>
              <a:rPr lang="sv-SE" baseline="0" dirty="0" err="1" smtClean="0"/>
              <a:t>Artificial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Intiligence</a:t>
            </a:r>
            <a:r>
              <a:rPr lang="sv-SE" baseline="0" dirty="0" smtClean="0"/>
              <a:t> and Internet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new  </a:t>
            </a:r>
            <a:r>
              <a:rPr lang="sv-SE" baseline="0" dirty="0" err="1" smtClean="0"/>
              <a:t>jobs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created</a:t>
            </a:r>
            <a:r>
              <a:rPr lang="sv-SE" baseline="0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sv-SE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sv-SE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27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hyperlink" Target="http://www.erasmusbiology.wordpres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hyperlink" Target="https://webtools.itgonline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JE6_1Wkvg7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802348" y="2655742"/>
            <a:ext cx="9144000" cy="178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ICT in </a:t>
            </a:r>
            <a:br>
              <a:rPr lang="sv-SE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6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Romania</a:t>
            </a:r>
            <a:r>
              <a:rPr lang="sv-SE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6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802348" y="5208619"/>
            <a:ext cx="9144000" cy="38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sv-SE" sz="22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Swedish team</a:t>
            </a:r>
            <a:endParaRPr sz="222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75" y="217386"/>
            <a:ext cx="2598733" cy="20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2346" y="3153"/>
            <a:ext cx="5616634" cy="123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9670" y="294938"/>
            <a:ext cx="3372659" cy="246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Sverige bättre än Skandinavien? - hintland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348" y="5069772"/>
            <a:ext cx="989062" cy="65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&lt;strong&gt;Lund&lt;/strong&gt; Sweden &lt;strong&gt;Map&lt;/strong&gt; - TravelsFinders.Com"/>
          <p:cNvPicPr preferRelativeResize="0"/>
          <p:nvPr/>
        </p:nvPicPr>
        <p:blipFill rotWithShape="1">
          <a:blip r:embed="rId7">
            <a:alphaModFix/>
          </a:blip>
          <a:srcRect l="2823" t="13048" r="3204" b="4053"/>
          <a:stretch/>
        </p:blipFill>
        <p:spPr>
          <a:xfrm>
            <a:off x="5589266" y="3070299"/>
            <a:ext cx="5623034" cy="340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8">
            <a:alphaModFix/>
          </a:blip>
          <a:srcRect l="21608" b="33792"/>
          <a:stretch/>
        </p:blipFill>
        <p:spPr>
          <a:xfrm>
            <a:off x="5631720" y="2806746"/>
            <a:ext cx="5722080" cy="362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Kahoot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Shape 194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Shape 195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40" y="63764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179" y="66826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7101" y="617432"/>
            <a:ext cx="997478" cy="72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69775" y="1825625"/>
            <a:ext cx="3049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3000" u="sng">
                <a:solidFill>
                  <a:srgbClr val="0563C1"/>
                </a:solidFill>
                <a:hlinkClick r:id="rId7"/>
              </a:rPr>
              <a:t>https://kahoot.it/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775" y="2509250"/>
            <a:ext cx="52387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Shape 207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Shape 208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637641"/>
            <a:ext cx="631981" cy="4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4051" y="668263"/>
            <a:ext cx="1637949" cy="3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2103" y="617433"/>
            <a:ext cx="749176" cy="54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7419" y="1690688"/>
            <a:ext cx="8166632" cy="4749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70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sv-SE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v-SE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From NTI Lund</a:t>
            </a:r>
            <a:br>
              <a:rPr lang="sv-SE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Niclas Andersson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 Hansson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Hooman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Amiri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 Lundquist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Tobias Olofsson</a:t>
            </a:r>
            <a:endParaRPr dirty="0"/>
          </a:p>
        </p:txBody>
      </p:sp>
      <p:cxnSp>
        <p:nvCxnSpPr>
          <p:cNvPr id="98" name="Shape 98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Shape 99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40" y="69479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179" y="72541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7101" y="674582"/>
            <a:ext cx="997478" cy="72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895" y="670876"/>
            <a:ext cx="1406344" cy="110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38198" y="2413643"/>
            <a:ext cx="6830684" cy="376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70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br>
              <a:rPr lang="sv-SE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(Sorry,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going to present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digital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apps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programs )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71088" y="1842403"/>
            <a:ext cx="10515600" cy="47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Digitalisation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Sweden and in the </a:t>
            </a:r>
            <a:r>
              <a:rPr lang="sv-SE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Overrole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Wordpress  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present student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World…. . </a:t>
            </a:r>
            <a:r>
              <a:rPr lang="sv-SE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v-SE" sz="14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sv-SE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Webbtool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webbtool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form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Helsingborg. </a:t>
            </a:r>
            <a:r>
              <a:rPr lang="sv-SE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v-SE" sz="14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sv-SE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Arduino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program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flashing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lamps</a:t>
            </a: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Arduion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</a:t>
            </a:r>
            <a:r>
              <a:rPr lang="sv-SE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v-SE" sz="14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sv-SE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Kahoot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and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quizzes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Shape 112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Shape 113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40" y="69479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179" y="72541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7101" y="674582"/>
            <a:ext cx="997478" cy="72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0627" y="4711278"/>
            <a:ext cx="997475" cy="99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20841" y="5934374"/>
            <a:ext cx="1342939" cy="57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66406" y="2955397"/>
            <a:ext cx="728852" cy="72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47101" y="3770125"/>
            <a:ext cx="1449100" cy="8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Swedish Gouverment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80095" y="1813881"/>
            <a:ext cx="6452046" cy="443863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Font typeface="Arial"/>
              <a:buNone/>
            </a:pPr>
            <a:r>
              <a:rPr lang="sv-SE" sz="32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Digitalisation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Font typeface="Arial"/>
              <a:buNone/>
            </a:pPr>
            <a:r>
              <a:rPr lang="sv-SE" sz="3200" b="0" i="1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"The government decides on national digitalisation strategy for the school system Sweden will be the best in the world to take advantage of the potential of digitalisation. "</a:t>
            </a:r>
            <a:r>
              <a:rPr lang="sv-SE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(http://www.regeringen.se/pressmeddelanden/2017/10)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Shape 128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Shape 129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40" y="69479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179" y="72541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7101" y="674582"/>
            <a:ext cx="997478" cy="72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Sverige bättre än Skandinavien? - hintland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37079" y="714505"/>
            <a:ext cx="989062" cy="65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4438" y="1825625"/>
            <a:ext cx="4425326" cy="4426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23111" y="6318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Digitalisation</a:t>
            </a:r>
            <a:b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Shape 143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Shape 144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-187289" y="144118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449" y="1615683"/>
            <a:ext cx="5946651" cy="4459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924051" y="5573606"/>
            <a:ext cx="9573804" cy="95410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Digitalisation of the school is not something you can choose!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So, make sure to make a good solution out of it!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3540" y="69479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11179" y="72541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47101" y="674582"/>
            <a:ext cx="997478" cy="728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Wordpress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Shape 156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Shape 157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40" y="69479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179" y="72541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7101" y="674582"/>
            <a:ext cx="997478" cy="72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124950" y="1971000"/>
            <a:ext cx="7428600" cy="3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dirty="0"/>
              <a:t>A different approach</a:t>
            </a:r>
            <a:endParaRPr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u="sng" dirty="0">
                <a:solidFill>
                  <a:schemeClr val="hlink"/>
                </a:solidFill>
                <a:hlinkClick r:id="rId7"/>
              </a:rPr>
              <a:t>www.erasmusbiology.wordpress.com</a:t>
            </a:r>
            <a:r>
              <a:rPr lang="sv-SE" sz="2800" dirty="0"/>
              <a:t> </a:t>
            </a:r>
            <a:endParaRPr sz="2800" dirty="0"/>
          </a:p>
        </p:txBody>
      </p:sp>
      <p:pic>
        <p:nvPicPr>
          <p:cNvPr id="163" name="Shape 163" descr="Bildresultat för wordpres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3948" y="1971000"/>
            <a:ext cx="3297226" cy="20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Webbtool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Shape 169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Shape 170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40" y="69479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179" y="72541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7101" y="674582"/>
            <a:ext cx="997478" cy="72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5753975" y="1690700"/>
            <a:ext cx="58146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3000" u="sng">
                <a:solidFill>
                  <a:srgbClr val="0563C1"/>
                </a:solidFill>
                <a:hlinkClick r:id="rId7"/>
              </a:rPr>
              <a:t>https://webtools.itgonline.se/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8451" y="2576875"/>
            <a:ext cx="5705651" cy="36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Arduino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Shape 182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Shape 183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40" y="69479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179" y="72541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7101" y="674582"/>
            <a:ext cx="997478" cy="72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Arduino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lang="sv-SE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r>
              <a:rPr lang="sv-SE" dirty="0" smtClean="0"/>
              <a:t>-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sv-SE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electronics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lang="sv-SE" dirty="0"/>
              <a:t> </a:t>
            </a:r>
            <a:r>
              <a:rPr lang="sv-SE" dirty="0" err="1" smtClean="0"/>
              <a:t>based</a:t>
            </a:r>
            <a:endParaRPr lang="sv-SE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dirty="0" smtClean="0"/>
              <a:t>on </a:t>
            </a:r>
            <a:r>
              <a:rPr lang="sv-SE" dirty="0" err="1" smtClean="0"/>
              <a:t>easy</a:t>
            </a:r>
            <a:r>
              <a:rPr lang="sv-SE" dirty="0" smtClean="0"/>
              <a:t>-to-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smtClean="0"/>
              <a:t>hardware </a:t>
            </a:r>
            <a:r>
              <a:rPr lang="sv-SE" dirty="0" smtClean="0"/>
              <a:t>and software.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sv-SE"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dirty="0" smtClean="0"/>
              <a:t>The </a:t>
            </a:r>
            <a:r>
              <a:rPr lang="sv-SE" dirty="0" err="1" smtClean="0"/>
              <a:t>microcontroller</a:t>
            </a:r>
            <a:r>
              <a:rPr lang="sv-SE" dirty="0" smtClean="0"/>
              <a:t> on the board is </a:t>
            </a:r>
            <a:r>
              <a:rPr lang="sv-SE" dirty="0" err="1" smtClean="0"/>
              <a:t>programmed</a:t>
            </a:r>
            <a:endParaRPr lang="sv-SE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dirty="0" err="1"/>
              <a:t>u</a:t>
            </a:r>
            <a:r>
              <a:rPr lang="sv-SE" dirty="0" err="1" smtClean="0"/>
              <a:t>sing</a:t>
            </a:r>
            <a:r>
              <a:rPr lang="sv-SE" dirty="0" smtClean="0"/>
              <a:t> the </a:t>
            </a:r>
            <a:r>
              <a:rPr lang="sv-SE" dirty="0" err="1" smtClean="0"/>
              <a:t>Arduino</a:t>
            </a:r>
            <a:r>
              <a:rPr lang="sv-SE" dirty="0" smtClean="0"/>
              <a:t> </a:t>
            </a:r>
            <a:r>
              <a:rPr lang="sv-SE" dirty="0" err="1" smtClean="0"/>
              <a:t>programming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.  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sv-SE"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sv-SE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program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Arduino</a:t>
            </a:r>
            <a:r>
              <a:rPr lang="sv-SE" dirty="0" smtClean="0"/>
              <a:t>?</a:t>
            </a:r>
          </a:p>
          <a:p>
            <a:pPr marL="228600" lvl="0" indent="-50800">
              <a:spcBef>
                <a:spcPts val="0"/>
              </a:spcBef>
              <a:buNone/>
            </a:pPr>
            <a:r>
              <a:rPr lang="sv-SE" dirty="0">
                <a:hlinkClick r:id="rId7"/>
              </a:rPr>
              <a:t>https://</a:t>
            </a:r>
            <a:r>
              <a:rPr lang="sv-SE" dirty="0" smtClean="0">
                <a:hlinkClick r:id="rId7"/>
              </a:rPr>
              <a:t>www.youtube.com/watch?v=JE6_1Wkvg7w</a:t>
            </a:r>
            <a:endParaRPr lang="sv-SE" dirty="0" smtClean="0"/>
          </a:p>
          <a:p>
            <a:pPr marL="228600" lvl="0" indent="-50800">
              <a:spcBef>
                <a:spcPts val="0"/>
              </a:spcBef>
              <a:buNone/>
            </a:pPr>
            <a:r>
              <a:rPr lang="sv-SE" dirty="0" smtClean="0"/>
              <a:t>                                                  </a:t>
            </a:r>
            <a:endParaRPr lang="sv-SE" dirty="0"/>
          </a:p>
        </p:txBody>
      </p:sp>
      <p:pic>
        <p:nvPicPr>
          <p:cNvPr id="10" name="Shape 2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84723" y="2095446"/>
            <a:ext cx="2095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8824772" y="3822847"/>
            <a:ext cx="2055451" cy="222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1000">
              <a:schemeClr val="lt1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Arduino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Shape 182"/>
          <p:cNvCxnSpPr/>
          <p:nvPr/>
        </p:nvCxnSpPr>
        <p:spPr>
          <a:xfrm>
            <a:off x="0" y="590474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Shape 183"/>
          <p:cNvSpPr/>
          <p:nvPr/>
        </p:nvSpPr>
        <p:spPr>
          <a:xfrm>
            <a:off x="0" y="-39633"/>
            <a:ext cx="12192000" cy="5487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 descr="AM_header_ppt.png"/>
          <p:cNvPicPr preferRelativeResize="0"/>
          <p:nvPr/>
        </p:nvPicPr>
        <p:blipFill rotWithShape="1">
          <a:blip r:embed="rId3">
            <a:alphaModFix/>
          </a:blip>
          <a:srcRect r="74615" b="33868"/>
          <a:stretch/>
        </p:blipFill>
        <p:spPr>
          <a:xfrm>
            <a:off x="281" y="144119"/>
            <a:ext cx="2816093" cy="3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540" y="694791"/>
            <a:ext cx="841441" cy="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1179" y="725412"/>
            <a:ext cx="2180821" cy="4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7101" y="674582"/>
            <a:ext cx="997478" cy="72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>
              <a:spcBef>
                <a:spcPts val="0"/>
              </a:spcBef>
              <a:buNone/>
            </a:pPr>
            <a:r>
              <a:rPr lang="sv-SE" dirty="0" smtClean="0"/>
              <a:t>                                                  </a:t>
            </a:r>
            <a:endParaRPr lang="sv-SE" dirty="0"/>
          </a:p>
        </p:txBody>
      </p:sp>
      <p:pic>
        <p:nvPicPr>
          <p:cNvPr id="10" name="Shape 2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4890" y="5438276"/>
            <a:ext cx="1392055" cy="129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5" y="2095446"/>
            <a:ext cx="3695646" cy="277173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04" y="2095446"/>
            <a:ext cx="5535961" cy="46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413</Words>
  <Application>Microsoft Office PowerPoint</Application>
  <PresentationFormat>Bredbild</PresentationFormat>
  <Paragraphs>75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ICT in  Romania </vt:lpstr>
      <vt:lpstr>          From NTI Lund </vt:lpstr>
      <vt:lpstr>Agenda (Sorry, we don’t have Biology as a subject in our school. Therefor we are going to present some digital apps we use in our programs )</vt:lpstr>
      <vt:lpstr>Swedish Gouverment</vt:lpstr>
      <vt:lpstr>Digitalisation  </vt:lpstr>
      <vt:lpstr>Wordpress</vt:lpstr>
      <vt:lpstr>Webbtool</vt:lpstr>
      <vt:lpstr>Arduino</vt:lpstr>
      <vt:lpstr>Arduino Workshop</vt:lpstr>
      <vt:lpstr>Kahoot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in  Romania </dc:title>
  <cp:lastModifiedBy>nti</cp:lastModifiedBy>
  <cp:revision>25</cp:revision>
  <dcterms:modified xsi:type="dcterms:W3CDTF">2018-04-23T14:11:48Z</dcterms:modified>
</cp:coreProperties>
</file>