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9936"/>
    <a:srgbClr val="F329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Arduino-Uno-R3-Microcontroller-A000066/dp/B008GRTSV6/ref=sr_1_3?ie=UTF8&amp;qid=1523547042&amp;sr=8-3&amp;keywords=arduino+uno" TargetMode="External"/><Relationship Id="rId2" Type="http://schemas.openxmlformats.org/officeDocument/2006/relationships/hyperlink" Target="https://en.wikipedia.org/wiki/Melanocyte-stimulating_hormone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amazon.com/WS2812-WS2812B-Light-Arduino-Raspberry/dp/B0774JNSCF/ref=sr_1_1?ie=UTF8&amp;qid=1523548298&amp;sr=8-1&amp;keywords=neopixel+ws2812b" TargetMode="External"/><Relationship Id="rId4" Type="http://schemas.openxmlformats.org/officeDocument/2006/relationships/hyperlink" Target="https://www.amazon.com/WINGONEER-Sensor-Recognition-Module-TCS3200/dp/B06XHK14PP/ref=sr_1_1?s=electronics&amp;ie=UTF8&amp;qid=1523547754&amp;sr=1-1&amp;keywords=tcs320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javascript:openLightBox('b6a690eab1',%200);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dirty="0" smtClean="0"/>
              <a:t>Electronic Chameleon</a:t>
            </a:r>
            <a:br>
              <a:rPr lang="en-US" b="0" dirty="0" smtClean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Having </a:t>
            </a:r>
            <a:r>
              <a:rPr lang="en-US" dirty="0" smtClean="0">
                <a:solidFill>
                  <a:srgbClr val="FF0000"/>
                </a:solidFill>
              </a:rPr>
              <a:t>fun with </a:t>
            </a:r>
            <a:r>
              <a:rPr lang="en-US" dirty="0" err="1" smtClean="0">
                <a:solidFill>
                  <a:schemeClr val="accent3"/>
                </a:solidFill>
              </a:rPr>
              <a:t>Arduino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LED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329BE"/>
                </a:solidFill>
              </a:rPr>
              <a:t>strips</a:t>
            </a:r>
            <a:r>
              <a:rPr lang="en-US" dirty="0" smtClean="0">
                <a:solidFill>
                  <a:srgbClr val="139936"/>
                </a:solidFill>
              </a:rPr>
              <a:t>!</a:t>
            </a:r>
            <a:endParaRPr lang="en-US" dirty="0">
              <a:solidFill>
                <a:srgbClr val="139936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304801"/>
            <a:ext cx="6934200" cy="443198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Copy </a:t>
            </a:r>
            <a:r>
              <a:rPr lang="en-US" sz="1600" dirty="0" err="1" smtClean="0"/>
              <a:t>colours</a:t>
            </a:r>
            <a:r>
              <a:rPr lang="en-US" sz="1600" dirty="0" smtClean="0"/>
              <a:t> from outside environment</a:t>
            </a:r>
            <a:r>
              <a:rPr lang="en-US" sz="1000" dirty="0" smtClean="0"/>
              <a:t>.</a:t>
            </a:r>
          </a:p>
          <a:p>
            <a:r>
              <a:rPr lang="en-US" sz="1000" cap="all" dirty="0" smtClean="0"/>
              <a:t>ABOUT THIS PROJECT</a:t>
            </a:r>
            <a:endParaRPr lang="en-US" sz="1000" dirty="0" smtClean="0"/>
          </a:p>
          <a:p>
            <a:r>
              <a:rPr lang="en-US" sz="1400" dirty="0" smtClean="0"/>
              <a:t>Ever wondered how the chameleon changes its </a:t>
            </a:r>
            <a:r>
              <a:rPr lang="en-US" sz="1400" dirty="0" err="1" smtClean="0"/>
              <a:t>colour</a:t>
            </a:r>
            <a:r>
              <a:rPr lang="en-US" sz="1400" dirty="0" smtClean="0"/>
              <a:t> through the changes in environmental </a:t>
            </a:r>
            <a:r>
              <a:rPr lang="en-US" sz="1400" dirty="0" err="1" smtClean="0"/>
              <a:t>colours</a:t>
            </a:r>
            <a:r>
              <a:rPr lang="en-US" sz="1400" dirty="0" smtClean="0"/>
              <a:t>?</a:t>
            </a:r>
          </a:p>
          <a:p>
            <a:r>
              <a:rPr lang="en-US" sz="1400" dirty="0" smtClean="0"/>
              <a:t>There's something called </a:t>
            </a:r>
            <a:r>
              <a:rPr lang="en-US" sz="1400" dirty="0" err="1" smtClean="0"/>
              <a:t>Melanocyte</a:t>
            </a:r>
            <a:r>
              <a:rPr lang="en-US" sz="1400" dirty="0" smtClean="0"/>
              <a:t> Stimulating Hormone or MSH. If you want to dig more into this please follow this </a:t>
            </a:r>
            <a:r>
              <a:rPr lang="en-US" sz="1400" u="sng" dirty="0" smtClean="0">
                <a:hlinkClick r:id="rId2"/>
              </a:rPr>
              <a:t>link</a:t>
            </a:r>
            <a:r>
              <a:rPr lang="en-US" sz="1400" u="sng" dirty="0" smtClean="0"/>
              <a:t> (</a:t>
            </a:r>
            <a:r>
              <a:rPr lang="en-US" sz="1400" dirty="0" smtClean="0">
                <a:hlinkClick r:id="rId2"/>
              </a:rPr>
              <a:t>https://</a:t>
            </a:r>
            <a:r>
              <a:rPr lang="en-US" sz="1400" dirty="0" smtClean="0">
                <a:hlinkClick r:id="rId2"/>
              </a:rPr>
              <a:t>en.wikipedia.org/wiki/Melanocyte-stimulating_hormone</a:t>
            </a:r>
            <a:r>
              <a:rPr lang="en-US" sz="1400" dirty="0" smtClean="0"/>
              <a:t>). </a:t>
            </a:r>
            <a:r>
              <a:rPr lang="en-US" sz="1400" dirty="0" smtClean="0"/>
              <a:t>The stories apart, </a:t>
            </a:r>
            <a:r>
              <a:rPr lang="en-US" sz="1400" dirty="0" smtClean="0"/>
              <a:t>we </a:t>
            </a:r>
            <a:r>
              <a:rPr lang="en-US" sz="1400" dirty="0" smtClean="0"/>
              <a:t>wanted to build ambient lighting system or something like the chameleon. This looks cool and also it helps eyes. </a:t>
            </a:r>
            <a:r>
              <a:rPr lang="en-US" sz="1400" dirty="0" smtClean="0"/>
              <a:t>we </a:t>
            </a:r>
            <a:r>
              <a:rPr lang="en-US" sz="1400" dirty="0" smtClean="0"/>
              <a:t>had a </a:t>
            </a:r>
            <a:r>
              <a:rPr lang="en-US" sz="1400" dirty="0" err="1" smtClean="0"/>
              <a:t>NeoPixel</a:t>
            </a:r>
            <a:r>
              <a:rPr lang="en-US" sz="1400" dirty="0" smtClean="0"/>
              <a:t> LED strip and a spare </a:t>
            </a:r>
            <a:r>
              <a:rPr lang="en-US" sz="1400" dirty="0" err="1" smtClean="0"/>
              <a:t>colour</a:t>
            </a:r>
            <a:r>
              <a:rPr lang="en-US" sz="1400" dirty="0" smtClean="0"/>
              <a:t> sensor. So </a:t>
            </a:r>
            <a:r>
              <a:rPr lang="en-US" sz="1400" dirty="0" smtClean="0"/>
              <a:t>we </a:t>
            </a:r>
            <a:r>
              <a:rPr lang="en-US" sz="1400" dirty="0" smtClean="0"/>
              <a:t>just built </a:t>
            </a:r>
            <a:r>
              <a:rPr lang="en-US" sz="1400" dirty="0" smtClean="0"/>
              <a:t>our </a:t>
            </a:r>
            <a:r>
              <a:rPr lang="en-US" sz="1400" dirty="0" smtClean="0"/>
              <a:t>Chameleon (electronic) using </a:t>
            </a:r>
            <a:r>
              <a:rPr lang="en-US" sz="1400" dirty="0" err="1" smtClean="0"/>
              <a:t>Arduino</a:t>
            </a:r>
            <a:r>
              <a:rPr lang="en-US" sz="1400" dirty="0" smtClean="0"/>
              <a:t> (microcontroller for everyone) as the brain</a:t>
            </a:r>
            <a:r>
              <a:rPr lang="en-US" sz="1400" dirty="0" smtClean="0"/>
              <a:t>.</a:t>
            </a:r>
          </a:p>
          <a:p>
            <a:endParaRPr lang="en-US" sz="1400" dirty="0" smtClean="0"/>
          </a:p>
          <a:p>
            <a:r>
              <a:rPr lang="en-US" sz="1400" b="1" dirty="0" smtClean="0"/>
              <a:t>Step 1: Things You Will Need</a:t>
            </a:r>
            <a:endParaRPr lang="en-US" sz="1400" dirty="0" smtClean="0"/>
          </a:p>
          <a:p>
            <a:r>
              <a:rPr lang="en-US" sz="1400" dirty="0" smtClean="0"/>
              <a:t>1. </a:t>
            </a:r>
            <a:r>
              <a:rPr lang="en-US" sz="1400" dirty="0" err="1" smtClean="0"/>
              <a:t>Arduino</a:t>
            </a:r>
            <a:r>
              <a:rPr lang="en-US" sz="1400" dirty="0" smtClean="0"/>
              <a:t> </a:t>
            </a:r>
            <a:r>
              <a:rPr lang="en-US" sz="1400" dirty="0" err="1" smtClean="0"/>
              <a:t>Nano</a:t>
            </a:r>
            <a:r>
              <a:rPr lang="en-US" sz="1400" dirty="0" smtClean="0"/>
              <a:t> (any </a:t>
            </a:r>
            <a:r>
              <a:rPr lang="en-US" sz="1400" dirty="0" err="1" smtClean="0"/>
              <a:t>Arduino</a:t>
            </a:r>
            <a:r>
              <a:rPr lang="en-US" sz="1400" dirty="0" smtClean="0"/>
              <a:t> is fine) </a:t>
            </a:r>
            <a:r>
              <a:rPr lang="en-US" sz="1400" u="sng" dirty="0" smtClean="0">
                <a:hlinkClick r:id="rId3"/>
              </a:rPr>
              <a:t>Amazon Link for </a:t>
            </a:r>
            <a:r>
              <a:rPr lang="en-US" sz="1400" u="sng" dirty="0" err="1" smtClean="0">
                <a:hlinkClick r:id="rId3"/>
              </a:rPr>
              <a:t>Arduino</a:t>
            </a:r>
            <a:r>
              <a:rPr lang="en-US" sz="1400" u="sng" dirty="0" smtClean="0">
                <a:hlinkClick r:id="rId3"/>
              </a:rPr>
              <a:t> Uno</a:t>
            </a:r>
            <a:endParaRPr lang="en-US" sz="1400" dirty="0" smtClean="0"/>
          </a:p>
          <a:p>
            <a:r>
              <a:rPr lang="en-US" sz="1400" dirty="0" smtClean="0"/>
              <a:t>2. </a:t>
            </a:r>
            <a:r>
              <a:rPr lang="en-US" sz="1400" dirty="0" err="1" smtClean="0"/>
              <a:t>Colour</a:t>
            </a:r>
            <a:r>
              <a:rPr lang="en-US" sz="1400" dirty="0" smtClean="0"/>
              <a:t> Sensor TCS3200 </a:t>
            </a:r>
            <a:r>
              <a:rPr lang="en-US" sz="1400" u="sng" dirty="0" smtClean="0">
                <a:hlinkClick r:id="rId4"/>
              </a:rPr>
              <a:t>Amazon Link for </a:t>
            </a:r>
            <a:r>
              <a:rPr lang="en-US" sz="1400" u="sng" dirty="0" err="1" smtClean="0">
                <a:hlinkClick r:id="rId4"/>
              </a:rPr>
              <a:t>Colour</a:t>
            </a:r>
            <a:r>
              <a:rPr lang="en-US" sz="1400" u="sng" dirty="0" smtClean="0">
                <a:hlinkClick r:id="rId4"/>
              </a:rPr>
              <a:t> Sensor</a:t>
            </a:r>
            <a:endParaRPr lang="en-US" sz="1400" dirty="0" smtClean="0"/>
          </a:p>
          <a:p>
            <a:r>
              <a:rPr lang="en-US" sz="1400" dirty="0" smtClean="0"/>
              <a:t>3. </a:t>
            </a:r>
            <a:r>
              <a:rPr lang="en-US" sz="1400" dirty="0" err="1" smtClean="0"/>
              <a:t>NeoPixel</a:t>
            </a:r>
            <a:r>
              <a:rPr lang="en-US" sz="1400" dirty="0" smtClean="0"/>
              <a:t> LED Strip </a:t>
            </a:r>
            <a:r>
              <a:rPr lang="en-US" sz="1400" u="sng" dirty="0" smtClean="0">
                <a:hlinkClick r:id="rId5"/>
              </a:rPr>
              <a:t>Amazon Link for Neo Pixel </a:t>
            </a:r>
            <a:r>
              <a:rPr lang="en-US" sz="1400" u="sng" dirty="0" smtClean="0">
                <a:hlinkClick r:id="rId5"/>
              </a:rPr>
              <a:t>LED</a:t>
            </a:r>
            <a:endParaRPr lang="en-US" sz="1400" u="sng" dirty="0" smtClean="0"/>
          </a:p>
          <a:p>
            <a:r>
              <a:rPr lang="en-US" sz="1400" dirty="0" smtClean="0"/>
              <a:t>4. Jumper wires and power </a:t>
            </a:r>
            <a:r>
              <a:rPr lang="en-US" sz="1400" dirty="0" smtClean="0"/>
              <a:t>source.</a:t>
            </a:r>
            <a:endParaRPr lang="en-US" sz="1400" dirty="0" smtClean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371600" y="1096090"/>
            <a:ext cx="65532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Step 2: Brief Intro to Parts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Arduino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: Microcontroller which gets the RGB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colour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sensor data from TCS 3200 and generates the respective PWM signal to control the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colour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of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NeoPixel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LED Lights. TCS 3200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Colour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Sensor: This sensor contains an array of photodiodes which respond differently to different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colours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hence it gives out the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colour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of light falling on the photodiode array. This data can be used to replicate those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colours.Neo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Pixel LED: This can generate a lot of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colours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 based on the signal given to it. The name of the IC is WS2812B.</a:t>
            </a:r>
            <a:endParaRPr kumimoji="0" lang="en-US" sz="1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Step 3: Connecting Everything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400" dirty="0" smtClean="0"/>
              <a:t>Connection - </a:t>
            </a:r>
            <a:r>
              <a:rPr lang="en-US" sz="1400" dirty="0" err="1" smtClean="0"/>
              <a:t>Reaction.The</a:t>
            </a:r>
            <a:r>
              <a:rPr lang="en-US" sz="1400" dirty="0" smtClean="0"/>
              <a:t> </a:t>
            </a:r>
            <a:r>
              <a:rPr lang="en-US" sz="1400" dirty="0" smtClean="0"/>
              <a:t>connection has to be done in such a way that </a:t>
            </a:r>
            <a:r>
              <a:rPr lang="en-US" sz="1400" dirty="0" err="1" smtClean="0"/>
              <a:t>Arduino</a:t>
            </a:r>
            <a:r>
              <a:rPr lang="en-US" sz="1400" dirty="0" smtClean="0"/>
              <a:t> has to read the data from 4 different photodiodes in the TCS 3200. And reflect back those value as data to </a:t>
            </a:r>
            <a:r>
              <a:rPr lang="en-US" sz="1400" dirty="0" err="1" smtClean="0"/>
              <a:t>NeoPixel</a:t>
            </a:r>
            <a:r>
              <a:rPr lang="en-US" sz="1400" dirty="0" smtClean="0"/>
              <a:t> LEDs to replicate the same </a:t>
            </a:r>
            <a:r>
              <a:rPr lang="en-US" sz="1400" dirty="0" err="1" smtClean="0"/>
              <a:t>colour</a:t>
            </a:r>
            <a:r>
              <a:rPr lang="en-US" sz="1400" dirty="0" smtClean="0"/>
              <a:t>. 4 photodiodes on the sensors are sensitive to 4 different </a:t>
            </a:r>
            <a:r>
              <a:rPr lang="en-US" sz="1400" dirty="0" err="1" smtClean="0"/>
              <a:t>colour</a:t>
            </a:r>
            <a:r>
              <a:rPr lang="en-US" sz="1400" dirty="0" smtClean="0"/>
              <a:t> combinations. These produce current signals which are converted into frequency signals </a:t>
            </a:r>
            <a:r>
              <a:rPr lang="en-US" sz="1400" dirty="0" err="1" smtClean="0"/>
              <a:t>i.e</a:t>
            </a:r>
            <a:r>
              <a:rPr lang="en-US" sz="1400" dirty="0" smtClean="0"/>
              <a:t> I to F </a:t>
            </a:r>
            <a:r>
              <a:rPr lang="en-US" sz="1400" dirty="0" err="1" smtClean="0"/>
              <a:t>conversionThis</a:t>
            </a:r>
            <a:r>
              <a:rPr lang="en-US" sz="1400" dirty="0" smtClean="0"/>
              <a:t> is read by </a:t>
            </a:r>
            <a:r>
              <a:rPr lang="en-US" sz="1400" dirty="0" err="1" smtClean="0"/>
              <a:t>Arduino</a:t>
            </a:r>
            <a:r>
              <a:rPr lang="en-US" sz="1400" dirty="0" smtClean="0"/>
              <a:t> pins and then given as input to the </a:t>
            </a:r>
            <a:r>
              <a:rPr lang="en-US" sz="1400" dirty="0" err="1" smtClean="0"/>
              <a:t>NeoPixel</a:t>
            </a:r>
            <a:r>
              <a:rPr lang="en-US" sz="1400" dirty="0" smtClean="0"/>
              <a:t> </a:t>
            </a:r>
            <a:r>
              <a:rPr lang="en-US" sz="1400" dirty="0" err="1" smtClean="0"/>
              <a:t>LEDs.I</a:t>
            </a:r>
            <a:r>
              <a:rPr lang="en-US" sz="1400" dirty="0" smtClean="0"/>
              <a:t> don't want to go deep into the working of sensors. This can be understood by referring the data sheets of TCS 3200 sensor</a:t>
            </a:r>
            <a:r>
              <a:rPr lang="en-US" sz="1400" dirty="0" smtClean="0"/>
              <a:t>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hackster.imgix.net/uploads/attachments/794368/fp8hha5jfiivdt0_large_wDjLrgbsFC.jpg?auto=compress%2Cformat&amp;w=680&amp;h=510&amp;fit=max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990600"/>
            <a:ext cx="7010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685800" y="1907485"/>
            <a:ext cx="75438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Step 4: Coding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ea typeface="Times New Roman" pitchFamily="18" charset="0"/>
                <a:cs typeface="Times New Roman" pitchFamily="18" charset="0"/>
              </a:rPr>
              <a:t>The project code is located in the attached zip file.</a:t>
            </a:r>
            <a:endParaRPr kumimoji="0" lang="en-US" sz="1400" i="0" u="none" strike="noStrike" cap="none" normalizeH="0" baseline="0" dirty="0" smtClean="0">
              <a:ln>
                <a:noFill/>
              </a:ln>
              <a:effectLst/>
              <a:ea typeface="Times New Roman" pitchFamily="18" charset="0"/>
              <a:cs typeface="Times New Roman" pitchFamily="18" charset="0"/>
            </a:endParaRPr>
          </a:p>
          <a:p>
            <a:r>
              <a:rPr lang="en-US" sz="1400" b="1" dirty="0" smtClean="0"/>
              <a:t>Step 5: </a:t>
            </a:r>
            <a:r>
              <a:rPr lang="en-US" sz="1400" b="1" dirty="0" smtClean="0"/>
              <a:t>Voila!!! </a:t>
            </a:r>
            <a:r>
              <a:rPr lang="en-US" sz="1400" b="1" dirty="0" smtClean="0"/>
              <a:t>It </a:t>
            </a:r>
            <a:r>
              <a:rPr lang="en-US" sz="1400" b="1" dirty="0" smtClean="0"/>
              <a:t>Works!</a:t>
            </a:r>
            <a:endParaRPr lang="en-US" sz="1400" b="1" dirty="0" smtClean="0"/>
          </a:p>
          <a:p>
            <a:r>
              <a:rPr lang="en-US" sz="1400" dirty="0" smtClean="0"/>
              <a:t>Here it works. It's now replicating any </a:t>
            </a:r>
            <a:r>
              <a:rPr lang="en-US" sz="1400" dirty="0" err="1" smtClean="0"/>
              <a:t>colours</a:t>
            </a:r>
            <a:r>
              <a:rPr lang="en-US" sz="1400" dirty="0" smtClean="0"/>
              <a:t> you are showing it to the sensor. Good applications are</a:t>
            </a:r>
          </a:p>
          <a:p>
            <a:r>
              <a:rPr lang="en-US" sz="1400" dirty="0" smtClean="0"/>
              <a:t>1. Ambient lighting for TVs and PCs, this reduces eye strain as it mimics maximum </a:t>
            </a:r>
            <a:r>
              <a:rPr lang="en-US" sz="1400" dirty="0" err="1" smtClean="0"/>
              <a:t>colour</a:t>
            </a:r>
            <a:r>
              <a:rPr lang="en-US" sz="1400" dirty="0" smtClean="0"/>
              <a:t> in your screen.</a:t>
            </a:r>
          </a:p>
          <a:p>
            <a:r>
              <a:rPr lang="en-US" sz="1400" dirty="0" smtClean="0"/>
              <a:t>2. Room lighting</a:t>
            </a:r>
          </a:p>
          <a:p>
            <a:r>
              <a:rPr lang="en-US" sz="1400" dirty="0" smtClean="0"/>
              <a:t>3. Mood lighting</a:t>
            </a:r>
          </a:p>
          <a:p>
            <a:r>
              <a:rPr lang="en-US" sz="1400" dirty="0" smtClean="0"/>
              <a:t>4. You can 3D print a chameleon and place all electronics to make it as a real 3D printed chameleon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Have fun!</a:t>
            </a:r>
            <a:endParaRPr lang="en-US" sz="14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257800" y="2057400"/>
          <a:ext cx="2057400" cy="487874"/>
        </p:xfrm>
        <a:graphic>
          <a:graphicData uri="http://schemas.openxmlformats.org/presentationml/2006/ole">
            <p:oleObj spid="_x0000_s16386" name="Packager Shell Object" showAsIcon="1" r:id="rId3" imgW="2716200" imgH="552960" progId="Package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</TotalTime>
  <Words>369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Concourse</vt:lpstr>
      <vt:lpstr>Package</vt:lpstr>
      <vt:lpstr>Electronic Chameleon 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Chameleon </dc:title>
  <dc:creator>Dir Adj</dc:creator>
  <cp:lastModifiedBy>Dir Adj</cp:lastModifiedBy>
  <cp:revision>2</cp:revision>
  <dcterms:created xsi:type="dcterms:W3CDTF">2006-08-16T00:00:00Z</dcterms:created>
  <dcterms:modified xsi:type="dcterms:W3CDTF">2019-05-20T12:16:36Z</dcterms:modified>
</cp:coreProperties>
</file>