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373" r:id="rId3"/>
    <p:sldId id="291" r:id="rId4"/>
    <p:sldId id="292" r:id="rId5"/>
    <p:sldId id="293" r:id="rId6"/>
    <p:sldId id="370" r:id="rId7"/>
    <p:sldId id="294" r:id="rId8"/>
    <p:sldId id="295" r:id="rId9"/>
    <p:sldId id="299" r:id="rId10"/>
    <p:sldId id="297" r:id="rId11"/>
    <p:sldId id="300" r:id="rId12"/>
    <p:sldId id="298" r:id="rId13"/>
    <p:sldId id="301" r:id="rId14"/>
    <p:sldId id="302" r:id="rId15"/>
    <p:sldId id="303" r:id="rId16"/>
    <p:sldId id="304" r:id="rId17"/>
    <p:sldId id="371" r:id="rId18"/>
    <p:sldId id="358" r:id="rId19"/>
    <p:sldId id="354" r:id="rId20"/>
    <p:sldId id="276" r:id="rId21"/>
    <p:sldId id="355" r:id="rId22"/>
    <p:sldId id="367" r:id="rId23"/>
    <p:sldId id="307" r:id="rId24"/>
    <p:sldId id="350" r:id="rId25"/>
    <p:sldId id="309" r:id="rId26"/>
    <p:sldId id="368" r:id="rId27"/>
    <p:sldId id="353" r:id="rId28"/>
    <p:sldId id="359" r:id="rId29"/>
    <p:sldId id="335" r:id="rId30"/>
    <p:sldId id="361" r:id="rId31"/>
    <p:sldId id="333" r:id="rId32"/>
    <p:sldId id="313" r:id="rId33"/>
    <p:sldId id="314" r:id="rId34"/>
    <p:sldId id="343" r:id="rId35"/>
    <p:sldId id="337" r:id="rId36"/>
    <p:sldId id="345" r:id="rId37"/>
    <p:sldId id="338" r:id="rId38"/>
    <p:sldId id="324" r:id="rId39"/>
    <p:sldId id="369" r:id="rId40"/>
    <p:sldId id="332" r:id="rId41"/>
    <p:sldId id="372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800080"/>
    <a:srgbClr val="99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4660"/>
  </p:normalViewPr>
  <p:slideViewPr>
    <p:cSldViewPr>
      <p:cViewPr>
        <p:scale>
          <a:sx n="76" d="100"/>
          <a:sy n="76" d="100"/>
        </p:scale>
        <p:origin x="-162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8B72C-A2E6-455D-B29E-CC98E4A20C39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75DC-D3FF-41EF-86D2-AD8FCD4FA1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7F69-5C3E-40F1-BAE5-29BA32C7D50C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9754-71C6-48F3-9E2F-F3AF103D3E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BE6D-B496-4F2E-AF75-8B84801C8EFD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D2E8-7E7B-4623-ADD5-31D3D7EC1B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601D6-1226-46E5-8E7D-13BD771295FF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6892-1B6F-4B4D-9732-83B4DD9BE8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61CE-4A99-4D5E-BE02-E36DD7973899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7C15-60B8-4705-9E34-45810B35FD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1652-CA3D-4E48-A51F-4424CAF24F40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04F7-1F11-42FC-ADFF-F75B95E1B4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16D0-ED9D-457D-9B0E-8C63E6EDA65C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4CC5-7573-40E9-BCA2-8784DA3739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DB80-79AE-4508-966D-F5084E7AC0BE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ACBA-E57B-414C-B3FF-25A1550CFE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49D8-0901-40E6-A6DF-230E982FD719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E575-7153-4F6C-AD87-E0CE8471E8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E487-4B90-42DA-B3ED-B4E36E09A034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D39AD-5C7B-4A0C-8D38-42F51DA272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4357-4341-4D4F-9C3F-A6033BBBFFBE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9A75-4C68-4729-9356-FFE4B1D7C9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17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A1C44-2F3F-4250-9C56-7FC72694743D}" type="datetimeFigureOut">
              <a:rPr lang="es-ES"/>
              <a:pPr>
                <a:defRPr/>
              </a:pPr>
              <a:t>23/12/2017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B45963-09AB-44B1-9033-58A7DC0E13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odevigo.es/" TargetMode="External"/><Relationship Id="rId2" Type="http://schemas.openxmlformats.org/officeDocument/2006/relationships/hyperlink" Target="http://www.todocoleccion.net/postal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000"/>
          </a:xfrm>
        </p:spPr>
        <p:txBody>
          <a:bodyPr/>
          <a:lstStyle/>
          <a:p>
            <a:r>
              <a:rPr lang="es-ES" sz="5400" b="1" i="1" smtClean="0">
                <a:solidFill>
                  <a:srgbClr val="000099"/>
                </a:solidFill>
              </a:rPr>
              <a:t>MIGRATIONS IN THE PAST</a:t>
            </a:r>
            <a:r>
              <a:rPr lang="es-ES" sz="1200" b="1" i="1" smtClean="0">
                <a:solidFill>
                  <a:srgbClr val="000099"/>
                </a:solidFill>
              </a:rPr>
              <a:t/>
            </a:r>
            <a:br>
              <a:rPr lang="es-ES" sz="1200" b="1" i="1" smtClean="0">
                <a:solidFill>
                  <a:srgbClr val="000099"/>
                </a:solidFill>
              </a:rPr>
            </a:br>
            <a:r>
              <a:rPr lang="es-ES" sz="1400" b="1" smtClean="0">
                <a:solidFill>
                  <a:srgbClr val="000099"/>
                </a:solidFill>
              </a:rPr>
              <a:t/>
            </a:r>
            <a:br>
              <a:rPr lang="es-ES" sz="1400" b="1" smtClean="0">
                <a:solidFill>
                  <a:srgbClr val="000099"/>
                </a:solidFill>
              </a:rPr>
            </a:br>
            <a:r>
              <a:rPr lang="es-ES" sz="4000" b="1" smtClean="0">
                <a:solidFill>
                  <a:srgbClr val="000099"/>
                </a:solidFill>
              </a:rPr>
              <a:t>Ilha Terceira, Portugal</a:t>
            </a:r>
            <a:br>
              <a:rPr lang="es-ES" sz="4000" b="1" smtClean="0">
                <a:solidFill>
                  <a:srgbClr val="000099"/>
                </a:solidFill>
              </a:rPr>
            </a:br>
            <a:endParaRPr lang="es-ES" sz="4000" b="1" smtClean="0">
              <a:solidFill>
                <a:srgbClr val="000099"/>
              </a:solidFill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s-ES" sz="4400" b="1" dirty="0" smtClean="0">
              <a:solidFill>
                <a:srgbClr val="000099"/>
              </a:solidFill>
            </a:endParaRPr>
          </a:p>
          <a:p>
            <a:pPr algn="ctr">
              <a:buFont typeface="Arial" charset="0"/>
              <a:buNone/>
            </a:pPr>
            <a:endParaRPr lang="es-ES" sz="4400" b="1" dirty="0" smtClean="0">
              <a:solidFill>
                <a:srgbClr val="000099"/>
              </a:solidFill>
            </a:endParaRPr>
          </a:p>
          <a:p>
            <a:pPr algn="r">
              <a:buFont typeface="Arial" charset="0"/>
              <a:buNone/>
            </a:pPr>
            <a:r>
              <a:rPr lang="es-ES" b="1" dirty="0" smtClean="0">
                <a:solidFill>
                  <a:srgbClr val="000099"/>
                </a:solidFill>
              </a:rPr>
              <a:t>IES LUÍS SEOANE</a:t>
            </a:r>
          </a:p>
          <a:p>
            <a:pPr algn="r">
              <a:buFont typeface="Arial" charset="0"/>
              <a:buNone/>
            </a:pPr>
            <a:r>
              <a:rPr lang="es-ES" sz="2400" b="1" dirty="0" smtClean="0">
                <a:solidFill>
                  <a:srgbClr val="000099"/>
                </a:solidFill>
              </a:rPr>
              <a:t>PONTEVEDRA</a:t>
            </a:r>
          </a:p>
          <a:p>
            <a:pPr algn="r">
              <a:buFont typeface="Arial" charset="0"/>
              <a:buNone/>
            </a:pPr>
            <a:r>
              <a:rPr lang="es-ES" sz="2000" b="1" dirty="0" smtClean="0">
                <a:solidFill>
                  <a:srgbClr val="000099"/>
                </a:solidFill>
              </a:rPr>
              <a:t>SPAIN</a:t>
            </a:r>
          </a:p>
        </p:txBody>
      </p:sp>
      <p:pic>
        <p:nvPicPr>
          <p:cNvPr id="71685" name="Picture 5" descr="Resultado de imaxes para logotipo escuelas asociadas de la unes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5229225"/>
            <a:ext cx="1085850" cy="777875"/>
          </a:xfrm>
          <a:prstGeom prst="rect">
            <a:avLst/>
          </a:prstGeom>
          <a:noFill/>
        </p:spPr>
      </p:pic>
      <p:pic>
        <p:nvPicPr>
          <p:cNvPr id="71686" name="Picture 6" descr="Resultado de imaxes para logotipo erasmus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5516563"/>
            <a:ext cx="1611313" cy="460375"/>
          </a:xfrm>
          <a:prstGeom prst="rect">
            <a:avLst/>
          </a:prstGeom>
          <a:noFill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5589588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1689" name="Group 9"/>
          <p:cNvGrpSpPr>
            <a:grpSpLocks noChangeAspect="1"/>
          </p:cNvGrpSpPr>
          <p:nvPr/>
        </p:nvGrpSpPr>
        <p:grpSpPr bwMode="auto">
          <a:xfrm>
            <a:off x="395288" y="2565400"/>
            <a:ext cx="3816350" cy="3429000"/>
            <a:chOff x="2290" y="2704"/>
            <a:chExt cx="1224" cy="1099"/>
          </a:xfrm>
        </p:grpSpPr>
        <p:sp>
          <p:nvSpPr>
            <p:cNvPr id="7168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290" y="2704"/>
              <a:ext cx="1224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71690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90" y="2704"/>
              <a:ext cx="1224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1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90" y="2704"/>
              <a:ext cx="1224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253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9741" t="9680" r="56654" b="29778"/>
          <a:stretch>
            <a:fillRect/>
          </a:stretch>
        </p:blipFill>
        <p:spPr>
          <a:xfrm rot="4469780">
            <a:off x="2147094" y="329406"/>
            <a:ext cx="5119688" cy="651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4578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4932" t="21524" r="4623" b="7089"/>
          <a:stretch>
            <a:fillRect/>
          </a:stretch>
        </p:blipFill>
        <p:spPr>
          <a:xfrm>
            <a:off x="3203575" y="476250"/>
            <a:ext cx="5791200" cy="3230563"/>
          </a:xfrm>
        </p:spPr>
      </p:pic>
      <p:pic>
        <p:nvPicPr>
          <p:cNvPr id="24579" name="3 Marcador de contenido"/>
          <p:cNvPicPr>
            <a:picLocks noChangeAspect="1"/>
          </p:cNvPicPr>
          <p:nvPr/>
        </p:nvPicPr>
        <p:blipFill>
          <a:blip r:embed="rId3"/>
          <a:srcRect l="46272" t="6013" r="4845" b="22392"/>
          <a:stretch>
            <a:fillRect/>
          </a:stretch>
        </p:blipFill>
        <p:spPr bwMode="auto">
          <a:xfrm>
            <a:off x="3995738" y="3644900"/>
            <a:ext cx="2914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3 Marcador de contenido"/>
          <p:cNvPicPr>
            <a:picLocks noChangeAspect="1"/>
          </p:cNvPicPr>
          <p:nvPr/>
        </p:nvPicPr>
        <p:blipFill>
          <a:blip r:embed="rId4"/>
          <a:srcRect l="50464" t="20769" r="8598" b="21652"/>
          <a:stretch>
            <a:fillRect/>
          </a:stretch>
        </p:blipFill>
        <p:spPr bwMode="auto">
          <a:xfrm>
            <a:off x="323850" y="1989138"/>
            <a:ext cx="33321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355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24409" t="12041" r="14980" b="54163"/>
          <a:stretch>
            <a:fillRect/>
          </a:stretch>
        </p:blipFill>
        <p:spPr>
          <a:xfrm>
            <a:off x="900113" y="471488"/>
            <a:ext cx="7488237" cy="5908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5602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t="8961" r="2876" b="7062"/>
          <a:stretch>
            <a:fillRect/>
          </a:stretch>
        </p:blipFill>
        <p:spPr>
          <a:xfrm rot="555364">
            <a:off x="1004888" y="1196975"/>
            <a:ext cx="7529512" cy="460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662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11089" t="10268" r="51546" b="20032"/>
          <a:stretch>
            <a:fillRect/>
          </a:stretch>
        </p:blipFill>
        <p:spPr>
          <a:xfrm rot="4868074">
            <a:off x="1651001" y="-460375"/>
            <a:ext cx="5815012" cy="766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765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t="13470" r="1923" b="3697"/>
          <a:stretch>
            <a:fillRect/>
          </a:stretch>
        </p:blipFill>
        <p:spPr>
          <a:xfrm rot="20800489">
            <a:off x="539750" y="1125538"/>
            <a:ext cx="8097838" cy="483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867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24747" t="9422" r="11613" b="58923"/>
          <a:stretch>
            <a:fillRect/>
          </a:stretch>
        </p:blipFill>
        <p:spPr>
          <a:xfrm>
            <a:off x="395288" y="458788"/>
            <a:ext cx="8280400" cy="582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77827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4745" t="9184" r="11613" b="55115"/>
          <a:stretch>
            <a:fillRect/>
          </a:stretch>
        </p:blipFill>
        <p:spPr>
          <a:xfrm>
            <a:off x="323850" y="188913"/>
            <a:ext cx="8288338" cy="657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886700" cy="1325563"/>
          </a:xfrm>
        </p:spPr>
        <p:txBody>
          <a:bodyPr/>
          <a:lstStyle/>
          <a:p>
            <a:r>
              <a:rPr lang="es-ES" sz="4800" b="1" i="1" smtClean="0">
                <a:solidFill>
                  <a:srgbClr val="7030A0"/>
                </a:solidFill>
              </a:rPr>
              <a:t>Andrés Lores Escudero</a:t>
            </a:r>
          </a:p>
        </p:txBody>
      </p:sp>
      <p:pic>
        <p:nvPicPr>
          <p:cNvPr id="34818" name="Imagen 3"/>
          <p:cNvPicPr>
            <a:picLocks noChangeAspect="1"/>
          </p:cNvPicPr>
          <p:nvPr/>
        </p:nvPicPr>
        <p:blipFill>
          <a:blip r:embed="rId2"/>
          <a:srcRect l="3102" t="4008" r="3102" b="-4008"/>
          <a:stretch>
            <a:fillRect/>
          </a:stretch>
        </p:blipFill>
        <p:spPr bwMode="auto">
          <a:xfrm>
            <a:off x="2857500" y="2465388"/>
            <a:ext cx="62103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CuadroTexto 4"/>
          <p:cNvSpPr txBox="1">
            <a:spLocks noChangeArrowheads="1"/>
          </p:cNvSpPr>
          <p:nvPr/>
        </p:nvSpPr>
        <p:spPr bwMode="auto">
          <a:xfrm>
            <a:off x="280988" y="1851025"/>
            <a:ext cx="1885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 i="1">
                <a:latin typeface="Calibri" pitchFamily="34" charset="0"/>
              </a:rPr>
              <a:t>1963</a:t>
            </a:r>
          </a:p>
        </p:txBody>
      </p:sp>
      <p:sp>
        <p:nvSpPr>
          <p:cNvPr id="6" name="CuadroTexto 5">
            <a:extLst>
              <a:ext uri="{FF2B5EF4-FFF2-40B4-BE49-F238E27FC236}"/>
            </a:extLst>
          </p:cNvPr>
          <p:cNvSpPr txBox="1"/>
          <p:nvPr/>
        </p:nvSpPr>
        <p:spPr>
          <a:xfrm>
            <a:off x="107950" y="3073400"/>
            <a:ext cx="295116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Spain</a:t>
            </a:r>
            <a:r>
              <a:rPr lang="es-ES" sz="3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-Argentina</a:t>
            </a:r>
          </a:p>
        </p:txBody>
      </p:sp>
      <p:sp>
        <p:nvSpPr>
          <p:cNvPr id="34821" name="CuadroTexto 7"/>
          <p:cNvSpPr txBox="1">
            <a:spLocks noChangeArrowheads="1"/>
          </p:cNvSpPr>
          <p:nvPr/>
        </p:nvSpPr>
        <p:spPr bwMode="auto">
          <a:xfrm>
            <a:off x="304800" y="3983038"/>
            <a:ext cx="1990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err="1" smtClean="0">
                <a:solidFill>
                  <a:srgbClr val="7030A0"/>
                </a:solidFill>
                <a:latin typeface="Calibri" pitchFamily="34" charset="0"/>
              </a:rPr>
              <a:t>Reasons</a:t>
            </a:r>
            <a:r>
              <a:rPr lang="es-ES" sz="24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  <a:endParaRPr lang="es-ES" sz="2400" b="1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es-ES" sz="24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34822" name="CuadroTexto 8"/>
          <p:cNvSpPr txBox="1">
            <a:spLocks noChangeArrowheads="1"/>
          </p:cNvSpPr>
          <p:nvPr/>
        </p:nvSpPr>
        <p:spPr bwMode="auto">
          <a:xfrm>
            <a:off x="304800" y="4438650"/>
            <a:ext cx="172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Calibri" pitchFamily="34" charset="0"/>
              </a:rPr>
              <a:t>-For work</a:t>
            </a:r>
          </a:p>
        </p:txBody>
      </p:sp>
      <p:cxnSp>
        <p:nvCxnSpPr>
          <p:cNvPr id="11" name="Conector recto de flecha 10">
            <a:extLst>
              <a:ext uri="{FF2B5EF4-FFF2-40B4-BE49-F238E27FC236}"/>
            </a:extLst>
          </p:cNvPr>
          <p:cNvCxnSpPr/>
          <p:nvPr/>
        </p:nvCxnSpPr>
        <p:spPr>
          <a:xfrm flipH="1">
            <a:off x="4067175" y="3213100"/>
            <a:ext cx="1296988" cy="208756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0962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56898" t="20496" r="27948" b="32869"/>
          <a:stretch>
            <a:fillRect/>
          </a:stretch>
        </p:blipFill>
        <p:spPr>
          <a:xfrm>
            <a:off x="1187450" y="276225"/>
            <a:ext cx="2808288" cy="6115050"/>
          </a:xfrm>
        </p:spPr>
      </p:pic>
      <p:pic>
        <p:nvPicPr>
          <p:cNvPr id="40963" name="4 Imagen"/>
          <p:cNvPicPr>
            <a:picLocks noChangeAspect="1"/>
          </p:cNvPicPr>
          <p:nvPr/>
        </p:nvPicPr>
        <p:blipFill>
          <a:blip r:embed="rId3"/>
          <a:srcRect l="57333" t="56281" r="25999" b="19490"/>
          <a:stretch>
            <a:fillRect/>
          </a:stretch>
        </p:blipFill>
        <p:spPr bwMode="auto">
          <a:xfrm>
            <a:off x="4940300" y="2492375"/>
            <a:ext cx="3735388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5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4063" y="260350"/>
            <a:ext cx="194786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i="1" smtClean="0">
                <a:solidFill>
                  <a:srgbClr val="800080"/>
                </a:solidFill>
              </a:rPr>
              <a:t>Ana Isabel Torres Baquero</a:t>
            </a:r>
          </a:p>
        </p:txBody>
      </p:sp>
      <p:pic>
        <p:nvPicPr>
          <p:cNvPr id="79876" name="Picture 4" descr="mm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19963"/>
          <a:stretch>
            <a:fillRect/>
          </a:stretch>
        </p:blipFill>
        <p:spPr>
          <a:xfrm>
            <a:off x="0" y="1628775"/>
            <a:ext cx="9144000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789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5888"/>
            <a:ext cx="8424862" cy="657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891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56898" t="38638" r="8754" b="29062"/>
          <a:stretch>
            <a:fillRect/>
          </a:stretch>
        </p:blipFill>
        <p:spPr>
          <a:xfrm>
            <a:off x="323850" y="476250"/>
            <a:ext cx="8548688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73731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620713"/>
            <a:ext cx="3336925" cy="5237162"/>
          </a:xfrm>
        </p:spPr>
      </p:pic>
      <p:pic>
        <p:nvPicPr>
          <p:cNvPr id="73732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692150"/>
            <a:ext cx="32781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9938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90488"/>
            <a:ext cx="5543550" cy="6754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5058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96975"/>
            <a:ext cx="8485188" cy="47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198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2225"/>
            <a:ext cx="7610475" cy="654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74755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77800"/>
            <a:ext cx="4392612" cy="661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6866" name="3 Marcador de contenido" descr="C:\Documents and Settings\Administrador\Escritorio\imaxes açores\20171113133420730_0003.jpg"/>
          <p:cNvPicPr>
            <a:picLocks noGrp="1"/>
          </p:cNvPicPr>
          <p:nvPr>
            <p:ph idx="1"/>
          </p:nvPr>
        </p:nvPicPr>
        <p:blipFill>
          <a:blip r:embed="rId2"/>
          <a:srcRect l="56783" t="25896" r="7933" b="33652"/>
          <a:stretch>
            <a:fillRect/>
          </a:stretch>
        </p:blipFill>
        <p:spPr>
          <a:xfrm>
            <a:off x="468313" y="549275"/>
            <a:ext cx="8064500" cy="598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i="1" smtClean="0">
                <a:solidFill>
                  <a:srgbClr val="7030A0"/>
                </a:solidFill>
              </a:rPr>
              <a:t>Ofelia Campos Martínez</a:t>
            </a:r>
          </a:p>
        </p:txBody>
      </p:sp>
      <p:pic>
        <p:nvPicPr>
          <p:cNvPr id="3379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3638" y="1622425"/>
            <a:ext cx="6230937" cy="3970338"/>
          </a:xfrm>
        </p:spPr>
      </p:pic>
      <p:cxnSp>
        <p:nvCxnSpPr>
          <p:cNvPr id="8" name="Conector recto de flecha 7">
            <a:extLst>
              <a:ext uri="{FF2B5EF4-FFF2-40B4-BE49-F238E27FC236}"/>
            </a:extLst>
          </p:cNvPr>
          <p:cNvCxnSpPr/>
          <p:nvPr/>
        </p:nvCxnSpPr>
        <p:spPr>
          <a:xfrm flipH="1">
            <a:off x="3419475" y="2565400"/>
            <a:ext cx="1584325" cy="622300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796" name="CuadroTexto 8"/>
          <p:cNvSpPr txBox="1">
            <a:spLocks noChangeArrowheads="1"/>
          </p:cNvSpPr>
          <p:nvPr/>
        </p:nvSpPr>
        <p:spPr bwMode="auto">
          <a:xfrm>
            <a:off x="595313" y="2403475"/>
            <a:ext cx="183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000" b="1">
                <a:latin typeface="Calibri" pitchFamily="34" charset="0"/>
              </a:rPr>
              <a:t>1911</a:t>
            </a:r>
          </a:p>
        </p:txBody>
      </p:sp>
      <p:sp>
        <p:nvSpPr>
          <p:cNvPr id="10" name="CuadroTexto 9">
            <a:extLst>
              <a:ext uri="{FF2B5EF4-FFF2-40B4-BE49-F238E27FC236}"/>
            </a:extLst>
          </p:cNvPr>
          <p:cNvSpPr txBox="1"/>
          <p:nvPr/>
        </p:nvSpPr>
        <p:spPr>
          <a:xfrm>
            <a:off x="300038" y="31623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Spain</a:t>
            </a:r>
            <a:r>
              <a:rPr lang="es-E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-Cuba</a:t>
            </a:r>
          </a:p>
        </p:txBody>
      </p:sp>
      <p:sp>
        <p:nvSpPr>
          <p:cNvPr id="33798" name="CuadroTexto 10"/>
          <p:cNvSpPr txBox="1">
            <a:spLocks noChangeArrowheads="1"/>
          </p:cNvSpPr>
          <p:nvPr/>
        </p:nvSpPr>
        <p:spPr bwMode="auto">
          <a:xfrm>
            <a:off x="423863" y="4749800"/>
            <a:ext cx="23336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err="1" smtClean="0">
                <a:solidFill>
                  <a:srgbClr val="7030A0"/>
                </a:solidFill>
                <a:latin typeface="Calibri" pitchFamily="34" charset="0"/>
              </a:rPr>
              <a:t>Reasons</a:t>
            </a:r>
            <a:r>
              <a:rPr lang="es-ES" sz="2400" b="1" dirty="0" smtClean="0">
                <a:solidFill>
                  <a:srgbClr val="7030A0"/>
                </a:solidFill>
                <a:latin typeface="Calibri" pitchFamily="34" charset="0"/>
              </a:rPr>
              <a:t>:</a:t>
            </a:r>
            <a:endParaRPr lang="es-ES" sz="2400" b="1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es-ES" sz="2000" dirty="0">
                <a:latin typeface="Calibri" pitchFamily="34" charset="0"/>
              </a:rPr>
              <a:t>-FOR WORK</a:t>
            </a:r>
          </a:p>
          <a:p>
            <a:endParaRPr lang="es-ES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5427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086850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5362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3587" r="6444" b="6055"/>
          <a:stretch>
            <a:fillRect/>
          </a:stretch>
        </p:blipFill>
        <p:spPr>
          <a:xfrm>
            <a:off x="539750" y="620713"/>
            <a:ext cx="8148638" cy="601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813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4365625"/>
            <a:ext cx="2895600" cy="2170113"/>
          </a:xfrm>
        </p:spPr>
      </p:pic>
      <p:pic>
        <p:nvPicPr>
          <p:cNvPr id="48133" name="4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39687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3 Marcador de contenid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5913" y="260350"/>
            <a:ext cx="50180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5222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0"/>
            <a:ext cx="4535487" cy="6827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55299" name="5 Imagen"/>
          <p:cNvPicPr>
            <a:picLocks noChangeAspect="1"/>
          </p:cNvPicPr>
          <p:nvPr/>
        </p:nvPicPr>
        <p:blipFill>
          <a:blip r:embed="rId2"/>
          <a:srcRect b="6660"/>
          <a:stretch>
            <a:fillRect/>
          </a:stretch>
        </p:blipFill>
        <p:spPr bwMode="auto">
          <a:xfrm>
            <a:off x="4181475" y="115888"/>
            <a:ext cx="495617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4 Imagen"/>
          <p:cNvPicPr>
            <a:picLocks noChangeAspect="1"/>
          </p:cNvPicPr>
          <p:nvPr/>
        </p:nvPicPr>
        <p:blipFill>
          <a:blip r:embed="rId3"/>
          <a:srcRect b="6610"/>
          <a:stretch>
            <a:fillRect/>
          </a:stretch>
        </p:blipFill>
        <p:spPr bwMode="auto">
          <a:xfrm>
            <a:off x="107950" y="115888"/>
            <a:ext cx="4951413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5734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" y="0"/>
            <a:ext cx="9121775" cy="671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59394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8713788" cy="4713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3" name="Marcador de Posição de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694"/>
            <a:ext cx="9111704" cy="6074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6758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88913"/>
            <a:ext cx="4968875" cy="6515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62466" name="4 Marcador de contenid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196975"/>
            <a:ext cx="3425825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4880" t="9216" r="6898" b="9465"/>
          <a:stretch>
            <a:fillRect/>
          </a:stretch>
        </p:blipFill>
        <p:spPr>
          <a:xfrm>
            <a:off x="539750" y="549275"/>
            <a:ext cx="4203700" cy="5605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65538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8913"/>
            <a:ext cx="8126413" cy="641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75779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40062" t="1199" r="2008" b="40002"/>
          <a:stretch>
            <a:fillRect/>
          </a:stretch>
        </p:blipFill>
        <p:spPr>
          <a:xfrm>
            <a:off x="2051050" y="138113"/>
            <a:ext cx="4581525" cy="657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638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20042" t="8716" r="11282" b="49869"/>
          <a:stretch>
            <a:fillRect/>
          </a:stretch>
        </p:blipFill>
        <p:spPr>
          <a:xfrm rot="21000000">
            <a:off x="0" y="-171450"/>
            <a:ext cx="8605838" cy="7342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6861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6175" y="188913"/>
            <a:ext cx="6448425" cy="6510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smtClean="0">
                <a:solidFill>
                  <a:srgbClr val="3333FF"/>
                </a:solidFill>
              </a:rPr>
              <a:t>Fontes documentais</a:t>
            </a:r>
            <a:br>
              <a:rPr lang="es-ES" sz="4000" b="1" smtClean="0">
                <a:solidFill>
                  <a:srgbClr val="3333FF"/>
                </a:solidFill>
              </a:rPr>
            </a:br>
            <a:r>
              <a:rPr lang="es-ES" sz="4000" b="1" smtClean="0">
                <a:solidFill>
                  <a:srgbClr val="3333FF"/>
                </a:solidFill>
              </a:rPr>
              <a:t> Documentary sources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468313" y="1600200"/>
            <a:ext cx="8218487" cy="44211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ES" sz="2000" dirty="0" smtClean="0"/>
          </a:p>
          <a:p>
            <a:pPr>
              <a:lnSpc>
                <a:spcPct val="80000"/>
              </a:lnSpc>
            </a:pPr>
            <a:endParaRPr lang="es-ES" sz="2000" dirty="0" smtClean="0"/>
          </a:p>
          <a:p>
            <a:pPr>
              <a:lnSpc>
                <a:spcPct val="80000"/>
              </a:lnSpc>
              <a:buNone/>
            </a:pPr>
            <a:endParaRPr lang="es-ES" sz="2000" dirty="0"/>
          </a:p>
          <a:p>
            <a:pPr>
              <a:lnSpc>
                <a:spcPct val="80000"/>
              </a:lnSpc>
            </a:pPr>
            <a:r>
              <a:rPr lang="es-ES" sz="2400" b="1" dirty="0" smtClean="0">
                <a:solidFill>
                  <a:srgbClr val="3333FF"/>
                </a:solidFill>
              </a:rPr>
              <a:t>FAMILY FILE</a:t>
            </a:r>
            <a:endParaRPr lang="es-ES" sz="2400" b="1" dirty="0">
              <a:solidFill>
                <a:srgbClr val="3333FF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sz="2400" dirty="0"/>
              <a:t>Ana Isabel Torres</a:t>
            </a:r>
          </a:p>
          <a:p>
            <a:pPr lvl="1">
              <a:lnSpc>
                <a:spcPct val="80000"/>
              </a:lnSpc>
            </a:pPr>
            <a:r>
              <a:rPr lang="es-ES" sz="2400" dirty="0"/>
              <a:t>Antonio Lores Escudero</a:t>
            </a:r>
          </a:p>
          <a:p>
            <a:pPr lvl="1">
              <a:lnSpc>
                <a:spcPct val="80000"/>
              </a:lnSpc>
            </a:pPr>
            <a:r>
              <a:rPr lang="es-ES" sz="2400" dirty="0"/>
              <a:t>Ofelia Campos </a:t>
            </a:r>
            <a:r>
              <a:rPr lang="es-ES" sz="2400" dirty="0" smtClean="0"/>
              <a:t>Martínez</a:t>
            </a:r>
          </a:p>
          <a:p>
            <a:pPr lvl="1">
              <a:lnSpc>
                <a:spcPct val="80000"/>
              </a:lnSpc>
            </a:pPr>
            <a:endParaRPr lang="es-ES" sz="1800" dirty="0"/>
          </a:p>
          <a:p>
            <a:pPr>
              <a:lnSpc>
                <a:spcPct val="80000"/>
              </a:lnSpc>
            </a:pPr>
            <a:r>
              <a:rPr lang="es-ES" sz="2000" dirty="0" smtClean="0">
                <a:hlinkClick r:id="rId2"/>
              </a:rPr>
              <a:t>www.todocoleccion.net/postales</a:t>
            </a:r>
            <a:endParaRPr lang="es-ES" sz="2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z="2000" dirty="0" smtClean="0"/>
          </a:p>
          <a:p>
            <a:pPr>
              <a:lnSpc>
                <a:spcPct val="80000"/>
              </a:lnSpc>
            </a:pPr>
            <a:r>
              <a:rPr lang="es-ES" sz="2000" dirty="0" smtClean="0">
                <a:hlinkClick r:id="rId3"/>
              </a:rPr>
              <a:t>www.farodevigo.es</a:t>
            </a:r>
            <a:endParaRPr lang="es-ES" sz="2000" dirty="0" smtClean="0"/>
          </a:p>
          <a:p>
            <a:pPr>
              <a:lnSpc>
                <a:spcPct val="80000"/>
              </a:lnSpc>
            </a:pPr>
            <a:endParaRPr lang="es-ES" sz="2000" dirty="0"/>
          </a:p>
          <a:p>
            <a:pPr lvl="8" algn="r">
              <a:lnSpc>
                <a:spcPct val="80000"/>
              </a:lnSpc>
            </a:pPr>
            <a:r>
              <a:rPr lang="es-ES" sz="2800" b="1" dirty="0" smtClean="0">
                <a:solidFill>
                  <a:srgbClr val="3333FF"/>
                </a:solidFill>
              </a:rPr>
              <a:t>THANK YOU!</a:t>
            </a:r>
          </a:p>
          <a:p>
            <a:pPr lvl="1">
              <a:lnSpc>
                <a:spcPct val="80000"/>
              </a:lnSpc>
            </a:pPr>
            <a:endParaRPr lang="es-ES" sz="18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000" dirty="0" smtClean="0"/>
              <a:t>            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000" dirty="0" smtClean="0"/>
              <a:t>                                       </a:t>
            </a:r>
          </a:p>
          <a:p>
            <a:pPr>
              <a:lnSpc>
                <a:spcPct val="80000"/>
              </a:lnSpc>
            </a:pP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7410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28831" t="6737" r="11874" b="67268"/>
          <a:stretch>
            <a:fillRect/>
          </a:stretch>
        </p:blipFill>
        <p:spPr>
          <a:xfrm rot="21238197">
            <a:off x="179388" y="765175"/>
            <a:ext cx="8669337" cy="5376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76803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5696" t="10100" r="9317" b="53485"/>
          <a:stretch>
            <a:fillRect/>
          </a:stretch>
        </p:blipFill>
        <p:spPr>
          <a:xfrm>
            <a:off x="395288" y="198438"/>
            <a:ext cx="8137525" cy="6450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19458" name="5 Imagen"/>
          <p:cNvPicPr>
            <a:picLocks noChangeAspect="1"/>
          </p:cNvPicPr>
          <p:nvPr/>
        </p:nvPicPr>
        <p:blipFill>
          <a:blip r:embed="rId2"/>
          <a:srcRect l="47029" t="9082" r="8421" b="70116"/>
          <a:stretch>
            <a:fillRect/>
          </a:stretch>
        </p:blipFill>
        <p:spPr bwMode="auto">
          <a:xfrm>
            <a:off x="1219200" y="441325"/>
            <a:ext cx="3597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3 Marcador de contenido"/>
          <p:cNvPicPr>
            <a:picLocks noChangeAspect="1"/>
          </p:cNvPicPr>
          <p:nvPr/>
        </p:nvPicPr>
        <p:blipFill>
          <a:blip r:embed="rId3"/>
          <a:srcRect l="2979" t="9360" r="24608" b="16377"/>
          <a:stretch>
            <a:fillRect/>
          </a:stretch>
        </p:blipFill>
        <p:spPr bwMode="auto">
          <a:xfrm rot="5850359">
            <a:off x="1286669" y="3253582"/>
            <a:ext cx="38163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55587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  <p:pic>
        <p:nvPicPr>
          <p:cNvPr id="19461" name="3 Marcador de contenido"/>
          <p:cNvPicPr>
            <a:picLocks noChangeAspect="1"/>
          </p:cNvPicPr>
          <p:nvPr/>
        </p:nvPicPr>
        <p:blipFill>
          <a:blip r:embed="rId4"/>
          <a:srcRect l="41502" t="2399" r="3030" b="24989"/>
          <a:stretch>
            <a:fillRect/>
          </a:stretch>
        </p:blipFill>
        <p:spPr bwMode="auto">
          <a:xfrm>
            <a:off x="5292725" y="44450"/>
            <a:ext cx="3382963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0482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15317" t="7756" r="5215" b="53448"/>
          <a:stretch>
            <a:fillRect/>
          </a:stretch>
        </p:blipFill>
        <p:spPr>
          <a:xfrm>
            <a:off x="971550" y="461963"/>
            <a:ext cx="4608513" cy="3182937"/>
          </a:xfrm>
        </p:spPr>
      </p:pic>
      <p:pic>
        <p:nvPicPr>
          <p:cNvPr id="20483" name="3 Marcador de contenido"/>
          <p:cNvPicPr>
            <a:picLocks noChangeAspect="1"/>
          </p:cNvPicPr>
          <p:nvPr/>
        </p:nvPicPr>
        <p:blipFill>
          <a:blip r:embed="rId3"/>
          <a:srcRect l="27605" t="5969" b="59520"/>
          <a:stretch>
            <a:fillRect/>
          </a:stretch>
        </p:blipFill>
        <p:spPr bwMode="auto">
          <a:xfrm>
            <a:off x="3971925" y="3644900"/>
            <a:ext cx="41640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2150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 l="31612" t="12123" r="9819" b="7063"/>
          <a:stretch>
            <a:fillRect/>
          </a:stretch>
        </p:blipFill>
        <p:spPr>
          <a:xfrm>
            <a:off x="395288" y="908050"/>
            <a:ext cx="3751262" cy="3657600"/>
          </a:xfrm>
        </p:spPr>
      </p:pic>
      <p:pic>
        <p:nvPicPr>
          <p:cNvPr id="21507" name="3 Marcador de contenido"/>
          <p:cNvPicPr>
            <a:picLocks noChangeAspect="1"/>
          </p:cNvPicPr>
          <p:nvPr/>
        </p:nvPicPr>
        <p:blipFill>
          <a:blip r:embed="rId3"/>
          <a:srcRect l="39899" t="3461" r="1901" b="14198"/>
          <a:stretch>
            <a:fillRect/>
          </a:stretch>
        </p:blipFill>
        <p:spPr bwMode="auto">
          <a:xfrm>
            <a:off x="4572000" y="2149475"/>
            <a:ext cx="4008438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54</Words>
  <Application>Microsoft Office PowerPoint</Application>
  <PresentationFormat>Presentación en pantalla (4:3)</PresentationFormat>
  <Paragraphs>35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MIGRATIONS IN THE PAST  Ilha Terceira, Portugal </vt:lpstr>
      <vt:lpstr>Ana Isabel Torres Baquero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Andrés Lores Escudero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Ofelia Campos Martínez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Fontes documentais  Documentary 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Lidia</cp:lastModifiedBy>
  <cp:revision>26</cp:revision>
  <dcterms:created xsi:type="dcterms:W3CDTF">2017-11-06T14:23:39Z</dcterms:created>
  <dcterms:modified xsi:type="dcterms:W3CDTF">2017-12-23T15:45:30Z</dcterms:modified>
</cp:coreProperties>
</file>