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Nixie One" panose="020B0604020202020204" charset="0"/>
      <p:regular r:id="rId21"/>
    </p:embeddedFont>
    <p:embeddedFont>
      <p:font typeface="Bree Serif" panose="020B0604020202020204" charset="0"/>
      <p:regular r:id="rId22"/>
    </p:embeddedFont>
    <p:embeddedFont>
      <p:font typeface="Inconsolata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9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432E6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5642650" y="1196950"/>
            <a:ext cx="1796700" cy="1796700"/>
          </a:xfrm>
          <a:prstGeom prst="ellipse">
            <a:avLst/>
          </a:prstGeom>
          <a:solidFill>
            <a:srgbClr val="513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8761400" y="1539876"/>
            <a:ext cx="505800" cy="5058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2955250" y="3661200"/>
            <a:ext cx="1159800" cy="1159800"/>
          </a:xfrm>
          <a:prstGeom prst="ellipse">
            <a:avLst/>
          </a:prstGeom>
          <a:noFill/>
          <a:ln w="9525" cap="flat" cmpd="sng">
            <a:solidFill>
              <a:srgbClr val="C20E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7845352" y="1685552"/>
            <a:ext cx="1559612" cy="1559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17" y="983"/>
                </a:moveTo>
                <a:lnTo>
                  <a:pt x="105639" y="20949"/>
                </a:lnTo>
                <a:lnTo>
                  <a:pt x="103966" y="19081"/>
                </a:lnTo>
                <a:lnTo>
                  <a:pt x="102196" y="17311"/>
                </a:lnTo>
                <a:lnTo>
                  <a:pt x="100326" y="15540"/>
                </a:lnTo>
                <a:lnTo>
                  <a:pt x="98458" y="13868"/>
                </a:lnTo>
                <a:lnTo>
                  <a:pt x="96490" y="12295"/>
                </a:lnTo>
                <a:lnTo>
                  <a:pt x="94425" y="10819"/>
                </a:lnTo>
                <a:lnTo>
                  <a:pt x="92359" y="9442"/>
                </a:lnTo>
                <a:lnTo>
                  <a:pt x="90196" y="8066"/>
                </a:lnTo>
                <a:lnTo>
                  <a:pt x="87933" y="6884"/>
                </a:lnTo>
                <a:lnTo>
                  <a:pt x="85670" y="5704"/>
                </a:lnTo>
                <a:lnTo>
                  <a:pt x="83310" y="4721"/>
                </a:lnTo>
                <a:lnTo>
                  <a:pt x="80949" y="3738"/>
                </a:lnTo>
                <a:lnTo>
                  <a:pt x="78491" y="2852"/>
                </a:lnTo>
                <a:lnTo>
                  <a:pt x="76033" y="2163"/>
                </a:lnTo>
                <a:lnTo>
                  <a:pt x="73573" y="1475"/>
                </a:lnTo>
                <a:lnTo>
                  <a:pt x="70917" y="983"/>
                </a:lnTo>
                <a:close/>
                <a:moveTo>
                  <a:pt x="60000" y="0"/>
                </a:moveTo>
                <a:lnTo>
                  <a:pt x="56556" y="97"/>
                </a:lnTo>
                <a:lnTo>
                  <a:pt x="53213" y="392"/>
                </a:lnTo>
                <a:lnTo>
                  <a:pt x="115081" y="36097"/>
                </a:lnTo>
                <a:lnTo>
                  <a:pt x="115081" y="36097"/>
                </a:lnTo>
                <a:lnTo>
                  <a:pt x="113606" y="32949"/>
                </a:lnTo>
                <a:lnTo>
                  <a:pt x="111933" y="29901"/>
                </a:lnTo>
                <a:lnTo>
                  <a:pt x="60097" y="0"/>
                </a:lnTo>
                <a:close/>
                <a:moveTo>
                  <a:pt x="46229" y="1573"/>
                </a:moveTo>
                <a:lnTo>
                  <a:pt x="43671" y="2262"/>
                </a:lnTo>
                <a:lnTo>
                  <a:pt x="41113" y="3048"/>
                </a:lnTo>
                <a:lnTo>
                  <a:pt x="118819" y="47900"/>
                </a:lnTo>
                <a:lnTo>
                  <a:pt x="118229" y="45244"/>
                </a:lnTo>
                <a:lnTo>
                  <a:pt x="117540" y="42688"/>
                </a:lnTo>
                <a:lnTo>
                  <a:pt x="46229" y="1573"/>
                </a:lnTo>
                <a:close/>
                <a:moveTo>
                  <a:pt x="35607" y="5113"/>
                </a:moveTo>
                <a:lnTo>
                  <a:pt x="33540" y="6098"/>
                </a:lnTo>
                <a:lnTo>
                  <a:pt x="31573" y="7081"/>
                </a:lnTo>
                <a:lnTo>
                  <a:pt x="120000" y="58229"/>
                </a:lnTo>
                <a:lnTo>
                  <a:pt x="119900" y="55869"/>
                </a:lnTo>
                <a:lnTo>
                  <a:pt x="119704" y="53606"/>
                </a:lnTo>
                <a:lnTo>
                  <a:pt x="35607" y="5113"/>
                </a:lnTo>
                <a:close/>
                <a:moveTo>
                  <a:pt x="27048" y="9836"/>
                </a:moveTo>
                <a:lnTo>
                  <a:pt x="25377" y="11016"/>
                </a:lnTo>
                <a:lnTo>
                  <a:pt x="23704" y="12197"/>
                </a:lnTo>
                <a:lnTo>
                  <a:pt x="119507" y="67573"/>
                </a:lnTo>
                <a:lnTo>
                  <a:pt x="119802" y="65508"/>
                </a:lnTo>
                <a:lnTo>
                  <a:pt x="119900" y="63441"/>
                </a:lnTo>
                <a:lnTo>
                  <a:pt x="27048" y="9836"/>
                </a:lnTo>
                <a:close/>
                <a:moveTo>
                  <a:pt x="19869" y="15343"/>
                </a:moveTo>
                <a:lnTo>
                  <a:pt x="18491" y="16623"/>
                </a:lnTo>
                <a:lnTo>
                  <a:pt x="17016" y="17999"/>
                </a:lnTo>
                <a:lnTo>
                  <a:pt x="117835" y="76228"/>
                </a:lnTo>
                <a:lnTo>
                  <a:pt x="118327" y="74261"/>
                </a:lnTo>
                <a:lnTo>
                  <a:pt x="118720" y="72392"/>
                </a:lnTo>
                <a:lnTo>
                  <a:pt x="19869" y="15343"/>
                </a:lnTo>
                <a:close/>
                <a:moveTo>
                  <a:pt x="13967" y="21541"/>
                </a:moveTo>
                <a:lnTo>
                  <a:pt x="12687" y="23016"/>
                </a:lnTo>
                <a:lnTo>
                  <a:pt x="11607" y="24492"/>
                </a:lnTo>
                <a:lnTo>
                  <a:pt x="114982" y="84195"/>
                </a:lnTo>
                <a:lnTo>
                  <a:pt x="115671" y="82425"/>
                </a:lnTo>
                <a:lnTo>
                  <a:pt x="116359" y="80654"/>
                </a:lnTo>
                <a:lnTo>
                  <a:pt x="13967" y="21541"/>
                </a:lnTo>
                <a:close/>
                <a:moveTo>
                  <a:pt x="9049" y="28328"/>
                </a:moveTo>
                <a:lnTo>
                  <a:pt x="8066" y="29901"/>
                </a:lnTo>
                <a:lnTo>
                  <a:pt x="7081" y="31573"/>
                </a:lnTo>
                <a:lnTo>
                  <a:pt x="111048" y="91572"/>
                </a:lnTo>
                <a:lnTo>
                  <a:pt x="112031" y="89999"/>
                </a:lnTo>
                <a:lnTo>
                  <a:pt x="112916" y="88326"/>
                </a:lnTo>
                <a:lnTo>
                  <a:pt x="9049" y="28328"/>
                </a:lnTo>
                <a:close/>
                <a:moveTo>
                  <a:pt x="5113" y="35704"/>
                </a:moveTo>
                <a:lnTo>
                  <a:pt x="4328" y="37475"/>
                </a:lnTo>
                <a:lnTo>
                  <a:pt x="3638" y="39245"/>
                </a:lnTo>
                <a:lnTo>
                  <a:pt x="106130" y="98360"/>
                </a:lnTo>
                <a:lnTo>
                  <a:pt x="107310" y="96885"/>
                </a:lnTo>
                <a:lnTo>
                  <a:pt x="108490" y="95409"/>
                </a:lnTo>
                <a:lnTo>
                  <a:pt x="5113" y="35704"/>
                </a:lnTo>
                <a:close/>
                <a:moveTo>
                  <a:pt x="2262" y="43671"/>
                </a:moveTo>
                <a:lnTo>
                  <a:pt x="1672" y="45540"/>
                </a:lnTo>
                <a:lnTo>
                  <a:pt x="1278" y="47507"/>
                </a:lnTo>
                <a:lnTo>
                  <a:pt x="100130" y="104556"/>
                </a:lnTo>
                <a:lnTo>
                  <a:pt x="101606" y="103277"/>
                </a:lnTo>
                <a:lnTo>
                  <a:pt x="102983" y="101801"/>
                </a:lnTo>
                <a:lnTo>
                  <a:pt x="2262" y="43671"/>
                </a:lnTo>
                <a:close/>
                <a:moveTo>
                  <a:pt x="492" y="52228"/>
                </a:moveTo>
                <a:lnTo>
                  <a:pt x="197" y="54393"/>
                </a:lnTo>
                <a:lnTo>
                  <a:pt x="97" y="56459"/>
                </a:lnTo>
                <a:lnTo>
                  <a:pt x="93049" y="110065"/>
                </a:lnTo>
                <a:lnTo>
                  <a:pt x="94720" y="108885"/>
                </a:lnTo>
                <a:lnTo>
                  <a:pt x="96490" y="107704"/>
                </a:lnTo>
                <a:lnTo>
                  <a:pt x="492" y="52228"/>
                </a:lnTo>
                <a:close/>
                <a:moveTo>
                  <a:pt x="0" y="61670"/>
                </a:moveTo>
                <a:lnTo>
                  <a:pt x="97" y="63933"/>
                </a:lnTo>
                <a:lnTo>
                  <a:pt x="295" y="66196"/>
                </a:lnTo>
                <a:lnTo>
                  <a:pt x="84490" y="114786"/>
                </a:lnTo>
                <a:lnTo>
                  <a:pt x="86556" y="113801"/>
                </a:lnTo>
                <a:lnTo>
                  <a:pt x="88621" y="112818"/>
                </a:lnTo>
                <a:lnTo>
                  <a:pt x="0" y="61670"/>
                </a:lnTo>
                <a:close/>
                <a:moveTo>
                  <a:pt x="1180" y="72000"/>
                </a:moveTo>
                <a:lnTo>
                  <a:pt x="1770" y="74556"/>
                </a:lnTo>
                <a:lnTo>
                  <a:pt x="2458" y="77113"/>
                </a:lnTo>
                <a:lnTo>
                  <a:pt x="73966" y="118425"/>
                </a:lnTo>
                <a:lnTo>
                  <a:pt x="76523" y="117737"/>
                </a:lnTo>
                <a:lnTo>
                  <a:pt x="79081" y="116949"/>
                </a:lnTo>
                <a:lnTo>
                  <a:pt x="1180" y="72000"/>
                </a:lnTo>
                <a:close/>
                <a:moveTo>
                  <a:pt x="14163" y="98753"/>
                </a:moveTo>
                <a:lnTo>
                  <a:pt x="15835" y="100621"/>
                </a:lnTo>
                <a:lnTo>
                  <a:pt x="17606" y="102491"/>
                </a:lnTo>
                <a:lnTo>
                  <a:pt x="19474" y="104261"/>
                </a:lnTo>
                <a:lnTo>
                  <a:pt x="21442" y="105932"/>
                </a:lnTo>
                <a:lnTo>
                  <a:pt x="23409" y="107605"/>
                </a:lnTo>
                <a:lnTo>
                  <a:pt x="25475" y="109080"/>
                </a:lnTo>
                <a:lnTo>
                  <a:pt x="27638" y="110556"/>
                </a:lnTo>
                <a:lnTo>
                  <a:pt x="29803" y="111933"/>
                </a:lnTo>
                <a:lnTo>
                  <a:pt x="32064" y="113113"/>
                </a:lnTo>
                <a:lnTo>
                  <a:pt x="34426" y="114294"/>
                </a:lnTo>
                <a:lnTo>
                  <a:pt x="36787" y="115376"/>
                </a:lnTo>
                <a:lnTo>
                  <a:pt x="39245" y="116359"/>
                </a:lnTo>
                <a:lnTo>
                  <a:pt x="41704" y="117147"/>
                </a:lnTo>
                <a:lnTo>
                  <a:pt x="44261" y="117932"/>
                </a:lnTo>
                <a:lnTo>
                  <a:pt x="46819" y="118523"/>
                </a:lnTo>
                <a:lnTo>
                  <a:pt x="49377" y="119113"/>
                </a:lnTo>
                <a:lnTo>
                  <a:pt x="14163" y="98753"/>
                </a:lnTo>
                <a:close/>
                <a:moveTo>
                  <a:pt x="4818" y="83704"/>
                </a:moveTo>
                <a:lnTo>
                  <a:pt x="6294" y="86851"/>
                </a:lnTo>
                <a:lnTo>
                  <a:pt x="7966" y="89901"/>
                </a:lnTo>
                <a:lnTo>
                  <a:pt x="60097" y="119998"/>
                </a:lnTo>
                <a:lnTo>
                  <a:pt x="63540" y="119900"/>
                </a:lnTo>
                <a:lnTo>
                  <a:pt x="66983" y="119605"/>
                </a:lnTo>
                <a:lnTo>
                  <a:pt x="4818" y="8370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4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6736351" y="1301392"/>
            <a:ext cx="1159800" cy="10035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C20E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 rot="-10799123">
            <a:off x="-359856" y="1954148"/>
            <a:ext cx="1176000" cy="1117800"/>
          </a:xfrm>
          <a:prstGeom prst="pentagon">
            <a:avLst>
              <a:gd name="hf" fmla="val 105146"/>
              <a:gd name="vf" fmla="val 110557"/>
            </a:avLst>
          </a:prstGeom>
          <a:noFill/>
          <a:ln w="114300" cap="flat" cmpd="sng">
            <a:solidFill>
              <a:srgbClr val="FF99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 rot="-899880">
            <a:off x="1365793" y="1978994"/>
            <a:ext cx="1829316" cy="1738722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513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1592400" y="904800"/>
            <a:ext cx="1796700" cy="1796700"/>
          </a:xfrm>
          <a:prstGeom prst="ellipse">
            <a:avLst/>
          </a:prstGeom>
          <a:noFill/>
          <a:ln w="9525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/>
          <p:nvPr/>
        </p:nvSpPr>
        <p:spPr>
          <a:xfrm>
            <a:off x="229200" y="3014525"/>
            <a:ext cx="1226592" cy="122659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980" y="1144"/>
                </a:moveTo>
                <a:lnTo>
                  <a:pt x="45024" y="1813"/>
                </a:lnTo>
                <a:lnTo>
                  <a:pt x="45214" y="2003"/>
                </a:lnTo>
                <a:lnTo>
                  <a:pt x="45596" y="2194"/>
                </a:lnTo>
                <a:lnTo>
                  <a:pt x="45882" y="2289"/>
                </a:lnTo>
                <a:lnTo>
                  <a:pt x="46263" y="2289"/>
                </a:lnTo>
                <a:lnTo>
                  <a:pt x="46836" y="2194"/>
                </a:lnTo>
                <a:lnTo>
                  <a:pt x="47313" y="2003"/>
                </a:lnTo>
                <a:lnTo>
                  <a:pt x="47694" y="1622"/>
                </a:lnTo>
                <a:lnTo>
                  <a:pt x="47980" y="1144"/>
                </a:lnTo>
                <a:close/>
                <a:moveTo>
                  <a:pt x="57137" y="0"/>
                </a:moveTo>
                <a:lnTo>
                  <a:pt x="53608" y="286"/>
                </a:lnTo>
                <a:lnTo>
                  <a:pt x="53608" y="477"/>
                </a:lnTo>
                <a:lnTo>
                  <a:pt x="53608" y="858"/>
                </a:lnTo>
                <a:lnTo>
                  <a:pt x="53703" y="1144"/>
                </a:lnTo>
                <a:lnTo>
                  <a:pt x="53895" y="1527"/>
                </a:lnTo>
                <a:lnTo>
                  <a:pt x="54086" y="1813"/>
                </a:lnTo>
                <a:lnTo>
                  <a:pt x="54372" y="2003"/>
                </a:lnTo>
                <a:lnTo>
                  <a:pt x="54753" y="2194"/>
                </a:lnTo>
                <a:lnTo>
                  <a:pt x="55039" y="2289"/>
                </a:lnTo>
                <a:lnTo>
                  <a:pt x="55803" y="2289"/>
                </a:lnTo>
                <a:lnTo>
                  <a:pt x="56089" y="2194"/>
                </a:lnTo>
                <a:lnTo>
                  <a:pt x="56470" y="2003"/>
                </a:lnTo>
                <a:lnTo>
                  <a:pt x="56756" y="1813"/>
                </a:lnTo>
                <a:lnTo>
                  <a:pt x="56947" y="1527"/>
                </a:lnTo>
                <a:lnTo>
                  <a:pt x="57137" y="1144"/>
                </a:lnTo>
                <a:lnTo>
                  <a:pt x="57234" y="858"/>
                </a:lnTo>
                <a:lnTo>
                  <a:pt x="57234" y="477"/>
                </a:lnTo>
                <a:lnTo>
                  <a:pt x="57137" y="0"/>
                </a:lnTo>
                <a:close/>
                <a:moveTo>
                  <a:pt x="62862" y="0"/>
                </a:moveTo>
                <a:lnTo>
                  <a:pt x="62765" y="477"/>
                </a:lnTo>
                <a:lnTo>
                  <a:pt x="62765" y="858"/>
                </a:lnTo>
                <a:lnTo>
                  <a:pt x="62862" y="1144"/>
                </a:lnTo>
                <a:lnTo>
                  <a:pt x="63052" y="1527"/>
                </a:lnTo>
                <a:lnTo>
                  <a:pt x="63243" y="1813"/>
                </a:lnTo>
                <a:lnTo>
                  <a:pt x="63529" y="2003"/>
                </a:lnTo>
                <a:lnTo>
                  <a:pt x="63910" y="2194"/>
                </a:lnTo>
                <a:lnTo>
                  <a:pt x="64196" y="2289"/>
                </a:lnTo>
                <a:lnTo>
                  <a:pt x="64960" y="2289"/>
                </a:lnTo>
                <a:lnTo>
                  <a:pt x="65246" y="2194"/>
                </a:lnTo>
                <a:lnTo>
                  <a:pt x="65627" y="2003"/>
                </a:lnTo>
                <a:lnTo>
                  <a:pt x="65913" y="1813"/>
                </a:lnTo>
                <a:lnTo>
                  <a:pt x="66104" y="1527"/>
                </a:lnTo>
                <a:lnTo>
                  <a:pt x="66296" y="1144"/>
                </a:lnTo>
                <a:lnTo>
                  <a:pt x="66391" y="858"/>
                </a:lnTo>
                <a:lnTo>
                  <a:pt x="66391" y="477"/>
                </a:lnTo>
                <a:lnTo>
                  <a:pt x="66391" y="286"/>
                </a:lnTo>
                <a:lnTo>
                  <a:pt x="62862" y="0"/>
                </a:lnTo>
                <a:close/>
                <a:moveTo>
                  <a:pt x="72019" y="1144"/>
                </a:moveTo>
                <a:lnTo>
                  <a:pt x="72305" y="1622"/>
                </a:lnTo>
                <a:lnTo>
                  <a:pt x="72686" y="2003"/>
                </a:lnTo>
                <a:lnTo>
                  <a:pt x="73163" y="2194"/>
                </a:lnTo>
                <a:lnTo>
                  <a:pt x="73736" y="2289"/>
                </a:lnTo>
                <a:lnTo>
                  <a:pt x="74117" y="2289"/>
                </a:lnTo>
                <a:lnTo>
                  <a:pt x="74403" y="2194"/>
                </a:lnTo>
                <a:lnTo>
                  <a:pt x="74689" y="2003"/>
                </a:lnTo>
                <a:lnTo>
                  <a:pt x="74975" y="1813"/>
                </a:lnTo>
                <a:lnTo>
                  <a:pt x="72019" y="1144"/>
                </a:lnTo>
                <a:close/>
                <a:moveTo>
                  <a:pt x="34245" y="5723"/>
                </a:moveTo>
                <a:lnTo>
                  <a:pt x="32050" y="6772"/>
                </a:lnTo>
                <a:lnTo>
                  <a:pt x="32528" y="6867"/>
                </a:lnTo>
                <a:lnTo>
                  <a:pt x="33100" y="6772"/>
                </a:lnTo>
                <a:lnTo>
                  <a:pt x="33578" y="6581"/>
                </a:lnTo>
                <a:lnTo>
                  <a:pt x="33959" y="6200"/>
                </a:lnTo>
                <a:lnTo>
                  <a:pt x="34245" y="5723"/>
                </a:lnTo>
                <a:close/>
                <a:moveTo>
                  <a:pt x="41207" y="3244"/>
                </a:moveTo>
                <a:lnTo>
                  <a:pt x="40826" y="3433"/>
                </a:lnTo>
                <a:lnTo>
                  <a:pt x="40445" y="3720"/>
                </a:lnTo>
                <a:lnTo>
                  <a:pt x="40159" y="4006"/>
                </a:lnTo>
                <a:lnTo>
                  <a:pt x="39968" y="4483"/>
                </a:lnTo>
                <a:lnTo>
                  <a:pt x="39873" y="5055"/>
                </a:lnTo>
                <a:lnTo>
                  <a:pt x="39873" y="5436"/>
                </a:lnTo>
                <a:lnTo>
                  <a:pt x="39968" y="5723"/>
                </a:lnTo>
                <a:lnTo>
                  <a:pt x="40159" y="6105"/>
                </a:lnTo>
                <a:lnTo>
                  <a:pt x="40349" y="6391"/>
                </a:lnTo>
                <a:lnTo>
                  <a:pt x="40635" y="6581"/>
                </a:lnTo>
                <a:lnTo>
                  <a:pt x="41018" y="6772"/>
                </a:lnTo>
                <a:lnTo>
                  <a:pt x="41304" y="6867"/>
                </a:lnTo>
                <a:lnTo>
                  <a:pt x="42066" y="6867"/>
                </a:lnTo>
                <a:lnTo>
                  <a:pt x="42352" y="6772"/>
                </a:lnTo>
                <a:lnTo>
                  <a:pt x="42735" y="6581"/>
                </a:lnTo>
                <a:lnTo>
                  <a:pt x="43021" y="6391"/>
                </a:lnTo>
                <a:lnTo>
                  <a:pt x="43210" y="6105"/>
                </a:lnTo>
                <a:lnTo>
                  <a:pt x="43402" y="5723"/>
                </a:lnTo>
                <a:lnTo>
                  <a:pt x="43497" y="5436"/>
                </a:lnTo>
                <a:lnTo>
                  <a:pt x="43497" y="5055"/>
                </a:lnTo>
                <a:lnTo>
                  <a:pt x="43402" y="4483"/>
                </a:lnTo>
                <a:lnTo>
                  <a:pt x="43210" y="4006"/>
                </a:lnTo>
                <a:lnTo>
                  <a:pt x="42924" y="3720"/>
                </a:lnTo>
                <a:lnTo>
                  <a:pt x="42543" y="3433"/>
                </a:lnTo>
                <a:lnTo>
                  <a:pt x="42162" y="3244"/>
                </a:lnTo>
                <a:close/>
                <a:moveTo>
                  <a:pt x="50366" y="3244"/>
                </a:moveTo>
                <a:lnTo>
                  <a:pt x="49983" y="3433"/>
                </a:lnTo>
                <a:lnTo>
                  <a:pt x="49602" y="3720"/>
                </a:lnTo>
                <a:lnTo>
                  <a:pt x="49316" y="4006"/>
                </a:lnTo>
                <a:lnTo>
                  <a:pt x="49125" y="4483"/>
                </a:lnTo>
                <a:lnTo>
                  <a:pt x="49030" y="5055"/>
                </a:lnTo>
                <a:lnTo>
                  <a:pt x="49030" y="5436"/>
                </a:lnTo>
                <a:lnTo>
                  <a:pt x="49125" y="5723"/>
                </a:lnTo>
                <a:lnTo>
                  <a:pt x="49316" y="6105"/>
                </a:lnTo>
                <a:lnTo>
                  <a:pt x="49507" y="6391"/>
                </a:lnTo>
                <a:lnTo>
                  <a:pt x="49794" y="6581"/>
                </a:lnTo>
                <a:lnTo>
                  <a:pt x="50175" y="6772"/>
                </a:lnTo>
                <a:lnTo>
                  <a:pt x="50461" y="6867"/>
                </a:lnTo>
                <a:lnTo>
                  <a:pt x="51224" y="6867"/>
                </a:lnTo>
                <a:lnTo>
                  <a:pt x="51511" y="6772"/>
                </a:lnTo>
                <a:lnTo>
                  <a:pt x="51892" y="6581"/>
                </a:lnTo>
                <a:lnTo>
                  <a:pt x="52178" y="6391"/>
                </a:lnTo>
                <a:lnTo>
                  <a:pt x="52369" y="6105"/>
                </a:lnTo>
                <a:lnTo>
                  <a:pt x="52559" y="5723"/>
                </a:lnTo>
                <a:lnTo>
                  <a:pt x="52655" y="5436"/>
                </a:lnTo>
                <a:lnTo>
                  <a:pt x="52655" y="5055"/>
                </a:lnTo>
                <a:lnTo>
                  <a:pt x="52559" y="4483"/>
                </a:lnTo>
                <a:lnTo>
                  <a:pt x="52369" y="4006"/>
                </a:lnTo>
                <a:lnTo>
                  <a:pt x="52083" y="3720"/>
                </a:lnTo>
                <a:lnTo>
                  <a:pt x="51700" y="3433"/>
                </a:lnTo>
                <a:lnTo>
                  <a:pt x="51319" y="3244"/>
                </a:lnTo>
                <a:close/>
                <a:moveTo>
                  <a:pt x="59523" y="3244"/>
                </a:moveTo>
                <a:lnTo>
                  <a:pt x="59140" y="3433"/>
                </a:lnTo>
                <a:lnTo>
                  <a:pt x="58759" y="3720"/>
                </a:lnTo>
                <a:lnTo>
                  <a:pt x="58473" y="4006"/>
                </a:lnTo>
                <a:lnTo>
                  <a:pt x="58282" y="4483"/>
                </a:lnTo>
                <a:lnTo>
                  <a:pt x="58187" y="5055"/>
                </a:lnTo>
                <a:lnTo>
                  <a:pt x="58187" y="5436"/>
                </a:lnTo>
                <a:lnTo>
                  <a:pt x="58282" y="5723"/>
                </a:lnTo>
                <a:lnTo>
                  <a:pt x="58473" y="6105"/>
                </a:lnTo>
                <a:lnTo>
                  <a:pt x="58664" y="6391"/>
                </a:lnTo>
                <a:lnTo>
                  <a:pt x="58951" y="6581"/>
                </a:lnTo>
                <a:lnTo>
                  <a:pt x="59332" y="6772"/>
                </a:lnTo>
                <a:lnTo>
                  <a:pt x="59618" y="6867"/>
                </a:lnTo>
                <a:lnTo>
                  <a:pt x="60381" y="6867"/>
                </a:lnTo>
                <a:lnTo>
                  <a:pt x="60667" y="6772"/>
                </a:lnTo>
                <a:lnTo>
                  <a:pt x="61048" y="6581"/>
                </a:lnTo>
                <a:lnTo>
                  <a:pt x="61335" y="6391"/>
                </a:lnTo>
                <a:lnTo>
                  <a:pt x="61526" y="6105"/>
                </a:lnTo>
                <a:lnTo>
                  <a:pt x="61717" y="5723"/>
                </a:lnTo>
                <a:lnTo>
                  <a:pt x="61812" y="5436"/>
                </a:lnTo>
                <a:lnTo>
                  <a:pt x="61812" y="5055"/>
                </a:lnTo>
                <a:lnTo>
                  <a:pt x="61717" y="4483"/>
                </a:lnTo>
                <a:lnTo>
                  <a:pt x="61526" y="4006"/>
                </a:lnTo>
                <a:lnTo>
                  <a:pt x="61240" y="3720"/>
                </a:lnTo>
                <a:lnTo>
                  <a:pt x="60859" y="3433"/>
                </a:lnTo>
                <a:lnTo>
                  <a:pt x="60476" y="3244"/>
                </a:lnTo>
                <a:close/>
                <a:moveTo>
                  <a:pt x="68680" y="3244"/>
                </a:moveTo>
                <a:lnTo>
                  <a:pt x="68299" y="3433"/>
                </a:lnTo>
                <a:lnTo>
                  <a:pt x="67916" y="3720"/>
                </a:lnTo>
                <a:lnTo>
                  <a:pt x="67630" y="4006"/>
                </a:lnTo>
                <a:lnTo>
                  <a:pt x="67440" y="4483"/>
                </a:lnTo>
                <a:lnTo>
                  <a:pt x="67344" y="5055"/>
                </a:lnTo>
                <a:lnTo>
                  <a:pt x="67344" y="5436"/>
                </a:lnTo>
                <a:lnTo>
                  <a:pt x="67440" y="5723"/>
                </a:lnTo>
                <a:lnTo>
                  <a:pt x="67630" y="6105"/>
                </a:lnTo>
                <a:lnTo>
                  <a:pt x="67821" y="6391"/>
                </a:lnTo>
                <a:lnTo>
                  <a:pt x="68107" y="6581"/>
                </a:lnTo>
                <a:lnTo>
                  <a:pt x="68488" y="6772"/>
                </a:lnTo>
                <a:lnTo>
                  <a:pt x="68775" y="6867"/>
                </a:lnTo>
                <a:lnTo>
                  <a:pt x="69538" y="6867"/>
                </a:lnTo>
                <a:lnTo>
                  <a:pt x="69824" y="6772"/>
                </a:lnTo>
                <a:lnTo>
                  <a:pt x="70205" y="6581"/>
                </a:lnTo>
                <a:lnTo>
                  <a:pt x="70492" y="6391"/>
                </a:lnTo>
                <a:lnTo>
                  <a:pt x="70683" y="6105"/>
                </a:lnTo>
                <a:lnTo>
                  <a:pt x="70874" y="5723"/>
                </a:lnTo>
                <a:lnTo>
                  <a:pt x="70969" y="5436"/>
                </a:lnTo>
                <a:lnTo>
                  <a:pt x="70969" y="5055"/>
                </a:lnTo>
                <a:lnTo>
                  <a:pt x="70874" y="4483"/>
                </a:lnTo>
                <a:lnTo>
                  <a:pt x="70683" y="4006"/>
                </a:lnTo>
                <a:lnTo>
                  <a:pt x="70397" y="3720"/>
                </a:lnTo>
                <a:lnTo>
                  <a:pt x="70016" y="3433"/>
                </a:lnTo>
                <a:lnTo>
                  <a:pt x="69633" y="3244"/>
                </a:lnTo>
                <a:close/>
                <a:moveTo>
                  <a:pt x="77837" y="3244"/>
                </a:moveTo>
                <a:lnTo>
                  <a:pt x="77456" y="3433"/>
                </a:lnTo>
                <a:lnTo>
                  <a:pt x="77075" y="3720"/>
                </a:lnTo>
                <a:lnTo>
                  <a:pt x="76789" y="4006"/>
                </a:lnTo>
                <a:lnTo>
                  <a:pt x="76597" y="4483"/>
                </a:lnTo>
                <a:lnTo>
                  <a:pt x="76502" y="5055"/>
                </a:lnTo>
                <a:lnTo>
                  <a:pt x="76502" y="5436"/>
                </a:lnTo>
                <a:lnTo>
                  <a:pt x="76597" y="5723"/>
                </a:lnTo>
                <a:lnTo>
                  <a:pt x="76789" y="6105"/>
                </a:lnTo>
                <a:lnTo>
                  <a:pt x="76978" y="6391"/>
                </a:lnTo>
                <a:lnTo>
                  <a:pt x="77264" y="6581"/>
                </a:lnTo>
                <a:lnTo>
                  <a:pt x="77647" y="6772"/>
                </a:lnTo>
                <a:lnTo>
                  <a:pt x="77933" y="6867"/>
                </a:lnTo>
                <a:lnTo>
                  <a:pt x="78695" y="6867"/>
                </a:lnTo>
                <a:lnTo>
                  <a:pt x="78981" y="6772"/>
                </a:lnTo>
                <a:lnTo>
                  <a:pt x="79364" y="6581"/>
                </a:lnTo>
                <a:lnTo>
                  <a:pt x="79650" y="6391"/>
                </a:lnTo>
                <a:lnTo>
                  <a:pt x="79840" y="6105"/>
                </a:lnTo>
                <a:lnTo>
                  <a:pt x="80031" y="5723"/>
                </a:lnTo>
                <a:lnTo>
                  <a:pt x="80126" y="5436"/>
                </a:lnTo>
                <a:lnTo>
                  <a:pt x="80126" y="5055"/>
                </a:lnTo>
                <a:lnTo>
                  <a:pt x="80031" y="4483"/>
                </a:lnTo>
                <a:lnTo>
                  <a:pt x="79840" y="4006"/>
                </a:lnTo>
                <a:lnTo>
                  <a:pt x="79554" y="3720"/>
                </a:lnTo>
                <a:lnTo>
                  <a:pt x="79173" y="3433"/>
                </a:lnTo>
                <a:lnTo>
                  <a:pt x="78792" y="3244"/>
                </a:lnTo>
                <a:close/>
                <a:moveTo>
                  <a:pt x="85754" y="5723"/>
                </a:moveTo>
                <a:lnTo>
                  <a:pt x="86040" y="6200"/>
                </a:lnTo>
                <a:lnTo>
                  <a:pt x="86423" y="6581"/>
                </a:lnTo>
                <a:lnTo>
                  <a:pt x="86899" y="6772"/>
                </a:lnTo>
                <a:lnTo>
                  <a:pt x="87471" y="6867"/>
                </a:lnTo>
                <a:lnTo>
                  <a:pt x="87949" y="6772"/>
                </a:lnTo>
                <a:lnTo>
                  <a:pt x="85754" y="5723"/>
                </a:lnTo>
                <a:close/>
                <a:moveTo>
                  <a:pt x="29284" y="8394"/>
                </a:moveTo>
                <a:lnTo>
                  <a:pt x="26232" y="10303"/>
                </a:lnTo>
                <a:lnTo>
                  <a:pt x="26519" y="10779"/>
                </a:lnTo>
                <a:lnTo>
                  <a:pt x="26900" y="11161"/>
                </a:lnTo>
                <a:lnTo>
                  <a:pt x="27377" y="11351"/>
                </a:lnTo>
                <a:lnTo>
                  <a:pt x="27949" y="11447"/>
                </a:lnTo>
                <a:lnTo>
                  <a:pt x="28330" y="11447"/>
                </a:lnTo>
                <a:lnTo>
                  <a:pt x="28617" y="11351"/>
                </a:lnTo>
                <a:lnTo>
                  <a:pt x="28998" y="11161"/>
                </a:lnTo>
                <a:lnTo>
                  <a:pt x="29284" y="10970"/>
                </a:lnTo>
                <a:lnTo>
                  <a:pt x="29475" y="10684"/>
                </a:lnTo>
                <a:lnTo>
                  <a:pt x="29666" y="10303"/>
                </a:lnTo>
                <a:lnTo>
                  <a:pt x="29761" y="10016"/>
                </a:lnTo>
                <a:lnTo>
                  <a:pt x="29761" y="9634"/>
                </a:lnTo>
                <a:lnTo>
                  <a:pt x="29761" y="9253"/>
                </a:lnTo>
                <a:lnTo>
                  <a:pt x="29666" y="8967"/>
                </a:lnTo>
                <a:lnTo>
                  <a:pt x="29475" y="8584"/>
                </a:lnTo>
                <a:lnTo>
                  <a:pt x="29284" y="8394"/>
                </a:lnTo>
                <a:close/>
                <a:moveTo>
                  <a:pt x="36725" y="7822"/>
                </a:moveTo>
                <a:lnTo>
                  <a:pt x="36439" y="7917"/>
                </a:lnTo>
                <a:lnTo>
                  <a:pt x="36057" y="8108"/>
                </a:lnTo>
                <a:lnTo>
                  <a:pt x="35770" y="8298"/>
                </a:lnTo>
                <a:lnTo>
                  <a:pt x="35581" y="8584"/>
                </a:lnTo>
                <a:lnTo>
                  <a:pt x="35389" y="8967"/>
                </a:lnTo>
                <a:lnTo>
                  <a:pt x="35295" y="9253"/>
                </a:lnTo>
                <a:lnTo>
                  <a:pt x="35295" y="9634"/>
                </a:lnTo>
                <a:lnTo>
                  <a:pt x="35295" y="10016"/>
                </a:lnTo>
                <a:lnTo>
                  <a:pt x="35389" y="10303"/>
                </a:lnTo>
                <a:lnTo>
                  <a:pt x="35581" y="10684"/>
                </a:lnTo>
                <a:lnTo>
                  <a:pt x="35770" y="10970"/>
                </a:lnTo>
                <a:lnTo>
                  <a:pt x="36057" y="11161"/>
                </a:lnTo>
                <a:lnTo>
                  <a:pt x="36439" y="11351"/>
                </a:lnTo>
                <a:lnTo>
                  <a:pt x="36725" y="11447"/>
                </a:lnTo>
                <a:lnTo>
                  <a:pt x="37487" y="11447"/>
                </a:lnTo>
                <a:lnTo>
                  <a:pt x="37774" y="11351"/>
                </a:lnTo>
                <a:lnTo>
                  <a:pt x="38156" y="11161"/>
                </a:lnTo>
                <a:lnTo>
                  <a:pt x="38442" y="10970"/>
                </a:lnTo>
                <a:lnTo>
                  <a:pt x="38632" y="10684"/>
                </a:lnTo>
                <a:lnTo>
                  <a:pt x="38823" y="10303"/>
                </a:lnTo>
                <a:lnTo>
                  <a:pt x="38918" y="10016"/>
                </a:lnTo>
                <a:lnTo>
                  <a:pt x="38918" y="9634"/>
                </a:lnTo>
                <a:lnTo>
                  <a:pt x="38918" y="9253"/>
                </a:lnTo>
                <a:lnTo>
                  <a:pt x="38823" y="8967"/>
                </a:lnTo>
                <a:lnTo>
                  <a:pt x="38632" y="8584"/>
                </a:lnTo>
                <a:lnTo>
                  <a:pt x="38442" y="8298"/>
                </a:lnTo>
                <a:lnTo>
                  <a:pt x="38156" y="8108"/>
                </a:lnTo>
                <a:lnTo>
                  <a:pt x="37774" y="7917"/>
                </a:lnTo>
                <a:lnTo>
                  <a:pt x="37487" y="7822"/>
                </a:lnTo>
                <a:close/>
                <a:moveTo>
                  <a:pt x="45882" y="7822"/>
                </a:moveTo>
                <a:lnTo>
                  <a:pt x="45596" y="7917"/>
                </a:lnTo>
                <a:lnTo>
                  <a:pt x="45214" y="8108"/>
                </a:lnTo>
                <a:lnTo>
                  <a:pt x="44927" y="8298"/>
                </a:lnTo>
                <a:lnTo>
                  <a:pt x="44738" y="8584"/>
                </a:lnTo>
                <a:lnTo>
                  <a:pt x="44546" y="8967"/>
                </a:lnTo>
                <a:lnTo>
                  <a:pt x="44451" y="9253"/>
                </a:lnTo>
                <a:lnTo>
                  <a:pt x="44451" y="9634"/>
                </a:lnTo>
                <a:lnTo>
                  <a:pt x="44451" y="10016"/>
                </a:lnTo>
                <a:lnTo>
                  <a:pt x="44546" y="10303"/>
                </a:lnTo>
                <a:lnTo>
                  <a:pt x="44738" y="10684"/>
                </a:lnTo>
                <a:lnTo>
                  <a:pt x="44927" y="10970"/>
                </a:lnTo>
                <a:lnTo>
                  <a:pt x="45214" y="11161"/>
                </a:lnTo>
                <a:lnTo>
                  <a:pt x="45596" y="11351"/>
                </a:lnTo>
                <a:lnTo>
                  <a:pt x="45882" y="11447"/>
                </a:lnTo>
                <a:lnTo>
                  <a:pt x="46646" y="11447"/>
                </a:lnTo>
                <a:lnTo>
                  <a:pt x="46932" y="11351"/>
                </a:lnTo>
                <a:lnTo>
                  <a:pt x="47313" y="11161"/>
                </a:lnTo>
                <a:lnTo>
                  <a:pt x="47599" y="10970"/>
                </a:lnTo>
                <a:lnTo>
                  <a:pt x="47790" y="10684"/>
                </a:lnTo>
                <a:lnTo>
                  <a:pt x="47980" y="10303"/>
                </a:lnTo>
                <a:lnTo>
                  <a:pt x="48077" y="10016"/>
                </a:lnTo>
                <a:lnTo>
                  <a:pt x="48077" y="9634"/>
                </a:lnTo>
                <a:lnTo>
                  <a:pt x="48077" y="9253"/>
                </a:lnTo>
                <a:lnTo>
                  <a:pt x="47980" y="8967"/>
                </a:lnTo>
                <a:lnTo>
                  <a:pt x="47790" y="8584"/>
                </a:lnTo>
                <a:lnTo>
                  <a:pt x="47599" y="8298"/>
                </a:lnTo>
                <a:lnTo>
                  <a:pt x="47313" y="8108"/>
                </a:lnTo>
                <a:lnTo>
                  <a:pt x="46932" y="7917"/>
                </a:lnTo>
                <a:lnTo>
                  <a:pt x="46646" y="7822"/>
                </a:lnTo>
                <a:close/>
                <a:moveTo>
                  <a:pt x="55039" y="7822"/>
                </a:moveTo>
                <a:lnTo>
                  <a:pt x="54753" y="7917"/>
                </a:lnTo>
                <a:lnTo>
                  <a:pt x="54372" y="8108"/>
                </a:lnTo>
                <a:lnTo>
                  <a:pt x="54086" y="8298"/>
                </a:lnTo>
                <a:lnTo>
                  <a:pt x="53895" y="8584"/>
                </a:lnTo>
                <a:lnTo>
                  <a:pt x="53703" y="8967"/>
                </a:lnTo>
                <a:lnTo>
                  <a:pt x="53608" y="9253"/>
                </a:lnTo>
                <a:lnTo>
                  <a:pt x="53608" y="9634"/>
                </a:lnTo>
                <a:lnTo>
                  <a:pt x="53608" y="10016"/>
                </a:lnTo>
                <a:lnTo>
                  <a:pt x="53703" y="10303"/>
                </a:lnTo>
                <a:lnTo>
                  <a:pt x="53895" y="10684"/>
                </a:lnTo>
                <a:lnTo>
                  <a:pt x="54086" y="10970"/>
                </a:lnTo>
                <a:lnTo>
                  <a:pt x="54372" y="11161"/>
                </a:lnTo>
                <a:lnTo>
                  <a:pt x="54753" y="11351"/>
                </a:lnTo>
                <a:lnTo>
                  <a:pt x="55039" y="11447"/>
                </a:lnTo>
                <a:lnTo>
                  <a:pt x="55803" y="11447"/>
                </a:lnTo>
                <a:lnTo>
                  <a:pt x="56089" y="11351"/>
                </a:lnTo>
                <a:lnTo>
                  <a:pt x="56470" y="11161"/>
                </a:lnTo>
                <a:lnTo>
                  <a:pt x="56756" y="10970"/>
                </a:lnTo>
                <a:lnTo>
                  <a:pt x="56947" y="10684"/>
                </a:lnTo>
                <a:lnTo>
                  <a:pt x="57137" y="10303"/>
                </a:lnTo>
                <a:lnTo>
                  <a:pt x="57234" y="10016"/>
                </a:lnTo>
                <a:lnTo>
                  <a:pt x="57234" y="9634"/>
                </a:lnTo>
                <a:lnTo>
                  <a:pt x="57234" y="9253"/>
                </a:lnTo>
                <a:lnTo>
                  <a:pt x="57137" y="8967"/>
                </a:lnTo>
                <a:lnTo>
                  <a:pt x="56947" y="8584"/>
                </a:lnTo>
                <a:lnTo>
                  <a:pt x="56756" y="8298"/>
                </a:lnTo>
                <a:lnTo>
                  <a:pt x="56470" y="8108"/>
                </a:lnTo>
                <a:lnTo>
                  <a:pt x="56089" y="7917"/>
                </a:lnTo>
                <a:lnTo>
                  <a:pt x="55803" y="7822"/>
                </a:lnTo>
                <a:close/>
                <a:moveTo>
                  <a:pt x="64196" y="7822"/>
                </a:moveTo>
                <a:lnTo>
                  <a:pt x="63910" y="7917"/>
                </a:lnTo>
                <a:lnTo>
                  <a:pt x="63529" y="8108"/>
                </a:lnTo>
                <a:lnTo>
                  <a:pt x="63243" y="8298"/>
                </a:lnTo>
                <a:lnTo>
                  <a:pt x="63052" y="8584"/>
                </a:lnTo>
                <a:lnTo>
                  <a:pt x="62862" y="8967"/>
                </a:lnTo>
                <a:lnTo>
                  <a:pt x="62765" y="9253"/>
                </a:lnTo>
                <a:lnTo>
                  <a:pt x="62765" y="9634"/>
                </a:lnTo>
                <a:lnTo>
                  <a:pt x="62765" y="10016"/>
                </a:lnTo>
                <a:lnTo>
                  <a:pt x="62862" y="10303"/>
                </a:lnTo>
                <a:lnTo>
                  <a:pt x="63052" y="10684"/>
                </a:lnTo>
                <a:lnTo>
                  <a:pt x="63243" y="10970"/>
                </a:lnTo>
                <a:lnTo>
                  <a:pt x="63529" y="11161"/>
                </a:lnTo>
                <a:lnTo>
                  <a:pt x="63910" y="11351"/>
                </a:lnTo>
                <a:lnTo>
                  <a:pt x="64196" y="11447"/>
                </a:lnTo>
                <a:lnTo>
                  <a:pt x="64960" y="11447"/>
                </a:lnTo>
                <a:lnTo>
                  <a:pt x="65246" y="11351"/>
                </a:lnTo>
                <a:lnTo>
                  <a:pt x="65627" y="11161"/>
                </a:lnTo>
                <a:lnTo>
                  <a:pt x="65913" y="10970"/>
                </a:lnTo>
                <a:lnTo>
                  <a:pt x="66104" y="10684"/>
                </a:lnTo>
                <a:lnTo>
                  <a:pt x="66296" y="10303"/>
                </a:lnTo>
                <a:lnTo>
                  <a:pt x="66391" y="10016"/>
                </a:lnTo>
                <a:lnTo>
                  <a:pt x="66391" y="9634"/>
                </a:lnTo>
                <a:lnTo>
                  <a:pt x="66391" y="9253"/>
                </a:lnTo>
                <a:lnTo>
                  <a:pt x="66296" y="8967"/>
                </a:lnTo>
                <a:lnTo>
                  <a:pt x="66104" y="8584"/>
                </a:lnTo>
                <a:lnTo>
                  <a:pt x="65913" y="8298"/>
                </a:lnTo>
                <a:lnTo>
                  <a:pt x="65627" y="8108"/>
                </a:lnTo>
                <a:lnTo>
                  <a:pt x="65246" y="7917"/>
                </a:lnTo>
                <a:lnTo>
                  <a:pt x="64960" y="7822"/>
                </a:lnTo>
                <a:close/>
                <a:moveTo>
                  <a:pt x="73355" y="7822"/>
                </a:moveTo>
                <a:lnTo>
                  <a:pt x="73069" y="7917"/>
                </a:lnTo>
                <a:lnTo>
                  <a:pt x="72686" y="8108"/>
                </a:lnTo>
                <a:lnTo>
                  <a:pt x="72400" y="8298"/>
                </a:lnTo>
                <a:lnTo>
                  <a:pt x="72209" y="8584"/>
                </a:lnTo>
                <a:lnTo>
                  <a:pt x="72019" y="8967"/>
                </a:lnTo>
                <a:lnTo>
                  <a:pt x="71922" y="9253"/>
                </a:lnTo>
                <a:lnTo>
                  <a:pt x="71922" y="9634"/>
                </a:lnTo>
                <a:lnTo>
                  <a:pt x="71922" y="10016"/>
                </a:lnTo>
                <a:lnTo>
                  <a:pt x="72019" y="10303"/>
                </a:lnTo>
                <a:lnTo>
                  <a:pt x="72209" y="10684"/>
                </a:lnTo>
                <a:lnTo>
                  <a:pt x="72400" y="10970"/>
                </a:lnTo>
                <a:lnTo>
                  <a:pt x="72686" y="11161"/>
                </a:lnTo>
                <a:lnTo>
                  <a:pt x="73069" y="11351"/>
                </a:lnTo>
                <a:lnTo>
                  <a:pt x="73355" y="11447"/>
                </a:lnTo>
                <a:lnTo>
                  <a:pt x="74117" y="11447"/>
                </a:lnTo>
                <a:lnTo>
                  <a:pt x="74403" y="11351"/>
                </a:lnTo>
                <a:lnTo>
                  <a:pt x="74785" y="11161"/>
                </a:lnTo>
                <a:lnTo>
                  <a:pt x="75072" y="10970"/>
                </a:lnTo>
                <a:lnTo>
                  <a:pt x="75261" y="10684"/>
                </a:lnTo>
                <a:lnTo>
                  <a:pt x="75453" y="10303"/>
                </a:lnTo>
                <a:lnTo>
                  <a:pt x="75548" y="10016"/>
                </a:lnTo>
                <a:lnTo>
                  <a:pt x="75548" y="9634"/>
                </a:lnTo>
                <a:lnTo>
                  <a:pt x="75548" y="9253"/>
                </a:lnTo>
                <a:lnTo>
                  <a:pt x="75453" y="8967"/>
                </a:lnTo>
                <a:lnTo>
                  <a:pt x="75261" y="8584"/>
                </a:lnTo>
                <a:lnTo>
                  <a:pt x="75072" y="8298"/>
                </a:lnTo>
                <a:lnTo>
                  <a:pt x="74785" y="8108"/>
                </a:lnTo>
                <a:lnTo>
                  <a:pt x="74403" y="7917"/>
                </a:lnTo>
                <a:lnTo>
                  <a:pt x="74117" y="7822"/>
                </a:lnTo>
                <a:close/>
                <a:moveTo>
                  <a:pt x="82512" y="7822"/>
                </a:moveTo>
                <a:lnTo>
                  <a:pt x="82225" y="7917"/>
                </a:lnTo>
                <a:lnTo>
                  <a:pt x="81843" y="8108"/>
                </a:lnTo>
                <a:lnTo>
                  <a:pt x="81557" y="8298"/>
                </a:lnTo>
                <a:lnTo>
                  <a:pt x="81367" y="8584"/>
                </a:lnTo>
                <a:lnTo>
                  <a:pt x="81176" y="8967"/>
                </a:lnTo>
                <a:lnTo>
                  <a:pt x="81081" y="9253"/>
                </a:lnTo>
                <a:lnTo>
                  <a:pt x="81081" y="9634"/>
                </a:lnTo>
                <a:lnTo>
                  <a:pt x="81081" y="10016"/>
                </a:lnTo>
                <a:lnTo>
                  <a:pt x="81176" y="10303"/>
                </a:lnTo>
                <a:lnTo>
                  <a:pt x="81367" y="10684"/>
                </a:lnTo>
                <a:lnTo>
                  <a:pt x="81557" y="10970"/>
                </a:lnTo>
                <a:lnTo>
                  <a:pt x="81843" y="11161"/>
                </a:lnTo>
                <a:lnTo>
                  <a:pt x="82225" y="11351"/>
                </a:lnTo>
                <a:lnTo>
                  <a:pt x="82512" y="11447"/>
                </a:lnTo>
                <a:lnTo>
                  <a:pt x="83274" y="11447"/>
                </a:lnTo>
                <a:lnTo>
                  <a:pt x="83560" y="11351"/>
                </a:lnTo>
                <a:lnTo>
                  <a:pt x="83942" y="11161"/>
                </a:lnTo>
                <a:lnTo>
                  <a:pt x="84229" y="10970"/>
                </a:lnTo>
                <a:lnTo>
                  <a:pt x="84418" y="10684"/>
                </a:lnTo>
                <a:lnTo>
                  <a:pt x="84610" y="10303"/>
                </a:lnTo>
                <a:lnTo>
                  <a:pt x="84704" y="10016"/>
                </a:lnTo>
                <a:lnTo>
                  <a:pt x="84704" y="9634"/>
                </a:lnTo>
                <a:lnTo>
                  <a:pt x="84704" y="9253"/>
                </a:lnTo>
                <a:lnTo>
                  <a:pt x="84610" y="8967"/>
                </a:lnTo>
                <a:lnTo>
                  <a:pt x="84418" y="8584"/>
                </a:lnTo>
                <a:lnTo>
                  <a:pt x="84229" y="8298"/>
                </a:lnTo>
                <a:lnTo>
                  <a:pt x="83942" y="8108"/>
                </a:lnTo>
                <a:lnTo>
                  <a:pt x="83560" y="7917"/>
                </a:lnTo>
                <a:lnTo>
                  <a:pt x="83274" y="7822"/>
                </a:lnTo>
                <a:close/>
                <a:moveTo>
                  <a:pt x="90715" y="8394"/>
                </a:moveTo>
                <a:lnTo>
                  <a:pt x="90524" y="8584"/>
                </a:lnTo>
                <a:lnTo>
                  <a:pt x="90333" y="8967"/>
                </a:lnTo>
                <a:lnTo>
                  <a:pt x="90238" y="9253"/>
                </a:lnTo>
                <a:lnTo>
                  <a:pt x="90238" y="9634"/>
                </a:lnTo>
                <a:lnTo>
                  <a:pt x="90238" y="10016"/>
                </a:lnTo>
                <a:lnTo>
                  <a:pt x="90333" y="10303"/>
                </a:lnTo>
                <a:lnTo>
                  <a:pt x="90524" y="10684"/>
                </a:lnTo>
                <a:lnTo>
                  <a:pt x="90715" y="10970"/>
                </a:lnTo>
                <a:lnTo>
                  <a:pt x="91001" y="11161"/>
                </a:lnTo>
                <a:lnTo>
                  <a:pt x="91382" y="11351"/>
                </a:lnTo>
                <a:lnTo>
                  <a:pt x="91669" y="11447"/>
                </a:lnTo>
                <a:lnTo>
                  <a:pt x="92050" y="11447"/>
                </a:lnTo>
                <a:lnTo>
                  <a:pt x="92622" y="11351"/>
                </a:lnTo>
                <a:lnTo>
                  <a:pt x="93099" y="11161"/>
                </a:lnTo>
                <a:lnTo>
                  <a:pt x="93480" y="10779"/>
                </a:lnTo>
                <a:lnTo>
                  <a:pt x="93767" y="10303"/>
                </a:lnTo>
                <a:lnTo>
                  <a:pt x="90715" y="8394"/>
                </a:lnTo>
                <a:close/>
                <a:moveTo>
                  <a:pt x="23371" y="12401"/>
                </a:moveTo>
                <a:lnTo>
                  <a:pt x="21558" y="13737"/>
                </a:lnTo>
                <a:lnTo>
                  <a:pt x="21558" y="14212"/>
                </a:lnTo>
                <a:lnTo>
                  <a:pt x="21558" y="14595"/>
                </a:lnTo>
                <a:lnTo>
                  <a:pt x="21654" y="14881"/>
                </a:lnTo>
                <a:lnTo>
                  <a:pt x="21844" y="15262"/>
                </a:lnTo>
                <a:lnTo>
                  <a:pt x="22035" y="15548"/>
                </a:lnTo>
                <a:lnTo>
                  <a:pt x="22321" y="15740"/>
                </a:lnTo>
                <a:lnTo>
                  <a:pt x="22702" y="15929"/>
                </a:lnTo>
                <a:lnTo>
                  <a:pt x="22988" y="16026"/>
                </a:lnTo>
                <a:lnTo>
                  <a:pt x="23752" y="16026"/>
                </a:lnTo>
                <a:lnTo>
                  <a:pt x="24038" y="15929"/>
                </a:lnTo>
                <a:lnTo>
                  <a:pt x="24419" y="15740"/>
                </a:lnTo>
                <a:lnTo>
                  <a:pt x="24705" y="15548"/>
                </a:lnTo>
                <a:lnTo>
                  <a:pt x="24897" y="15262"/>
                </a:lnTo>
                <a:lnTo>
                  <a:pt x="25088" y="14881"/>
                </a:lnTo>
                <a:lnTo>
                  <a:pt x="25183" y="14595"/>
                </a:lnTo>
                <a:lnTo>
                  <a:pt x="25183" y="14212"/>
                </a:lnTo>
                <a:lnTo>
                  <a:pt x="25183" y="13831"/>
                </a:lnTo>
                <a:lnTo>
                  <a:pt x="25088" y="13545"/>
                </a:lnTo>
                <a:lnTo>
                  <a:pt x="24897" y="13164"/>
                </a:lnTo>
                <a:lnTo>
                  <a:pt x="24705" y="12878"/>
                </a:lnTo>
                <a:lnTo>
                  <a:pt x="24419" y="12687"/>
                </a:lnTo>
                <a:lnTo>
                  <a:pt x="24038" y="12495"/>
                </a:lnTo>
                <a:lnTo>
                  <a:pt x="23752" y="12401"/>
                </a:lnTo>
                <a:close/>
                <a:moveTo>
                  <a:pt x="32145" y="12401"/>
                </a:moveTo>
                <a:lnTo>
                  <a:pt x="31859" y="12495"/>
                </a:lnTo>
                <a:lnTo>
                  <a:pt x="31478" y="12687"/>
                </a:lnTo>
                <a:lnTo>
                  <a:pt x="31192" y="12878"/>
                </a:lnTo>
                <a:lnTo>
                  <a:pt x="31001" y="13164"/>
                </a:lnTo>
                <a:lnTo>
                  <a:pt x="30811" y="13545"/>
                </a:lnTo>
                <a:lnTo>
                  <a:pt x="30714" y="13831"/>
                </a:lnTo>
                <a:lnTo>
                  <a:pt x="30714" y="14212"/>
                </a:lnTo>
                <a:lnTo>
                  <a:pt x="30714" y="14595"/>
                </a:lnTo>
                <a:lnTo>
                  <a:pt x="30811" y="14881"/>
                </a:lnTo>
                <a:lnTo>
                  <a:pt x="31001" y="15262"/>
                </a:lnTo>
                <a:lnTo>
                  <a:pt x="31192" y="15548"/>
                </a:lnTo>
                <a:lnTo>
                  <a:pt x="31478" y="15740"/>
                </a:lnTo>
                <a:lnTo>
                  <a:pt x="31859" y="15929"/>
                </a:lnTo>
                <a:lnTo>
                  <a:pt x="32145" y="16026"/>
                </a:lnTo>
                <a:lnTo>
                  <a:pt x="32909" y="16026"/>
                </a:lnTo>
                <a:lnTo>
                  <a:pt x="33195" y="15929"/>
                </a:lnTo>
                <a:lnTo>
                  <a:pt x="33578" y="15740"/>
                </a:lnTo>
                <a:lnTo>
                  <a:pt x="33864" y="15548"/>
                </a:lnTo>
                <a:lnTo>
                  <a:pt x="34053" y="15262"/>
                </a:lnTo>
                <a:lnTo>
                  <a:pt x="34245" y="14881"/>
                </a:lnTo>
                <a:lnTo>
                  <a:pt x="34340" y="14595"/>
                </a:lnTo>
                <a:lnTo>
                  <a:pt x="34340" y="14212"/>
                </a:lnTo>
                <a:lnTo>
                  <a:pt x="34340" y="13831"/>
                </a:lnTo>
                <a:lnTo>
                  <a:pt x="34245" y="13545"/>
                </a:lnTo>
                <a:lnTo>
                  <a:pt x="34053" y="13164"/>
                </a:lnTo>
                <a:lnTo>
                  <a:pt x="33864" y="12878"/>
                </a:lnTo>
                <a:lnTo>
                  <a:pt x="33578" y="12687"/>
                </a:lnTo>
                <a:lnTo>
                  <a:pt x="33195" y="12495"/>
                </a:lnTo>
                <a:lnTo>
                  <a:pt x="32909" y="12401"/>
                </a:lnTo>
                <a:close/>
                <a:moveTo>
                  <a:pt x="41304" y="12401"/>
                </a:moveTo>
                <a:lnTo>
                  <a:pt x="41018" y="12495"/>
                </a:lnTo>
                <a:lnTo>
                  <a:pt x="40635" y="12687"/>
                </a:lnTo>
                <a:lnTo>
                  <a:pt x="40349" y="12878"/>
                </a:lnTo>
                <a:lnTo>
                  <a:pt x="40159" y="13164"/>
                </a:lnTo>
                <a:lnTo>
                  <a:pt x="39968" y="13545"/>
                </a:lnTo>
                <a:lnTo>
                  <a:pt x="39873" y="13831"/>
                </a:lnTo>
                <a:lnTo>
                  <a:pt x="39873" y="14212"/>
                </a:lnTo>
                <a:lnTo>
                  <a:pt x="39873" y="14595"/>
                </a:lnTo>
                <a:lnTo>
                  <a:pt x="39968" y="14881"/>
                </a:lnTo>
                <a:lnTo>
                  <a:pt x="40159" y="15262"/>
                </a:lnTo>
                <a:lnTo>
                  <a:pt x="40349" y="15548"/>
                </a:lnTo>
                <a:lnTo>
                  <a:pt x="40635" y="15740"/>
                </a:lnTo>
                <a:lnTo>
                  <a:pt x="41018" y="15929"/>
                </a:lnTo>
                <a:lnTo>
                  <a:pt x="41304" y="16026"/>
                </a:lnTo>
                <a:lnTo>
                  <a:pt x="42066" y="16026"/>
                </a:lnTo>
                <a:lnTo>
                  <a:pt x="42352" y="15929"/>
                </a:lnTo>
                <a:lnTo>
                  <a:pt x="42735" y="15740"/>
                </a:lnTo>
                <a:lnTo>
                  <a:pt x="43021" y="15548"/>
                </a:lnTo>
                <a:lnTo>
                  <a:pt x="43210" y="15262"/>
                </a:lnTo>
                <a:lnTo>
                  <a:pt x="43402" y="14881"/>
                </a:lnTo>
                <a:lnTo>
                  <a:pt x="43497" y="14595"/>
                </a:lnTo>
                <a:lnTo>
                  <a:pt x="43497" y="14212"/>
                </a:lnTo>
                <a:lnTo>
                  <a:pt x="43497" y="13831"/>
                </a:lnTo>
                <a:lnTo>
                  <a:pt x="43402" y="13545"/>
                </a:lnTo>
                <a:lnTo>
                  <a:pt x="43210" y="13164"/>
                </a:lnTo>
                <a:lnTo>
                  <a:pt x="43021" y="12878"/>
                </a:lnTo>
                <a:lnTo>
                  <a:pt x="42735" y="12687"/>
                </a:lnTo>
                <a:lnTo>
                  <a:pt x="42352" y="12495"/>
                </a:lnTo>
                <a:lnTo>
                  <a:pt x="42066" y="12401"/>
                </a:lnTo>
                <a:close/>
                <a:moveTo>
                  <a:pt x="50461" y="12401"/>
                </a:moveTo>
                <a:lnTo>
                  <a:pt x="50175" y="12495"/>
                </a:lnTo>
                <a:lnTo>
                  <a:pt x="49794" y="12687"/>
                </a:lnTo>
                <a:lnTo>
                  <a:pt x="49507" y="12878"/>
                </a:lnTo>
                <a:lnTo>
                  <a:pt x="49316" y="13164"/>
                </a:lnTo>
                <a:lnTo>
                  <a:pt x="49125" y="13545"/>
                </a:lnTo>
                <a:lnTo>
                  <a:pt x="49030" y="13831"/>
                </a:lnTo>
                <a:lnTo>
                  <a:pt x="49030" y="14212"/>
                </a:lnTo>
                <a:lnTo>
                  <a:pt x="49030" y="14595"/>
                </a:lnTo>
                <a:lnTo>
                  <a:pt x="49125" y="14881"/>
                </a:lnTo>
                <a:lnTo>
                  <a:pt x="49316" y="15262"/>
                </a:lnTo>
                <a:lnTo>
                  <a:pt x="49507" y="15548"/>
                </a:lnTo>
                <a:lnTo>
                  <a:pt x="49794" y="15740"/>
                </a:lnTo>
                <a:lnTo>
                  <a:pt x="50175" y="15929"/>
                </a:lnTo>
                <a:lnTo>
                  <a:pt x="50461" y="16026"/>
                </a:lnTo>
                <a:lnTo>
                  <a:pt x="51224" y="16026"/>
                </a:lnTo>
                <a:lnTo>
                  <a:pt x="51511" y="15929"/>
                </a:lnTo>
                <a:lnTo>
                  <a:pt x="51892" y="15740"/>
                </a:lnTo>
                <a:lnTo>
                  <a:pt x="52178" y="15548"/>
                </a:lnTo>
                <a:lnTo>
                  <a:pt x="52369" y="15262"/>
                </a:lnTo>
                <a:lnTo>
                  <a:pt x="52559" y="14881"/>
                </a:lnTo>
                <a:lnTo>
                  <a:pt x="52655" y="14595"/>
                </a:lnTo>
                <a:lnTo>
                  <a:pt x="52655" y="14212"/>
                </a:lnTo>
                <a:lnTo>
                  <a:pt x="52655" y="13831"/>
                </a:lnTo>
                <a:lnTo>
                  <a:pt x="52559" y="13545"/>
                </a:lnTo>
                <a:lnTo>
                  <a:pt x="52369" y="13164"/>
                </a:lnTo>
                <a:lnTo>
                  <a:pt x="52178" y="12878"/>
                </a:lnTo>
                <a:lnTo>
                  <a:pt x="51892" y="12687"/>
                </a:lnTo>
                <a:lnTo>
                  <a:pt x="51511" y="12495"/>
                </a:lnTo>
                <a:lnTo>
                  <a:pt x="51224" y="12401"/>
                </a:lnTo>
                <a:close/>
                <a:moveTo>
                  <a:pt x="59618" y="12401"/>
                </a:moveTo>
                <a:lnTo>
                  <a:pt x="59332" y="12495"/>
                </a:lnTo>
                <a:lnTo>
                  <a:pt x="58951" y="12687"/>
                </a:lnTo>
                <a:lnTo>
                  <a:pt x="58664" y="12878"/>
                </a:lnTo>
                <a:lnTo>
                  <a:pt x="58473" y="13164"/>
                </a:lnTo>
                <a:lnTo>
                  <a:pt x="58282" y="13545"/>
                </a:lnTo>
                <a:lnTo>
                  <a:pt x="58187" y="13831"/>
                </a:lnTo>
                <a:lnTo>
                  <a:pt x="58187" y="14212"/>
                </a:lnTo>
                <a:lnTo>
                  <a:pt x="58187" y="14595"/>
                </a:lnTo>
                <a:lnTo>
                  <a:pt x="58282" y="14881"/>
                </a:lnTo>
                <a:lnTo>
                  <a:pt x="58473" y="15262"/>
                </a:lnTo>
                <a:lnTo>
                  <a:pt x="58664" y="15548"/>
                </a:lnTo>
                <a:lnTo>
                  <a:pt x="58951" y="15740"/>
                </a:lnTo>
                <a:lnTo>
                  <a:pt x="59332" y="15929"/>
                </a:lnTo>
                <a:lnTo>
                  <a:pt x="59618" y="16026"/>
                </a:lnTo>
                <a:lnTo>
                  <a:pt x="60381" y="16026"/>
                </a:lnTo>
                <a:lnTo>
                  <a:pt x="60667" y="15929"/>
                </a:lnTo>
                <a:lnTo>
                  <a:pt x="61048" y="15740"/>
                </a:lnTo>
                <a:lnTo>
                  <a:pt x="61335" y="15548"/>
                </a:lnTo>
                <a:lnTo>
                  <a:pt x="61526" y="15262"/>
                </a:lnTo>
                <a:lnTo>
                  <a:pt x="61717" y="14881"/>
                </a:lnTo>
                <a:lnTo>
                  <a:pt x="61812" y="14595"/>
                </a:lnTo>
                <a:lnTo>
                  <a:pt x="61812" y="14212"/>
                </a:lnTo>
                <a:lnTo>
                  <a:pt x="61812" y="13831"/>
                </a:lnTo>
                <a:lnTo>
                  <a:pt x="61717" y="13545"/>
                </a:lnTo>
                <a:lnTo>
                  <a:pt x="61526" y="13164"/>
                </a:lnTo>
                <a:lnTo>
                  <a:pt x="61335" y="12878"/>
                </a:lnTo>
                <a:lnTo>
                  <a:pt x="61048" y="12687"/>
                </a:lnTo>
                <a:lnTo>
                  <a:pt x="60667" y="12495"/>
                </a:lnTo>
                <a:lnTo>
                  <a:pt x="60381" y="12401"/>
                </a:lnTo>
                <a:close/>
                <a:moveTo>
                  <a:pt x="68775" y="12401"/>
                </a:moveTo>
                <a:lnTo>
                  <a:pt x="68488" y="12495"/>
                </a:lnTo>
                <a:lnTo>
                  <a:pt x="68107" y="12687"/>
                </a:lnTo>
                <a:lnTo>
                  <a:pt x="67821" y="12878"/>
                </a:lnTo>
                <a:lnTo>
                  <a:pt x="67630" y="13164"/>
                </a:lnTo>
                <a:lnTo>
                  <a:pt x="67440" y="13545"/>
                </a:lnTo>
                <a:lnTo>
                  <a:pt x="67344" y="13831"/>
                </a:lnTo>
                <a:lnTo>
                  <a:pt x="67344" y="14212"/>
                </a:lnTo>
                <a:lnTo>
                  <a:pt x="67344" y="14595"/>
                </a:lnTo>
                <a:lnTo>
                  <a:pt x="67440" y="14881"/>
                </a:lnTo>
                <a:lnTo>
                  <a:pt x="67630" y="15262"/>
                </a:lnTo>
                <a:lnTo>
                  <a:pt x="67821" y="15548"/>
                </a:lnTo>
                <a:lnTo>
                  <a:pt x="68107" y="15740"/>
                </a:lnTo>
                <a:lnTo>
                  <a:pt x="68488" y="15929"/>
                </a:lnTo>
                <a:lnTo>
                  <a:pt x="68775" y="16026"/>
                </a:lnTo>
                <a:lnTo>
                  <a:pt x="69538" y="16026"/>
                </a:lnTo>
                <a:lnTo>
                  <a:pt x="69824" y="15929"/>
                </a:lnTo>
                <a:lnTo>
                  <a:pt x="70205" y="15740"/>
                </a:lnTo>
                <a:lnTo>
                  <a:pt x="70492" y="15548"/>
                </a:lnTo>
                <a:lnTo>
                  <a:pt x="70683" y="15262"/>
                </a:lnTo>
                <a:lnTo>
                  <a:pt x="70874" y="14881"/>
                </a:lnTo>
                <a:lnTo>
                  <a:pt x="70969" y="14595"/>
                </a:lnTo>
                <a:lnTo>
                  <a:pt x="70969" y="14212"/>
                </a:lnTo>
                <a:lnTo>
                  <a:pt x="70969" y="13831"/>
                </a:lnTo>
                <a:lnTo>
                  <a:pt x="70874" y="13545"/>
                </a:lnTo>
                <a:lnTo>
                  <a:pt x="70683" y="13164"/>
                </a:lnTo>
                <a:lnTo>
                  <a:pt x="70492" y="12878"/>
                </a:lnTo>
                <a:lnTo>
                  <a:pt x="70205" y="12687"/>
                </a:lnTo>
                <a:lnTo>
                  <a:pt x="69824" y="12495"/>
                </a:lnTo>
                <a:lnTo>
                  <a:pt x="69538" y="12401"/>
                </a:lnTo>
                <a:close/>
                <a:moveTo>
                  <a:pt x="77933" y="12401"/>
                </a:moveTo>
                <a:lnTo>
                  <a:pt x="77647" y="12495"/>
                </a:lnTo>
                <a:lnTo>
                  <a:pt x="77264" y="12687"/>
                </a:lnTo>
                <a:lnTo>
                  <a:pt x="76978" y="12878"/>
                </a:lnTo>
                <a:lnTo>
                  <a:pt x="76789" y="13164"/>
                </a:lnTo>
                <a:lnTo>
                  <a:pt x="76597" y="13545"/>
                </a:lnTo>
                <a:lnTo>
                  <a:pt x="76502" y="13831"/>
                </a:lnTo>
                <a:lnTo>
                  <a:pt x="76502" y="14212"/>
                </a:lnTo>
                <a:lnTo>
                  <a:pt x="76502" y="14595"/>
                </a:lnTo>
                <a:lnTo>
                  <a:pt x="76597" y="14881"/>
                </a:lnTo>
                <a:lnTo>
                  <a:pt x="76789" y="15262"/>
                </a:lnTo>
                <a:lnTo>
                  <a:pt x="76978" y="15548"/>
                </a:lnTo>
                <a:lnTo>
                  <a:pt x="77264" y="15740"/>
                </a:lnTo>
                <a:lnTo>
                  <a:pt x="77647" y="15929"/>
                </a:lnTo>
                <a:lnTo>
                  <a:pt x="77933" y="16026"/>
                </a:lnTo>
                <a:lnTo>
                  <a:pt x="78695" y="16026"/>
                </a:lnTo>
                <a:lnTo>
                  <a:pt x="78981" y="15929"/>
                </a:lnTo>
                <a:lnTo>
                  <a:pt x="79364" y="15740"/>
                </a:lnTo>
                <a:lnTo>
                  <a:pt x="79650" y="15548"/>
                </a:lnTo>
                <a:lnTo>
                  <a:pt x="79840" y="15262"/>
                </a:lnTo>
                <a:lnTo>
                  <a:pt x="80031" y="14881"/>
                </a:lnTo>
                <a:lnTo>
                  <a:pt x="80126" y="14595"/>
                </a:lnTo>
                <a:lnTo>
                  <a:pt x="80126" y="14212"/>
                </a:lnTo>
                <a:lnTo>
                  <a:pt x="80126" y="13831"/>
                </a:lnTo>
                <a:lnTo>
                  <a:pt x="80031" y="13545"/>
                </a:lnTo>
                <a:lnTo>
                  <a:pt x="79840" y="13164"/>
                </a:lnTo>
                <a:lnTo>
                  <a:pt x="79650" y="12878"/>
                </a:lnTo>
                <a:lnTo>
                  <a:pt x="79364" y="12687"/>
                </a:lnTo>
                <a:lnTo>
                  <a:pt x="78981" y="12495"/>
                </a:lnTo>
                <a:lnTo>
                  <a:pt x="78695" y="12401"/>
                </a:lnTo>
                <a:close/>
                <a:moveTo>
                  <a:pt x="87090" y="12401"/>
                </a:moveTo>
                <a:lnTo>
                  <a:pt x="86804" y="12495"/>
                </a:lnTo>
                <a:lnTo>
                  <a:pt x="86423" y="12687"/>
                </a:lnTo>
                <a:lnTo>
                  <a:pt x="86135" y="12878"/>
                </a:lnTo>
                <a:lnTo>
                  <a:pt x="85946" y="13164"/>
                </a:lnTo>
                <a:lnTo>
                  <a:pt x="85754" y="13545"/>
                </a:lnTo>
                <a:lnTo>
                  <a:pt x="85659" y="13831"/>
                </a:lnTo>
                <a:lnTo>
                  <a:pt x="85659" y="14212"/>
                </a:lnTo>
                <a:lnTo>
                  <a:pt x="85659" y="14595"/>
                </a:lnTo>
                <a:lnTo>
                  <a:pt x="85754" y="14881"/>
                </a:lnTo>
                <a:lnTo>
                  <a:pt x="85946" y="15262"/>
                </a:lnTo>
                <a:lnTo>
                  <a:pt x="86135" y="15548"/>
                </a:lnTo>
                <a:lnTo>
                  <a:pt x="86423" y="15740"/>
                </a:lnTo>
                <a:lnTo>
                  <a:pt x="86804" y="15929"/>
                </a:lnTo>
                <a:lnTo>
                  <a:pt x="87090" y="16026"/>
                </a:lnTo>
                <a:lnTo>
                  <a:pt x="87854" y="16026"/>
                </a:lnTo>
                <a:lnTo>
                  <a:pt x="88140" y="15929"/>
                </a:lnTo>
                <a:lnTo>
                  <a:pt x="88521" y="15740"/>
                </a:lnTo>
                <a:lnTo>
                  <a:pt x="88807" y="15548"/>
                </a:lnTo>
                <a:lnTo>
                  <a:pt x="88998" y="15262"/>
                </a:lnTo>
                <a:lnTo>
                  <a:pt x="89188" y="14881"/>
                </a:lnTo>
                <a:lnTo>
                  <a:pt x="89285" y="14595"/>
                </a:lnTo>
                <a:lnTo>
                  <a:pt x="89285" y="14212"/>
                </a:lnTo>
                <a:lnTo>
                  <a:pt x="89285" y="13831"/>
                </a:lnTo>
                <a:lnTo>
                  <a:pt x="89188" y="13545"/>
                </a:lnTo>
                <a:lnTo>
                  <a:pt x="88998" y="13164"/>
                </a:lnTo>
                <a:lnTo>
                  <a:pt x="88807" y="12878"/>
                </a:lnTo>
                <a:lnTo>
                  <a:pt x="88521" y="12687"/>
                </a:lnTo>
                <a:lnTo>
                  <a:pt x="88140" y="12495"/>
                </a:lnTo>
                <a:lnTo>
                  <a:pt x="87854" y="12401"/>
                </a:lnTo>
                <a:close/>
                <a:moveTo>
                  <a:pt x="96247" y="12401"/>
                </a:moveTo>
                <a:lnTo>
                  <a:pt x="95961" y="12495"/>
                </a:lnTo>
                <a:lnTo>
                  <a:pt x="95580" y="12687"/>
                </a:lnTo>
                <a:lnTo>
                  <a:pt x="95294" y="12878"/>
                </a:lnTo>
                <a:lnTo>
                  <a:pt x="95102" y="13164"/>
                </a:lnTo>
                <a:lnTo>
                  <a:pt x="94911" y="13545"/>
                </a:lnTo>
                <a:lnTo>
                  <a:pt x="94816" y="13831"/>
                </a:lnTo>
                <a:lnTo>
                  <a:pt x="94816" y="14212"/>
                </a:lnTo>
                <a:lnTo>
                  <a:pt x="94816" y="14595"/>
                </a:lnTo>
                <a:lnTo>
                  <a:pt x="94911" y="14881"/>
                </a:lnTo>
                <a:lnTo>
                  <a:pt x="95102" y="15262"/>
                </a:lnTo>
                <a:lnTo>
                  <a:pt x="95294" y="15548"/>
                </a:lnTo>
                <a:lnTo>
                  <a:pt x="95580" y="15740"/>
                </a:lnTo>
                <a:lnTo>
                  <a:pt x="95961" y="15929"/>
                </a:lnTo>
                <a:lnTo>
                  <a:pt x="96247" y="16026"/>
                </a:lnTo>
                <a:lnTo>
                  <a:pt x="97011" y="16026"/>
                </a:lnTo>
                <a:lnTo>
                  <a:pt x="97297" y="15929"/>
                </a:lnTo>
                <a:lnTo>
                  <a:pt x="97678" y="15740"/>
                </a:lnTo>
                <a:lnTo>
                  <a:pt x="97964" y="15548"/>
                </a:lnTo>
                <a:lnTo>
                  <a:pt x="98155" y="15262"/>
                </a:lnTo>
                <a:lnTo>
                  <a:pt x="98345" y="14881"/>
                </a:lnTo>
                <a:lnTo>
                  <a:pt x="98441" y="14595"/>
                </a:lnTo>
                <a:lnTo>
                  <a:pt x="98441" y="14212"/>
                </a:lnTo>
                <a:lnTo>
                  <a:pt x="98441" y="13737"/>
                </a:lnTo>
                <a:lnTo>
                  <a:pt x="96628" y="12401"/>
                </a:lnTo>
                <a:close/>
                <a:moveTo>
                  <a:pt x="18505" y="16979"/>
                </a:moveTo>
                <a:lnTo>
                  <a:pt x="18124" y="17074"/>
                </a:lnTo>
                <a:lnTo>
                  <a:pt x="17646" y="17360"/>
                </a:lnTo>
                <a:lnTo>
                  <a:pt x="17360" y="17646"/>
                </a:lnTo>
                <a:lnTo>
                  <a:pt x="17074" y="18124"/>
                </a:lnTo>
                <a:lnTo>
                  <a:pt x="16979" y="18505"/>
                </a:lnTo>
                <a:lnTo>
                  <a:pt x="16979" y="18791"/>
                </a:lnTo>
                <a:lnTo>
                  <a:pt x="16979" y="19173"/>
                </a:lnTo>
                <a:lnTo>
                  <a:pt x="17074" y="19460"/>
                </a:lnTo>
                <a:lnTo>
                  <a:pt x="17265" y="19841"/>
                </a:lnTo>
                <a:lnTo>
                  <a:pt x="17457" y="20127"/>
                </a:lnTo>
                <a:lnTo>
                  <a:pt x="17743" y="20318"/>
                </a:lnTo>
                <a:lnTo>
                  <a:pt x="18124" y="20508"/>
                </a:lnTo>
                <a:lnTo>
                  <a:pt x="18410" y="20604"/>
                </a:lnTo>
                <a:lnTo>
                  <a:pt x="19173" y="20604"/>
                </a:lnTo>
                <a:lnTo>
                  <a:pt x="19460" y="20508"/>
                </a:lnTo>
                <a:lnTo>
                  <a:pt x="19841" y="20318"/>
                </a:lnTo>
                <a:lnTo>
                  <a:pt x="20127" y="20127"/>
                </a:lnTo>
                <a:lnTo>
                  <a:pt x="20318" y="19841"/>
                </a:lnTo>
                <a:lnTo>
                  <a:pt x="20509" y="19460"/>
                </a:lnTo>
                <a:lnTo>
                  <a:pt x="20604" y="19173"/>
                </a:lnTo>
                <a:lnTo>
                  <a:pt x="20604" y="18791"/>
                </a:lnTo>
                <a:lnTo>
                  <a:pt x="20604" y="18410"/>
                </a:lnTo>
                <a:lnTo>
                  <a:pt x="20509" y="18124"/>
                </a:lnTo>
                <a:lnTo>
                  <a:pt x="20318" y="17743"/>
                </a:lnTo>
                <a:lnTo>
                  <a:pt x="20127" y="17457"/>
                </a:lnTo>
                <a:lnTo>
                  <a:pt x="19841" y="17265"/>
                </a:lnTo>
                <a:lnTo>
                  <a:pt x="19460" y="17074"/>
                </a:lnTo>
                <a:lnTo>
                  <a:pt x="19173" y="16979"/>
                </a:lnTo>
                <a:close/>
                <a:moveTo>
                  <a:pt x="27567" y="16979"/>
                </a:moveTo>
                <a:lnTo>
                  <a:pt x="27281" y="17074"/>
                </a:lnTo>
                <a:lnTo>
                  <a:pt x="26900" y="17265"/>
                </a:lnTo>
                <a:lnTo>
                  <a:pt x="26613" y="17457"/>
                </a:lnTo>
                <a:lnTo>
                  <a:pt x="26422" y="17743"/>
                </a:lnTo>
                <a:lnTo>
                  <a:pt x="26232" y="18124"/>
                </a:lnTo>
                <a:lnTo>
                  <a:pt x="26136" y="18410"/>
                </a:lnTo>
                <a:lnTo>
                  <a:pt x="26136" y="18791"/>
                </a:lnTo>
                <a:lnTo>
                  <a:pt x="26136" y="19173"/>
                </a:lnTo>
                <a:lnTo>
                  <a:pt x="26232" y="19460"/>
                </a:lnTo>
                <a:lnTo>
                  <a:pt x="26422" y="19841"/>
                </a:lnTo>
                <a:lnTo>
                  <a:pt x="26613" y="20127"/>
                </a:lnTo>
                <a:lnTo>
                  <a:pt x="26900" y="20318"/>
                </a:lnTo>
                <a:lnTo>
                  <a:pt x="27281" y="20508"/>
                </a:lnTo>
                <a:lnTo>
                  <a:pt x="27567" y="20604"/>
                </a:lnTo>
                <a:lnTo>
                  <a:pt x="28330" y="20604"/>
                </a:lnTo>
                <a:lnTo>
                  <a:pt x="28617" y="20508"/>
                </a:lnTo>
                <a:lnTo>
                  <a:pt x="28998" y="20318"/>
                </a:lnTo>
                <a:lnTo>
                  <a:pt x="29284" y="20127"/>
                </a:lnTo>
                <a:lnTo>
                  <a:pt x="29475" y="19841"/>
                </a:lnTo>
                <a:lnTo>
                  <a:pt x="29666" y="19460"/>
                </a:lnTo>
                <a:lnTo>
                  <a:pt x="29761" y="19173"/>
                </a:lnTo>
                <a:lnTo>
                  <a:pt x="29761" y="18791"/>
                </a:lnTo>
                <a:lnTo>
                  <a:pt x="29761" y="18410"/>
                </a:lnTo>
                <a:lnTo>
                  <a:pt x="29666" y="18124"/>
                </a:lnTo>
                <a:lnTo>
                  <a:pt x="29475" y="17743"/>
                </a:lnTo>
                <a:lnTo>
                  <a:pt x="29284" y="17457"/>
                </a:lnTo>
                <a:lnTo>
                  <a:pt x="28998" y="17265"/>
                </a:lnTo>
                <a:lnTo>
                  <a:pt x="28617" y="17074"/>
                </a:lnTo>
                <a:lnTo>
                  <a:pt x="28330" y="16979"/>
                </a:lnTo>
                <a:close/>
                <a:moveTo>
                  <a:pt x="36725" y="16979"/>
                </a:moveTo>
                <a:lnTo>
                  <a:pt x="36439" y="17074"/>
                </a:lnTo>
                <a:lnTo>
                  <a:pt x="36057" y="17265"/>
                </a:lnTo>
                <a:lnTo>
                  <a:pt x="35770" y="17457"/>
                </a:lnTo>
                <a:lnTo>
                  <a:pt x="35581" y="17743"/>
                </a:lnTo>
                <a:lnTo>
                  <a:pt x="35389" y="18124"/>
                </a:lnTo>
                <a:lnTo>
                  <a:pt x="35295" y="18410"/>
                </a:lnTo>
                <a:lnTo>
                  <a:pt x="35295" y="18791"/>
                </a:lnTo>
                <a:lnTo>
                  <a:pt x="35295" y="19173"/>
                </a:lnTo>
                <a:lnTo>
                  <a:pt x="35389" y="19460"/>
                </a:lnTo>
                <a:lnTo>
                  <a:pt x="35581" y="19841"/>
                </a:lnTo>
                <a:lnTo>
                  <a:pt x="35770" y="20127"/>
                </a:lnTo>
                <a:lnTo>
                  <a:pt x="36057" y="20318"/>
                </a:lnTo>
                <a:lnTo>
                  <a:pt x="36439" y="20508"/>
                </a:lnTo>
                <a:lnTo>
                  <a:pt x="36725" y="20604"/>
                </a:lnTo>
                <a:lnTo>
                  <a:pt x="37487" y="20604"/>
                </a:lnTo>
                <a:lnTo>
                  <a:pt x="37774" y="20508"/>
                </a:lnTo>
                <a:lnTo>
                  <a:pt x="38156" y="20318"/>
                </a:lnTo>
                <a:lnTo>
                  <a:pt x="38442" y="20127"/>
                </a:lnTo>
                <a:lnTo>
                  <a:pt x="38632" y="19841"/>
                </a:lnTo>
                <a:lnTo>
                  <a:pt x="38823" y="19460"/>
                </a:lnTo>
                <a:lnTo>
                  <a:pt x="38918" y="19173"/>
                </a:lnTo>
                <a:lnTo>
                  <a:pt x="38918" y="18791"/>
                </a:lnTo>
                <a:lnTo>
                  <a:pt x="38918" y="18410"/>
                </a:lnTo>
                <a:lnTo>
                  <a:pt x="38823" y="18124"/>
                </a:lnTo>
                <a:lnTo>
                  <a:pt x="38632" y="17743"/>
                </a:lnTo>
                <a:lnTo>
                  <a:pt x="38442" y="17457"/>
                </a:lnTo>
                <a:lnTo>
                  <a:pt x="38156" y="17265"/>
                </a:lnTo>
                <a:lnTo>
                  <a:pt x="37774" y="17074"/>
                </a:lnTo>
                <a:lnTo>
                  <a:pt x="37487" y="16979"/>
                </a:lnTo>
                <a:close/>
                <a:moveTo>
                  <a:pt x="45882" y="16979"/>
                </a:moveTo>
                <a:lnTo>
                  <a:pt x="45596" y="17074"/>
                </a:lnTo>
                <a:lnTo>
                  <a:pt x="45214" y="17265"/>
                </a:lnTo>
                <a:lnTo>
                  <a:pt x="44927" y="17457"/>
                </a:lnTo>
                <a:lnTo>
                  <a:pt x="44738" y="17743"/>
                </a:lnTo>
                <a:lnTo>
                  <a:pt x="44546" y="18124"/>
                </a:lnTo>
                <a:lnTo>
                  <a:pt x="44451" y="18410"/>
                </a:lnTo>
                <a:lnTo>
                  <a:pt x="44451" y="18791"/>
                </a:lnTo>
                <a:lnTo>
                  <a:pt x="44451" y="19173"/>
                </a:lnTo>
                <a:lnTo>
                  <a:pt x="44546" y="19460"/>
                </a:lnTo>
                <a:lnTo>
                  <a:pt x="44738" y="19841"/>
                </a:lnTo>
                <a:lnTo>
                  <a:pt x="44927" y="20127"/>
                </a:lnTo>
                <a:lnTo>
                  <a:pt x="45214" y="20318"/>
                </a:lnTo>
                <a:lnTo>
                  <a:pt x="45596" y="20508"/>
                </a:lnTo>
                <a:lnTo>
                  <a:pt x="45882" y="20604"/>
                </a:lnTo>
                <a:lnTo>
                  <a:pt x="46646" y="20604"/>
                </a:lnTo>
                <a:lnTo>
                  <a:pt x="46932" y="20508"/>
                </a:lnTo>
                <a:lnTo>
                  <a:pt x="47313" y="20318"/>
                </a:lnTo>
                <a:lnTo>
                  <a:pt x="47599" y="20127"/>
                </a:lnTo>
                <a:lnTo>
                  <a:pt x="47790" y="19841"/>
                </a:lnTo>
                <a:lnTo>
                  <a:pt x="47980" y="19460"/>
                </a:lnTo>
                <a:lnTo>
                  <a:pt x="48077" y="19173"/>
                </a:lnTo>
                <a:lnTo>
                  <a:pt x="48077" y="18791"/>
                </a:lnTo>
                <a:lnTo>
                  <a:pt x="48077" y="18410"/>
                </a:lnTo>
                <a:lnTo>
                  <a:pt x="47980" y="18124"/>
                </a:lnTo>
                <a:lnTo>
                  <a:pt x="47790" y="17743"/>
                </a:lnTo>
                <a:lnTo>
                  <a:pt x="47599" y="17457"/>
                </a:lnTo>
                <a:lnTo>
                  <a:pt x="47313" y="17265"/>
                </a:lnTo>
                <a:lnTo>
                  <a:pt x="46932" y="17074"/>
                </a:lnTo>
                <a:lnTo>
                  <a:pt x="46646" y="16979"/>
                </a:lnTo>
                <a:close/>
                <a:moveTo>
                  <a:pt x="55039" y="16979"/>
                </a:moveTo>
                <a:lnTo>
                  <a:pt x="54753" y="17074"/>
                </a:lnTo>
                <a:lnTo>
                  <a:pt x="54372" y="17265"/>
                </a:lnTo>
                <a:lnTo>
                  <a:pt x="54086" y="17457"/>
                </a:lnTo>
                <a:lnTo>
                  <a:pt x="53895" y="17743"/>
                </a:lnTo>
                <a:lnTo>
                  <a:pt x="53703" y="18124"/>
                </a:lnTo>
                <a:lnTo>
                  <a:pt x="53608" y="18410"/>
                </a:lnTo>
                <a:lnTo>
                  <a:pt x="53608" y="18791"/>
                </a:lnTo>
                <a:lnTo>
                  <a:pt x="53608" y="19173"/>
                </a:lnTo>
                <a:lnTo>
                  <a:pt x="53703" y="19460"/>
                </a:lnTo>
                <a:lnTo>
                  <a:pt x="53895" y="19841"/>
                </a:lnTo>
                <a:lnTo>
                  <a:pt x="54086" y="20127"/>
                </a:lnTo>
                <a:lnTo>
                  <a:pt x="54372" y="20318"/>
                </a:lnTo>
                <a:lnTo>
                  <a:pt x="54753" y="20508"/>
                </a:lnTo>
                <a:lnTo>
                  <a:pt x="55039" y="20604"/>
                </a:lnTo>
                <a:lnTo>
                  <a:pt x="55803" y="20604"/>
                </a:lnTo>
                <a:lnTo>
                  <a:pt x="56089" y="20508"/>
                </a:lnTo>
                <a:lnTo>
                  <a:pt x="56470" y="20318"/>
                </a:lnTo>
                <a:lnTo>
                  <a:pt x="56756" y="20127"/>
                </a:lnTo>
                <a:lnTo>
                  <a:pt x="56947" y="19841"/>
                </a:lnTo>
                <a:lnTo>
                  <a:pt x="57137" y="19460"/>
                </a:lnTo>
                <a:lnTo>
                  <a:pt x="57234" y="19173"/>
                </a:lnTo>
                <a:lnTo>
                  <a:pt x="57234" y="18791"/>
                </a:lnTo>
                <a:lnTo>
                  <a:pt x="57234" y="18410"/>
                </a:lnTo>
                <a:lnTo>
                  <a:pt x="57137" y="18124"/>
                </a:lnTo>
                <a:lnTo>
                  <a:pt x="56947" y="17743"/>
                </a:lnTo>
                <a:lnTo>
                  <a:pt x="56756" y="17457"/>
                </a:lnTo>
                <a:lnTo>
                  <a:pt x="56470" y="17265"/>
                </a:lnTo>
                <a:lnTo>
                  <a:pt x="56089" y="17074"/>
                </a:lnTo>
                <a:lnTo>
                  <a:pt x="55803" y="16979"/>
                </a:lnTo>
                <a:close/>
                <a:moveTo>
                  <a:pt x="64196" y="16979"/>
                </a:moveTo>
                <a:lnTo>
                  <a:pt x="63910" y="17074"/>
                </a:lnTo>
                <a:lnTo>
                  <a:pt x="63529" y="17265"/>
                </a:lnTo>
                <a:lnTo>
                  <a:pt x="63243" y="17457"/>
                </a:lnTo>
                <a:lnTo>
                  <a:pt x="63052" y="17743"/>
                </a:lnTo>
                <a:lnTo>
                  <a:pt x="62862" y="18124"/>
                </a:lnTo>
                <a:lnTo>
                  <a:pt x="62765" y="18410"/>
                </a:lnTo>
                <a:lnTo>
                  <a:pt x="62765" y="18791"/>
                </a:lnTo>
                <a:lnTo>
                  <a:pt x="62765" y="19173"/>
                </a:lnTo>
                <a:lnTo>
                  <a:pt x="62862" y="19460"/>
                </a:lnTo>
                <a:lnTo>
                  <a:pt x="63052" y="19841"/>
                </a:lnTo>
                <a:lnTo>
                  <a:pt x="63243" y="20127"/>
                </a:lnTo>
                <a:lnTo>
                  <a:pt x="63529" y="20318"/>
                </a:lnTo>
                <a:lnTo>
                  <a:pt x="63910" y="20508"/>
                </a:lnTo>
                <a:lnTo>
                  <a:pt x="64196" y="20604"/>
                </a:lnTo>
                <a:lnTo>
                  <a:pt x="64960" y="20604"/>
                </a:lnTo>
                <a:lnTo>
                  <a:pt x="65246" y="20508"/>
                </a:lnTo>
                <a:lnTo>
                  <a:pt x="65627" y="20318"/>
                </a:lnTo>
                <a:lnTo>
                  <a:pt x="65913" y="20127"/>
                </a:lnTo>
                <a:lnTo>
                  <a:pt x="66104" y="19841"/>
                </a:lnTo>
                <a:lnTo>
                  <a:pt x="66296" y="19460"/>
                </a:lnTo>
                <a:lnTo>
                  <a:pt x="66391" y="19173"/>
                </a:lnTo>
                <a:lnTo>
                  <a:pt x="66391" y="18791"/>
                </a:lnTo>
                <a:lnTo>
                  <a:pt x="66391" y="18410"/>
                </a:lnTo>
                <a:lnTo>
                  <a:pt x="66296" y="18124"/>
                </a:lnTo>
                <a:lnTo>
                  <a:pt x="66104" y="17743"/>
                </a:lnTo>
                <a:lnTo>
                  <a:pt x="65913" y="17457"/>
                </a:lnTo>
                <a:lnTo>
                  <a:pt x="65627" y="17265"/>
                </a:lnTo>
                <a:lnTo>
                  <a:pt x="65246" y="17074"/>
                </a:lnTo>
                <a:lnTo>
                  <a:pt x="64960" y="16979"/>
                </a:lnTo>
                <a:close/>
                <a:moveTo>
                  <a:pt x="73355" y="16979"/>
                </a:moveTo>
                <a:lnTo>
                  <a:pt x="73069" y="17074"/>
                </a:lnTo>
                <a:lnTo>
                  <a:pt x="72686" y="17265"/>
                </a:lnTo>
                <a:lnTo>
                  <a:pt x="72400" y="17457"/>
                </a:lnTo>
                <a:lnTo>
                  <a:pt x="72209" y="17743"/>
                </a:lnTo>
                <a:lnTo>
                  <a:pt x="72019" y="18124"/>
                </a:lnTo>
                <a:lnTo>
                  <a:pt x="71922" y="18410"/>
                </a:lnTo>
                <a:lnTo>
                  <a:pt x="71922" y="18791"/>
                </a:lnTo>
                <a:lnTo>
                  <a:pt x="71922" y="19173"/>
                </a:lnTo>
                <a:lnTo>
                  <a:pt x="72019" y="19460"/>
                </a:lnTo>
                <a:lnTo>
                  <a:pt x="72209" y="19841"/>
                </a:lnTo>
                <a:lnTo>
                  <a:pt x="72400" y="20127"/>
                </a:lnTo>
                <a:lnTo>
                  <a:pt x="72686" y="20318"/>
                </a:lnTo>
                <a:lnTo>
                  <a:pt x="73069" y="20508"/>
                </a:lnTo>
                <a:lnTo>
                  <a:pt x="73355" y="20604"/>
                </a:lnTo>
                <a:lnTo>
                  <a:pt x="74117" y="20604"/>
                </a:lnTo>
                <a:lnTo>
                  <a:pt x="74403" y="20508"/>
                </a:lnTo>
                <a:lnTo>
                  <a:pt x="74785" y="20318"/>
                </a:lnTo>
                <a:lnTo>
                  <a:pt x="75072" y="20127"/>
                </a:lnTo>
                <a:lnTo>
                  <a:pt x="75261" y="19841"/>
                </a:lnTo>
                <a:lnTo>
                  <a:pt x="75453" y="19460"/>
                </a:lnTo>
                <a:lnTo>
                  <a:pt x="75548" y="19173"/>
                </a:lnTo>
                <a:lnTo>
                  <a:pt x="75548" y="18791"/>
                </a:lnTo>
                <a:lnTo>
                  <a:pt x="75548" y="18410"/>
                </a:lnTo>
                <a:lnTo>
                  <a:pt x="75453" y="18124"/>
                </a:lnTo>
                <a:lnTo>
                  <a:pt x="75261" y="17743"/>
                </a:lnTo>
                <a:lnTo>
                  <a:pt x="75072" y="17457"/>
                </a:lnTo>
                <a:lnTo>
                  <a:pt x="74785" y="17265"/>
                </a:lnTo>
                <a:lnTo>
                  <a:pt x="74403" y="17074"/>
                </a:lnTo>
                <a:lnTo>
                  <a:pt x="74117" y="16979"/>
                </a:lnTo>
                <a:close/>
                <a:moveTo>
                  <a:pt x="82512" y="16979"/>
                </a:moveTo>
                <a:lnTo>
                  <a:pt x="82225" y="17074"/>
                </a:lnTo>
                <a:lnTo>
                  <a:pt x="81843" y="17265"/>
                </a:lnTo>
                <a:lnTo>
                  <a:pt x="81557" y="17457"/>
                </a:lnTo>
                <a:lnTo>
                  <a:pt x="81367" y="17743"/>
                </a:lnTo>
                <a:lnTo>
                  <a:pt x="81176" y="18124"/>
                </a:lnTo>
                <a:lnTo>
                  <a:pt x="81081" y="18410"/>
                </a:lnTo>
                <a:lnTo>
                  <a:pt x="81081" y="18791"/>
                </a:lnTo>
                <a:lnTo>
                  <a:pt x="81081" y="19173"/>
                </a:lnTo>
                <a:lnTo>
                  <a:pt x="81176" y="19460"/>
                </a:lnTo>
                <a:lnTo>
                  <a:pt x="81367" y="19841"/>
                </a:lnTo>
                <a:lnTo>
                  <a:pt x="81557" y="20127"/>
                </a:lnTo>
                <a:lnTo>
                  <a:pt x="81843" y="20318"/>
                </a:lnTo>
                <a:lnTo>
                  <a:pt x="82225" y="20508"/>
                </a:lnTo>
                <a:lnTo>
                  <a:pt x="82512" y="20604"/>
                </a:lnTo>
                <a:lnTo>
                  <a:pt x="83274" y="20604"/>
                </a:lnTo>
                <a:lnTo>
                  <a:pt x="83560" y="20508"/>
                </a:lnTo>
                <a:lnTo>
                  <a:pt x="83942" y="20318"/>
                </a:lnTo>
                <a:lnTo>
                  <a:pt x="84229" y="20127"/>
                </a:lnTo>
                <a:lnTo>
                  <a:pt x="84418" y="19841"/>
                </a:lnTo>
                <a:lnTo>
                  <a:pt x="84610" y="19460"/>
                </a:lnTo>
                <a:lnTo>
                  <a:pt x="84704" y="19173"/>
                </a:lnTo>
                <a:lnTo>
                  <a:pt x="84704" y="18791"/>
                </a:lnTo>
                <a:lnTo>
                  <a:pt x="84704" y="18410"/>
                </a:lnTo>
                <a:lnTo>
                  <a:pt x="84610" y="18124"/>
                </a:lnTo>
                <a:lnTo>
                  <a:pt x="84418" y="17743"/>
                </a:lnTo>
                <a:lnTo>
                  <a:pt x="84229" y="17457"/>
                </a:lnTo>
                <a:lnTo>
                  <a:pt x="83942" y="17265"/>
                </a:lnTo>
                <a:lnTo>
                  <a:pt x="83560" y="17074"/>
                </a:lnTo>
                <a:lnTo>
                  <a:pt x="83274" y="16979"/>
                </a:lnTo>
                <a:close/>
                <a:moveTo>
                  <a:pt x="91669" y="16979"/>
                </a:moveTo>
                <a:lnTo>
                  <a:pt x="91382" y="17074"/>
                </a:lnTo>
                <a:lnTo>
                  <a:pt x="91001" y="17265"/>
                </a:lnTo>
                <a:lnTo>
                  <a:pt x="90715" y="17457"/>
                </a:lnTo>
                <a:lnTo>
                  <a:pt x="90524" y="17743"/>
                </a:lnTo>
                <a:lnTo>
                  <a:pt x="90333" y="18124"/>
                </a:lnTo>
                <a:lnTo>
                  <a:pt x="90238" y="18410"/>
                </a:lnTo>
                <a:lnTo>
                  <a:pt x="90238" y="18791"/>
                </a:lnTo>
                <a:lnTo>
                  <a:pt x="90238" y="19173"/>
                </a:lnTo>
                <a:lnTo>
                  <a:pt x="90333" y="19460"/>
                </a:lnTo>
                <a:lnTo>
                  <a:pt x="90524" y="19841"/>
                </a:lnTo>
                <a:lnTo>
                  <a:pt x="90715" y="20127"/>
                </a:lnTo>
                <a:lnTo>
                  <a:pt x="91001" y="20318"/>
                </a:lnTo>
                <a:lnTo>
                  <a:pt x="91382" y="20508"/>
                </a:lnTo>
                <a:lnTo>
                  <a:pt x="91669" y="20604"/>
                </a:lnTo>
                <a:lnTo>
                  <a:pt x="92432" y="20604"/>
                </a:lnTo>
                <a:lnTo>
                  <a:pt x="92718" y="20508"/>
                </a:lnTo>
                <a:lnTo>
                  <a:pt x="93099" y="20318"/>
                </a:lnTo>
                <a:lnTo>
                  <a:pt x="93386" y="20127"/>
                </a:lnTo>
                <a:lnTo>
                  <a:pt x="93577" y="19841"/>
                </a:lnTo>
                <a:lnTo>
                  <a:pt x="93767" y="19460"/>
                </a:lnTo>
                <a:lnTo>
                  <a:pt x="93863" y="19173"/>
                </a:lnTo>
                <a:lnTo>
                  <a:pt x="93863" y="18791"/>
                </a:lnTo>
                <a:lnTo>
                  <a:pt x="93863" y="18410"/>
                </a:lnTo>
                <a:lnTo>
                  <a:pt x="93767" y="18124"/>
                </a:lnTo>
                <a:lnTo>
                  <a:pt x="93577" y="17743"/>
                </a:lnTo>
                <a:lnTo>
                  <a:pt x="93386" y="17457"/>
                </a:lnTo>
                <a:lnTo>
                  <a:pt x="93099" y="17265"/>
                </a:lnTo>
                <a:lnTo>
                  <a:pt x="92718" y="17074"/>
                </a:lnTo>
                <a:lnTo>
                  <a:pt x="92432" y="16979"/>
                </a:lnTo>
                <a:close/>
                <a:moveTo>
                  <a:pt x="100826" y="16979"/>
                </a:moveTo>
                <a:lnTo>
                  <a:pt x="100539" y="17074"/>
                </a:lnTo>
                <a:lnTo>
                  <a:pt x="100158" y="17265"/>
                </a:lnTo>
                <a:lnTo>
                  <a:pt x="99872" y="17457"/>
                </a:lnTo>
                <a:lnTo>
                  <a:pt x="99681" y="17743"/>
                </a:lnTo>
                <a:lnTo>
                  <a:pt x="99491" y="18124"/>
                </a:lnTo>
                <a:lnTo>
                  <a:pt x="99395" y="18410"/>
                </a:lnTo>
                <a:lnTo>
                  <a:pt x="99395" y="18791"/>
                </a:lnTo>
                <a:lnTo>
                  <a:pt x="99395" y="19173"/>
                </a:lnTo>
                <a:lnTo>
                  <a:pt x="99491" y="19460"/>
                </a:lnTo>
                <a:lnTo>
                  <a:pt x="99681" y="19841"/>
                </a:lnTo>
                <a:lnTo>
                  <a:pt x="99872" y="20127"/>
                </a:lnTo>
                <a:lnTo>
                  <a:pt x="100158" y="20318"/>
                </a:lnTo>
                <a:lnTo>
                  <a:pt x="100539" y="20508"/>
                </a:lnTo>
                <a:lnTo>
                  <a:pt x="100826" y="20604"/>
                </a:lnTo>
                <a:lnTo>
                  <a:pt x="101589" y="20604"/>
                </a:lnTo>
                <a:lnTo>
                  <a:pt x="101875" y="20508"/>
                </a:lnTo>
                <a:lnTo>
                  <a:pt x="102256" y="20318"/>
                </a:lnTo>
                <a:lnTo>
                  <a:pt x="102542" y="20127"/>
                </a:lnTo>
                <a:lnTo>
                  <a:pt x="102734" y="19841"/>
                </a:lnTo>
                <a:lnTo>
                  <a:pt x="102925" y="19460"/>
                </a:lnTo>
                <a:lnTo>
                  <a:pt x="103020" y="19173"/>
                </a:lnTo>
                <a:lnTo>
                  <a:pt x="103020" y="18791"/>
                </a:lnTo>
                <a:lnTo>
                  <a:pt x="103020" y="18505"/>
                </a:lnTo>
                <a:lnTo>
                  <a:pt x="102925" y="18124"/>
                </a:lnTo>
                <a:lnTo>
                  <a:pt x="102639" y="17646"/>
                </a:lnTo>
                <a:lnTo>
                  <a:pt x="102353" y="17360"/>
                </a:lnTo>
                <a:lnTo>
                  <a:pt x="101875" y="17074"/>
                </a:lnTo>
                <a:lnTo>
                  <a:pt x="101494" y="16979"/>
                </a:lnTo>
                <a:close/>
                <a:moveTo>
                  <a:pt x="13737" y="21558"/>
                </a:moveTo>
                <a:lnTo>
                  <a:pt x="12401" y="23371"/>
                </a:lnTo>
                <a:lnTo>
                  <a:pt x="12401" y="23752"/>
                </a:lnTo>
                <a:lnTo>
                  <a:pt x="12495" y="24038"/>
                </a:lnTo>
                <a:lnTo>
                  <a:pt x="12687" y="24419"/>
                </a:lnTo>
                <a:lnTo>
                  <a:pt x="12878" y="24705"/>
                </a:lnTo>
                <a:lnTo>
                  <a:pt x="13164" y="24897"/>
                </a:lnTo>
                <a:lnTo>
                  <a:pt x="13545" y="25088"/>
                </a:lnTo>
                <a:lnTo>
                  <a:pt x="13831" y="25183"/>
                </a:lnTo>
                <a:lnTo>
                  <a:pt x="14595" y="25183"/>
                </a:lnTo>
                <a:lnTo>
                  <a:pt x="14881" y="25088"/>
                </a:lnTo>
                <a:lnTo>
                  <a:pt x="15262" y="24897"/>
                </a:lnTo>
                <a:lnTo>
                  <a:pt x="15548" y="24705"/>
                </a:lnTo>
                <a:lnTo>
                  <a:pt x="15740" y="24419"/>
                </a:lnTo>
                <a:lnTo>
                  <a:pt x="15929" y="24038"/>
                </a:lnTo>
                <a:lnTo>
                  <a:pt x="16026" y="23752"/>
                </a:lnTo>
                <a:lnTo>
                  <a:pt x="16026" y="23371"/>
                </a:lnTo>
                <a:lnTo>
                  <a:pt x="15929" y="22797"/>
                </a:lnTo>
                <a:lnTo>
                  <a:pt x="15740" y="22321"/>
                </a:lnTo>
                <a:lnTo>
                  <a:pt x="15453" y="22035"/>
                </a:lnTo>
                <a:lnTo>
                  <a:pt x="15071" y="21749"/>
                </a:lnTo>
                <a:lnTo>
                  <a:pt x="14690" y="21558"/>
                </a:lnTo>
                <a:close/>
                <a:moveTo>
                  <a:pt x="22893" y="21558"/>
                </a:moveTo>
                <a:lnTo>
                  <a:pt x="22512" y="21749"/>
                </a:lnTo>
                <a:lnTo>
                  <a:pt x="22130" y="22035"/>
                </a:lnTo>
                <a:lnTo>
                  <a:pt x="21844" y="22321"/>
                </a:lnTo>
                <a:lnTo>
                  <a:pt x="21654" y="22797"/>
                </a:lnTo>
                <a:lnTo>
                  <a:pt x="21558" y="23371"/>
                </a:lnTo>
                <a:lnTo>
                  <a:pt x="21558" y="23752"/>
                </a:lnTo>
                <a:lnTo>
                  <a:pt x="21654" y="24038"/>
                </a:lnTo>
                <a:lnTo>
                  <a:pt x="21844" y="24419"/>
                </a:lnTo>
                <a:lnTo>
                  <a:pt x="22035" y="24705"/>
                </a:lnTo>
                <a:lnTo>
                  <a:pt x="22321" y="24897"/>
                </a:lnTo>
                <a:lnTo>
                  <a:pt x="22702" y="25088"/>
                </a:lnTo>
                <a:lnTo>
                  <a:pt x="22988" y="25183"/>
                </a:lnTo>
                <a:lnTo>
                  <a:pt x="23752" y="25183"/>
                </a:lnTo>
                <a:lnTo>
                  <a:pt x="24038" y="25088"/>
                </a:lnTo>
                <a:lnTo>
                  <a:pt x="24419" y="24897"/>
                </a:lnTo>
                <a:lnTo>
                  <a:pt x="24705" y="24705"/>
                </a:lnTo>
                <a:lnTo>
                  <a:pt x="24897" y="24419"/>
                </a:lnTo>
                <a:lnTo>
                  <a:pt x="25088" y="24038"/>
                </a:lnTo>
                <a:lnTo>
                  <a:pt x="25183" y="23752"/>
                </a:lnTo>
                <a:lnTo>
                  <a:pt x="25183" y="23371"/>
                </a:lnTo>
                <a:lnTo>
                  <a:pt x="25088" y="22797"/>
                </a:lnTo>
                <a:lnTo>
                  <a:pt x="24897" y="22321"/>
                </a:lnTo>
                <a:lnTo>
                  <a:pt x="24610" y="22035"/>
                </a:lnTo>
                <a:lnTo>
                  <a:pt x="24229" y="21749"/>
                </a:lnTo>
                <a:lnTo>
                  <a:pt x="23847" y="21558"/>
                </a:lnTo>
                <a:close/>
                <a:moveTo>
                  <a:pt x="32050" y="21558"/>
                </a:moveTo>
                <a:lnTo>
                  <a:pt x="31669" y="21749"/>
                </a:lnTo>
                <a:lnTo>
                  <a:pt x="31287" y="22035"/>
                </a:lnTo>
                <a:lnTo>
                  <a:pt x="31001" y="22321"/>
                </a:lnTo>
                <a:lnTo>
                  <a:pt x="30811" y="22797"/>
                </a:lnTo>
                <a:lnTo>
                  <a:pt x="30714" y="23371"/>
                </a:lnTo>
                <a:lnTo>
                  <a:pt x="30714" y="23752"/>
                </a:lnTo>
                <a:lnTo>
                  <a:pt x="30811" y="24038"/>
                </a:lnTo>
                <a:lnTo>
                  <a:pt x="31001" y="24419"/>
                </a:lnTo>
                <a:lnTo>
                  <a:pt x="31192" y="24705"/>
                </a:lnTo>
                <a:lnTo>
                  <a:pt x="31478" y="24897"/>
                </a:lnTo>
                <a:lnTo>
                  <a:pt x="31859" y="25088"/>
                </a:lnTo>
                <a:lnTo>
                  <a:pt x="32145" y="25183"/>
                </a:lnTo>
                <a:lnTo>
                  <a:pt x="32909" y="25183"/>
                </a:lnTo>
                <a:lnTo>
                  <a:pt x="33195" y="25088"/>
                </a:lnTo>
                <a:lnTo>
                  <a:pt x="33578" y="24897"/>
                </a:lnTo>
                <a:lnTo>
                  <a:pt x="33864" y="24705"/>
                </a:lnTo>
                <a:lnTo>
                  <a:pt x="34053" y="24419"/>
                </a:lnTo>
                <a:lnTo>
                  <a:pt x="34245" y="24038"/>
                </a:lnTo>
                <a:lnTo>
                  <a:pt x="34340" y="23752"/>
                </a:lnTo>
                <a:lnTo>
                  <a:pt x="34340" y="23371"/>
                </a:lnTo>
                <a:lnTo>
                  <a:pt x="34245" y="22797"/>
                </a:lnTo>
                <a:lnTo>
                  <a:pt x="34053" y="22321"/>
                </a:lnTo>
                <a:lnTo>
                  <a:pt x="33767" y="22035"/>
                </a:lnTo>
                <a:lnTo>
                  <a:pt x="33386" y="21749"/>
                </a:lnTo>
                <a:lnTo>
                  <a:pt x="33004" y="21558"/>
                </a:lnTo>
                <a:close/>
                <a:moveTo>
                  <a:pt x="41207" y="21558"/>
                </a:moveTo>
                <a:lnTo>
                  <a:pt x="40826" y="21749"/>
                </a:lnTo>
                <a:lnTo>
                  <a:pt x="40445" y="22035"/>
                </a:lnTo>
                <a:lnTo>
                  <a:pt x="40159" y="22321"/>
                </a:lnTo>
                <a:lnTo>
                  <a:pt x="39968" y="22797"/>
                </a:lnTo>
                <a:lnTo>
                  <a:pt x="39873" y="23371"/>
                </a:lnTo>
                <a:lnTo>
                  <a:pt x="39873" y="23752"/>
                </a:lnTo>
                <a:lnTo>
                  <a:pt x="39968" y="24038"/>
                </a:lnTo>
                <a:lnTo>
                  <a:pt x="40159" y="24419"/>
                </a:lnTo>
                <a:lnTo>
                  <a:pt x="40349" y="24705"/>
                </a:lnTo>
                <a:lnTo>
                  <a:pt x="40635" y="24897"/>
                </a:lnTo>
                <a:lnTo>
                  <a:pt x="41018" y="25088"/>
                </a:lnTo>
                <a:lnTo>
                  <a:pt x="41304" y="25183"/>
                </a:lnTo>
                <a:lnTo>
                  <a:pt x="42066" y="25183"/>
                </a:lnTo>
                <a:lnTo>
                  <a:pt x="42352" y="25088"/>
                </a:lnTo>
                <a:lnTo>
                  <a:pt x="42735" y="24897"/>
                </a:lnTo>
                <a:lnTo>
                  <a:pt x="43021" y="24705"/>
                </a:lnTo>
                <a:lnTo>
                  <a:pt x="43210" y="24419"/>
                </a:lnTo>
                <a:lnTo>
                  <a:pt x="43402" y="24038"/>
                </a:lnTo>
                <a:lnTo>
                  <a:pt x="43497" y="23752"/>
                </a:lnTo>
                <a:lnTo>
                  <a:pt x="43497" y="23371"/>
                </a:lnTo>
                <a:lnTo>
                  <a:pt x="43402" y="22797"/>
                </a:lnTo>
                <a:lnTo>
                  <a:pt x="43210" y="22321"/>
                </a:lnTo>
                <a:lnTo>
                  <a:pt x="42924" y="22035"/>
                </a:lnTo>
                <a:lnTo>
                  <a:pt x="42543" y="21749"/>
                </a:lnTo>
                <a:lnTo>
                  <a:pt x="42162" y="21558"/>
                </a:lnTo>
                <a:close/>
                <a:moveTo>
                  <a:pt x="50366" y="21558"/>
                </a:moveTo>
                <a:lnTo>
                  <a:pt x="49983" y="21749"/>
                </a:lnTo>
                <a:lnTo>
                  <a:pt x="49602" y="22035"/>
                </a:lnTo>
                <a:lnTo>
                  <a:pt x="49316" y="22321"/>
                </a:lnTo>
                <a:lnTo>
                  <a:pt x="49125" y="22797"/>
                </a:lnTo>
                <a:lnTo>
                  <a:pt x="49030" y="23371"/>
                </a:lnTo>
                <a:lnTo>
                  <a:pt x="49030" y="23752"/>
                </a:lnTo>
                <a:lnTo>
                  <a:pt x="49125" y="24038"/>
                </a:lnTo>
                <a:lnTo>
                  <a:pt x="49316" y="24419"/>
                </a:lnTo>
                <a:lnTo>
                  <a:pt x="49507" y="24705"/>
                </a:lnTo>
                <a:lnTo>
                  <a:pt x="49794" y="24897"/>
                </a:lnTo>
                <a:lnTo>
                  <a:pt x="50175" y="25088"/>
                </a:lnTo>
                <a:lnTo>
                  <a:pt x="50461" y="25183"/>
                </a:lnTo>
                <a:lnTo>
                  <a:pt x="51224" y="25183"/>
                </a:lnTo>
                <a:lnTo>
                  <a:pt x="51511" y="25088"/>
                </a:lnTo>
                <a:lnTo>
                  <a:pt x="51892" y="24897"/>
                </a:lnTo>
                <a:lnTo>
                  <a:pt x="52178" y="24705"/>
                </a:lnTo>
                <a:lnTo>
                  <a:pt x="52369" y="24419"/>
                </a:lnTo>
                <a:lnTo>
                  <a:pt x="52559" y="24038"/>
                </a:lnTo>
                <a:lnTo>
                  <a:pt x="52655" y="23752"/>
                </a:lnTo>
                <a:lnTo>
                  <a:pt x="52655" y="23371"/>
                </a:lnTo>
                <a:lnTo>
                  <a:pt x="52559" y="22797"/>
                </a:lnTo>
                <a:lnTo>
                  <a:pt x="52369" y="22321"/>
                </a:lnTo>
                <a:lnTo>
                  <a:pt x="52083" y="22035"/>
                </a:lnTo>
                <a:lnTo>
                  <a:pt x="51700" y="21749"/>
                </a:lnTo>
                <a:lnTo>
                  <a:pt x="51319" y="21558"/>
                </a:lnTo>
                <a:close/>
                <a:moveTo>
                  <a:pt x="59523" y="21558"/>
                </a:moveTo>
                <a:lnTo>
                  <a:pt x="59140" y="21749"/>
                </a:lnTo>
                <a:lnTo>
                  <a:pt x="58759" y="22035"/>
                </a:lnTo>
                <a:lnTo>
                  <a:pt x="58473" y="22321"/>
                </a:lnTo>
                <a:lnTo>
                  <a:pt x="58282" y="22797"/>
                </a:lnTo>
                <a:lnTo>
                  <a:pt x="58187" y="23371"/>
                </a:lnTo>
                <a:lnTo>
                  <a:pt x="58187" y="23752"/>
                </a:lnTo>
                <a:lnTo>
                  <a:pt x="58282" y="24038"/>
                </a:lnTo>
                <a:lnTo>
                  <a:pt x="58473" y="24419"/>
                </a:lnTo>
                <a:lnTo>
                  <a:pt x="58664" y="24705"/>
                </a:lnTo>
                <a:lnTo>
                  <a:pt x="58951" y="24897"/>
                </a:lnTo>
                <a:lnTo>
                  <a:pt x="59332" y="25088"/>
                </a:lnTo>
                <a:lnTo>
                  <a:pt x="59618" y="25183"/>
                </a:lnTo>
                <a:lnTo>
                  <a:pt x="60381" y="25183"/>
                </a:lnTo>
                <a:lnTo>
                  <a:pt x="60667" y="25088"/>
                </a:lnTo>
                <a:lnTo>
                  <a:pt x="61048" y="24897"/>
                </a:lnTo>
                <a:lnTo>
                  <a:pt x="61335" y="24705"/>
                </a:lnTo>
                <a:lnTo>
                  <a:pt x="61526" y="24419"/>
                </a:lnTo>
                <a:lnTo>
                  <a:pt x="61717" y="24038"/>
                </a:lnTo>
                <a:lnTo>
                  <a:pt x="61812" y="23752"/>
                </a:lnTo>
                <a:lnTo>
                  <a:pt x="61812" y="23371"/>
                </a:lnTo>
                <a:lnTo>
                  <a:pt x="61717" y="22797"/>
                </a:lnTo>
                <a:lnTo>
                  <a:pt x="61526" y="22321"/>
                </a:lnTo>
                <a:lnTo>
                  <a:pt x="61240" y="22035"/>
                </a:lnTo>
                <a:lnTo>
                  <a:pt x="60859" y="21749"/>
                </a:lnTo>
                <a:lnTo>
                  <a:pt x="60476" y="21558"/>
                </a:lnTo>
                <a:close/>
                <a:moveTo>
                  <a:pt x="68680" y="21558"/>
                </a:moveTo>
                <a:lnTo>
                  <a:pt x="68299" y="21749"/>
                </a:lnTo>
                <a:lnTo>
                  <a:pt x="67916" y="22035"/>
                </a:lnTo>
                <a:lnTo>
                  <a:pt x="67630" y="22321"/>
                </a:lnTo>
                <a:lnTo>
                  <a:pt x="67440" y="22797"/>
                </a:lnTo>
                <a:lnTo>
                  <a:pt x="67344" y="23371"/>
                </a:lnTo>
                <a:lnTo>
                  <a:pt x="67344" y="23752"/>
                </a:lnTo>
                <a:lnTo>
                  <a:pt x="67440" y="24038"/>
                </a:lnTo>
                <a:lnTo>
                  <a:pt x="67630" y="24419"/>
                </a:lnTo>
                <a:lnTo>
                  <a:pt x="67821" y="24705"/>
                </a:lnTo>
                <a:lnTo>
                  <a:pt x="68107" y="24897"/>
                </a:lnTo>
                <a:lnTo>
                  <a:pt x="68488" y="25088"/>
                </a:lnTo>
                <a:lnTo>
                  <a:pt x="68775" y="25183"/>
                </a:lnTo>
                <a:lnTo>
                  <a:pt x="69538" y="25183"/>
                </a:lnTo>
                <a:lnTo>
                  <a:pt x="69824" y="25088"/>
                </a:lnTo>
                <a:lnTo>
                  <a:pt x="70205" y="24897"/>
                </a:lnTo>
                <a:lnTo>
                  <a:pt x="70492" y="24705"/>
                </a:lnTo>
                <a:lnTo>
                  <a:pt x="70683" y="24419"/>
                </a:lnTo>
                <a:lnTo>
                  <a:pt x="70874" y="24038"/>
                </a:lnTo>
                <a:lnTo>
                  <a:pt x="70969" y="23752"/>
                </a:lnTo>
                <a:lnTo>
                  <a:pt x="70969" y="23371"/>
                </a:lnTo>
                <a:lnTo>
                  <a:pt x="70874" y="22797"/>
                </a:lnTo>
                <a:lnTo>
                  <a:pt x="70683" y="22321"/>
                </a:lnTo>
                <a:lnTo>
                  <a:pt x="70397" y="22035"/>
                </a:lnTo>
                <a:lnTo>
                  <a:pt x="70016" y="21749"/>
                </a:lnTo>
                <a:lnTo>
                  <a:pt x="69633" y="21558"/>
                </a:lnTo>
                <a:close/>
                <a:moveTo>
                  <a:pt x="77837" y="21558"/>
                </a:moveTo>
                <a:lnTo>
                  <a:pt x="77456" y="21749"/>
                </a:lnTo>
                <a:lnTo>
                  <a:pt x="77075" y="22035"/>
                </a:lnTo>
                <a:lnTo>
                  <a:pt x="76789" y="22321"/>
                </a:lnTo>
                <a:lnTo>
                  <a:pt x="76597" y="22797"/>
                </a:lnTo>
                <a:lnTo>
                  <a:pt x="76502" y="23371"/>
                </a:lnTo>
                <a:lnTo>
                  <a:pt x="76502" y="23752"/>
                </a:lnTo>
                <a:lnTo>
                  <a:pt x="76597" y="24038"/>
                </a:lnTo>
                <a:lnTo>
                  <a:pt x="76789" y="24419"/>
                </a:lnTo>
                <a:lnTo>
                  <a:pt x="76978" y="24705"/>
                </a:lnTo>
                <a:lnTo>
                  <a:pt x="77264" y="24897"/>
                </a:lnTo>
                <a:lnTo>
                  <a:pt x="77647" y="25088"/>
                </a:lnTo>
                <a:lnTo>
                  <a:pt x="77933" y="25183"/>
                </a:lnTo>
                <a:lnTo>
                  <a:pt x="78695" y="25183"/>
                </a:lnTo>
                <a:lnTo>
                  <a:pt x="78981" y="25088"/>
                </a:lnTo>
                <a:lnTo>
                  <a:pt x="79364" y="24897"/>
                </a:lnTo>
                <a:lnTo>
                  <a:pt x="79650" y="24705"/>
                </a:lnTo>
                <a:lnTo>
                  <a:pt x="79840" y="24419"/>
                </a:lnTo>
                <a:lnTo>
                  <a:pt x="80031" y="24038"/>
                </a:lnTo>
                <a:lnTo>
                  <a:pt x="80126" y="23752"/>
                </a:lnTo>
                <a:lnTo>
                  <a:pt x="80126" y="23371"/>
                </a:lnTo>
                <a:lnTo>
                  <a:pt x="80031" y="22797"/>
                </a:lnTo>
                <a:lnTo>
                  <a:pt x="79840" y="22321"/>
                </a:lnTo>
                <a:lnTo>
                  <a:pt x="79554" y="22035"/>
                </a:lnTo>
                <a:lnTo>
                  <a:pt x="79173" y="21749"/>
                </a:lnTo>
                <a:lnTo>
                  <a:pt x="78792" y="21558"/>
                </a:lnTo>
                <a:close/>
                <a:moveTo>
                  <a:pt x="86995" y="21558"/>
                </a:moveTo>
                <a:lnTo>
                  <a:pt x="86613" y="21749"/>
                </a:lnTo>
                <a:lnTo>
                  <a:pt x="86232" y="22035"/>
                </a:lnTo>
                <a:lnTo>
                  <a:pt x="85946" y="22321"/>
                </a:lnTo>
                <a:lnTo>
                  <a:pt x="85754" y="22797"/>
                </a:lnTo>
                <a:lnTo>
                  <a:pt x="85659" y="23371"/>
                </a:lnTo>
                <a:lnTo>
                  <a:pt x="85659" y="23752"/>
                </a:lnTo>
                <a:lnTo>
                  <a:pt x="85754" y="24038"/>
                </a:lnTo>
                <a:lnTo>
                  <a:pt x="85946" y="24419"/>
                </a:lnTo>
                <a:lnTo>
                  <a:pt x="86135" y="24705"/>
                </a:lnTo>
                <a:lnTo>
                  <a:pt x="86423" y="24897"/>
                </a:lnTo>
                <a:lnTo>
                  <a:pt x="86804" y="25088"/>
                </a:lnTo>
                <a:lnTo>
                  <a:pt x="87090" y="25183"/>
                </a:lnTo>
                <a:lnTo>
                  <a:pt x="87854" y="25183"/>
                </a:lnTo>
                <a:lnTo>
                  <a:pt x="88140" y="25088"/>
                </a:lnTo>
                <a:lnTo>
                  <a:pt x="88521" y="24897"/>
                </a:lnTo>
                <a:lnTo>
                  <a:pt x="88807" y="24705"/>
                </a:lnTo>
                <a:lnTo>
                  <a:pt x="88998" y="24419"/>
                </a:lnTo>
                <a:lnTo>
                  <a:pt x="89188" y="24038"/>
                </a:lnTo>
                <a:lnTo>
                  <a:pt x="89285" y="23752"/>
                </a:lnTo>
                <a:lnTo>
                  <a:pt x="89285" y="23371"/>
                </a:lnTo>
                <a:lnTo>
                  <a:pt x="89188" y="22797"/>
                </a:lnTo>
                <a:lnTo>
                  <a:pt x="88998" y="22321"/>
                </a:lnTo>
                <a:lnTo>
                  <a:pt x="88712" y="22035"/>
                </a:lnTo>
                <a:lnTo>
                  <a:pt x="88330" y="21749"/>
                </a:lnTo>
                <a:lnTo>
                  <a:pt x="87949" y="21558"/>
                </a:lnTo>
                <a:close/>
                <a:moveTo>
                  <a:pt x="96152" y="21558"/>
                </a:moveTo>
                <a:lnTo>
                  <a:pt x="95770" y="21749"/>
                </a:lnTo>
                <a:lnTo>
                  <a:pt x="95389" y="22035"/>
                </a:lnTo>
                <a:lnTo>
                  <a:pt x="95102" y="22321"/>
                </a:lnTo>
                <a:lnTo>
                  <a:pt x="94911" y="22797"/>
                </a:lnTo>
                <a:lnTo>
                  <a:pt x="94816" y="23371"/>
                </a:lnTo>
                <a:lnTo>
                  <a:pt x="94816" y="23752"/>
                </a:lnTo>
                <a:lnTo>
                  <a:pt x="94911" y="24038"/>
                </a:lnTo>
                <a:lnTo>
                  <a:pt x="95102" y="24419"/>
                </a:lnTo>
                <a:lnTo>
                  <a:pt x="95294" y="24705"/>
                </a:lnTo>
                <a:lnTo>
                  <a:pt x="95580" y="24897"/>
                </a:lnTo>
                <a:lnTo>
                  <a:pt x="95961" y="25088"/>
                </a:lnTo>
                <a:lnTo>
                  <a:pt x="96247" y="25183"/>
                </a:lnTo>
                <a:lnTo>
                  <a:pt x="97011" y="25183"/>
                </a:lnTo>
                <a:lnTo>
                  <a:pt x="97297" y="25088"/>
                </a:lnTo>
                <a:lnTo>
                  <a:pt x="97678" y="24897"/>
                </a:lnTo>
                <a:lnTo>
                  <a:pt x="97964" y="24705"/>
                </a:lnTo>
                <a:lnTo>
                  <a:pt x="98155" y="24419"/>
                </a:lnTo>
                <a:lnTo>
                  <a:pt x="98345" y="24038"/>
                </a:lnTo>
                <a:lnTo>
                  <a:pt x="98441" y="23752"/>
                </a:lnTo>
                <a:lnTo>
                  <a:pt x="98441" y="23371"/>
                </a:lnTo>
                <a:lnTo>
                  <a:pt x="98345" y="22797"/>
                </a:lnTo>
                <a:lnTo>
                  <a:pt x="98155" y="22321"/>
                </a:lnTo>
                <a:lnTo>
                  <a:pt x="97869" y="22035"/>
                </a:lnTo>
                <a:lnTo>
                  <a:pt x="97487" y="21749"/>
                </a:lnTo>
                <a:lnTo>
                  <a:pt x="97106" y="21558"/>
                </a:lnTo>
                <a:close/>
                <a:moveTo>
                  <a:pt x="105309" y="21558"/>
                </a:moveTo>
                <a:lnTo>
                  <a:pt x="104928" y="21749"/>
                </a:lnTo>
                <a:lnTo>
                  <a:pt x="104546" y="22035"/>
                </a:lnTo>
                <a:lnTo>
                  <a:pt x="104259" y="22321"/>
                </a:lnTo>
                <a:lnTo>
                  <a:pt x="104070" y="22797"/>
                </a:lnTo>
                <a:lnTo>
                  <a:pt x="103973" y="23371"/>
                </a:lnTo>
                <a:lnTo>
                  <a:pt x="103973" y="23752"/>
                </a:lnTo>
                <a:lnTo>
                  <a:pt x="104070" y="24038"/>
                </a:lnTo>
                <a:lnTo>
                  <a:pt x="104259" y="24419"/>
                </a:lnTo>
                <a:lnTo>
                  <a:pt x="104451" y="24705"/>
                </a:lnTo>
                <a:lnTo>
                  <a:pt x="104737" y="24897"/>
                </a:lnTo>
                <a:lnTo>
                  <a:pt x="105118" y="25088"/>
                </a:lnTo>
                <a:lnTo>
                  <a:pt x="105404" y="25183"/>
                </a:lnTo>
                <a:lnTo>
                  <a:pt x="106168" y="25183"/>
                </a:lnTo>
                <a:lnTo>
                  <a:pt x="106454" y="25088"/>
                </a:lnTo>
                <a:lnTo>
                  <a:pt x="106835" y="24897"/>
                </a:lnTo>
                <a:lnTo>
                  <a:pt x="107121" y="24705"/>
                </a:lnTo>
                <a:lnTo>
                  <a:pt x="107312" y="24419"/>
                </a:lnTo>
                <a:lnTo>
                  <a:pt x="107504" y="24038"/>
                </a:lnTo>
                <a:lnTo>
                  <a:pt x="107598" y="23752"/>
                </a:lnTo>
                <a:lnTo>
                  <a:pt x="107598" y="23371"/>
                </a:lnTo>
                <a:lnTo>
                  <a:pt x="106262" y="21558"/>
                </a:lnTo>
                <a:close/>
                <a:moveTo>
                  <a:pt x="10303" y="26232"/>
                </a:moveTo>
                <a:lnTo>
                  <a:pt x="8394" y="29284"/>
                </a:lnTo>
                <a:lnTo>
                  <a:pt x="8586" y="29475"/>
                </a:lnTo>
                <a:lnTo>
                  <a:pt x="8967" y="29666"/>
                </a:lnTo>
                <a:lnTo>
                  <a:pt x="9253" y="29761"/>
                </a:lnTo>
                <a:lnTo>
                  <a:pt x="10016" y="29761"/>
                </a:lnTo>
                <a:lnTo>
                  <a:pt x="10303" y="29666"/>
                </a:lnTo>
                <a:lnTo>
                  <a:pt x="10684" y="29475"/>
                </a:lnTo>
                <a:lnTo>
                  <a:pt x="10970" y="29284"/>
                </a:lnTo>
                <a:lnTo>
                  <a:pt x="11161" y="28998"/>
                </a:lnTo>
                <a:lnTo>
                  <a:pt x="11351" y="28617"/>
                </a:lnTo>
                <a:lnTo>
                  <a:pt x="11447" y="28330"/>
                </a:lnTo>
                <a:lnTo>
                  <a:pt x="11447" y="27949"/>
                </a:lnTo>
                <a:lnTo>
                  <a:pt x="11351" y="27377"/>
                </a:lnTo>
                <a:lnTo>
                  <a:pt x="11161" y="26900"/>
                </a:lnTo>
                <a:lnTo>
                  <a:pt x="10779" y="26519"/>
                </a:lnTo>
                <a:lnTo>
                  <a:pt x="10303" y="26232"/>
                </a:lnTo>
                <a:close/>
                <a:moveTo>
                  <a:pt x="18410" y="26136"/>
                </a:moveTo>
                <a:lnTo>
                  <a:pt x="18124" y="26232"/>
                </a:lnTo>
                <a:lnTo>
                  <a:pt x="17743" y="26422"/>
                </a:lnTo>
                <a:lnTo>
                  <a:pt x="17457" y="26613"/>
                </a:lnTo>
                <a:lnTo>
                  <a:pt x="17265" y="26900"/>
                </a:lnTo>
                <a:lnTo>
                  <a:pt x="17074" y="27281"/>
                </a:lnTo>
                <a:lnTo>
                  <a:pt x="16979" y="27567"/>
                </a:lnTo>
                <a:lnTo>
                  <a:pt x="16979" y="27949"/>
                </a:lnTo>
                <a:lnTo>
                  <a:pt x="16979" y="28330"/>
                </a:lnTo>
                <a:lnTo>
                  <a:pt x="17074" y="28617"/>
                </a:lnTo>
                <a:lnTo>
                  <a:pt x="17265" y="28998"/>
                </a:lnTo>
                <a:lnTo>
                  <a:pt x="17457" y="29284"/>
                </a:lnTo>
                <a:lnTo>
                  <a:pt x="17743" y="29475"/>
                </a:lnTo>
                <a:lnTo>
                  <a:pt x="18124" y="29666"/>
                </a:lnTo>
                <a:lnTo>
                  <a:pt x="18410" y="29761"/>
                </a:lnTo>
                <a:lnTo>
                  <a:pt x="19173" y="29761"/>
                </a:lnTo>
                <a:lnTo>
                  <a:pt x="19460" y="29666"/>
                </a:lnTo>
                <a:lnTo>
                  <a:pt x="19841" y="29475"/>
                </a:lnTo>
                <a:lnTo>
                  <a:pt x="20127" y="29284"/>
                </a:lnTo>
                <a:lnTo>
                  <a:pt x="20318" y="28998"/>
                </a:lnTo>
                <a:lnTo>
                  <a:pt x="20509" y="28617"/>
                </a:lnTo>
                <a:lnTo>
                  <a:pt x="20604" y="28330"/>
                </a:lnTo>
                <a:lnTo>
                  <a:pt x="20604" y="27949"/>
                </a:lnTo>
                <a:lnTo>
                  <a:pt x="20604" y="27567"/>
                </a:lnTo>
                <a:lnTo>
                  <a:pt x="20509" y="27281"/>
                </a:lnTo>
                <a:lnTo>
                  <a:pt x="20318" y="26900"/>
                </a:lnTo>
                <a:lnTo>
                  <a:pt x="20127" y="26613"/>
                </a:lnTo>
                <a:lnTo>
                  <a:pt x="19841" y="26422"/>
                </a:lnTo>
                <a:lnTo>
                  <a:pt x="19460" y="26232"/>
                </a:lnTo>
                <a:lnTo>
                  <a:pt x="19173" y="26136"/>
                </a:lnTo>
                <a:close/>
                <a:moveTo>
                  <a:pt x="27567" y="26136"/>
                </a:moveTo>
                <a:lnTo>
                  <a:pt x="27281" y="26232"/>
                </a:lnTo>
                <a:lnTo>
                  <a:pt x="26900" y="26422"/>
                </a:lnTo>
                <a:lnTo>
                  <a:pt x="26613" y="26613"/>
                </a:lnTo>
                <a:lnTo>
                  <a:pt x="26422" y="26900"/>
                </a:lnTo>
                <a:lnTo>
                  <a:pt x="26232" y="27281"/>
                </a:lnTo>
                <a:lnTo>
                  <a:pt x="26136" y="27567"/>
                </a:lnTo>
                <a:lnTo>
                  <a:pt x="26136" y="27949"/>
                </a:lnTo>
                <a:lnTo>
                  <a:pt x="26136" y="28330"/>
                </a:lnTo>
                <a:lnTo>
                  <a:pt x="26232" y="28617"/>
                </a:lnTo>
                <a:lnTo>
                  <a:pt x="26422" y="28998"/>
                </a:lnTo>
                <a:lnTo>
                  <a:pt x="26613" y="29284"/>
                </a:lnTo>
                <a:lnTo>
                  <a:pt x="26900" y="29475"/>
                </a:lnTo>
                <a:lnTo>
                  <a:pt x="27281" y="29666"/>
                </a:lnTo>
                <a:lnTo>
                  <a:pt x="27567" y="29761"/>
                </a:lnTo>
                <a:lnTo>
                  <a:pt x="28330" y="29761"/>
                </a:lnTo>
                <a:lnTo>
                  <a:pt x="28617" y="29666"/>
                </a:lnTo>
                <a:lnTo>
                  <a:pt x="28998" y="29475"/>
                </a:lnTo>
                <a:lnTo>
                  <a:pt x="29284" y="29284"/>
                </a:lnTo>
                <a:lnTo>
                  <a:pt x="29475" y="28998"/>
                </a:lnTo>
                <a:lnTo>
                  <a:pt x="29666" y="28617"/>
                </a:lnTo>
                <a:lnTo>
                  <a:pt x="29761" y="28330"/>
                </a:lnTo>
                <a:lnTo>
                  <a:pt x="29761" y="27949"/>
                </a:lnTo>
                <a:lnTo>
                  <a:pt x="29761" y="27567"/>
                </a:lnTo>
                <a:lnTo>
                  <a:pt x="29666" y="27281"/>
                </a:lnTo>
                <a:lnTo>
                  <a:pt x="29475" y="26900"/>
                </a:lnTo>
                <a:lnTo>
                  <a:pt x="29284" y="26613"/>
                </a:lnTo>
                <a:lnTo>
                  <a:pt x="28998" y="26422"/>
                </a:lnTo>
                <a:lnTo>
                  <a:pt x="28617" y="26232"/>
                </a:lnTo>
                <a:lnTo>
                  <a:pt x="28330" y="26136"/>
                </a:lnTo>
                <a:close/>
                <a:moveTo>
                  <a:pt x="36725" y="26136"/>
                </a:moveTo>
                <a:lnTo>
                  <a:pt x="36439" y="26232"/>
                </a:lnTo>
                <a:lnTo>
                  <a:pt x="36057" y="26422"/>
                </a:lnTo>
                <a:lnTo>
                  <a:pt x="35770" y="26613"/>
                </a:lnTo>
                <a:lnTo>
                  <a:pt x="35581" y="26900"/>
                </a:lnTo>
                <a:lnTo>
                  <a:pt x="35389" y="27281"/>
                </a:lnTo>
                <a:lnTo>
                  <a:pt x="35295" y="27567"/>
                </a:lnTo>
                <a:lnTo>
                  <a:pt x="35295" y="27949"/>
                </a:lnTo>
                <a:lnTo>
                  <a:pt x="35295" y="28330"/>
                </a:lnTo>
                <a:lnTo>
                  <a:pt x="35389" y="28617"/>
                </a:lnTo>
                <a:lnTo>
                  <a:pt x="35581" y="28998"/>
                </a:lnTo>
                <a:lnTo>
                  <a:pt x="35770" y="29284"/>
                </a:lnTo>
                <a:lnTo>
                  <a:pt x="36057" y="29475"/>
                </a:lnTo>
                <a:lnTo>
                  <a:pt x="36439" y="29666"/>
                </a:lnTo>
                <a:lnTo>
                  <a:pt x="36725" y="29761"/>
                </a:lnTo>
                <a:lnTo>
                  <a:pt x="37487" y="29761"/>
                </a:lnTo>
                <a:lnTo>
                  <a:pt x="37774" y="29666"/>
                </a:lnTo>
                <a:lnTo>
                  <a:pt x="38156" y="29475"/>
                </a:lnTo>
                <a:lnTo>
                  <a:pt x="38442" y="29284"/>
                </a:lnTo>
                <a:lnTo>
                  <a:pt x="38632" y="28998"/>
                </a:lnTo>
                <a:lnTo>
                  <a:pt x="38823" y="28617"/>
                </a:lnTo>
                <a:lnTo>
                  <a:pt x="38918" y="28330"/>
                </a:lnTo>
                <a:lnTo>
                  <a:pt x="38918" y="27949"/>
                </a:lnTo>
                <a:lnTo>
                  <a:pt x="38918" y="27567"/>
                </a:lnTo>
                <a:lnTo>
                  <a:pt x="38823" y="27281"/>
                </a:lnTo>
                <a:lnTo>
                  <a:pt x="38632" y="26900"/>
                </a:lnTo>
                <a:lnTo>
                  <a:pt x="38442" y="26613"/>
                </a:lnTo>
                <a:lnTo>
                  <a:pt x="38156" y="26422"/>
                </a:lnTo>
                <a:lnTo>
                  <a:pt x="37774" y="26232"/>
                </a:lnTo>
                <a:lnTo>
                  <a:pt x="37487" y="26136"/>
                </a:lnTo>
                <a:close/>
                <a:moveTo>
                  <a:pt x="45882" y="26136"/>
                </a:moveTo>
                <a:lnTo>
                  <a:pt x="45596" y="26232"/>
                </a:lnTo>
                <a:lnTo>
                  <a:pt x="45214" y="26422"/>
                </a:lnTo>
                <a:lnTo>
                  <a:pt x="44927" y="26613"/>
                </a:lnTo>
                <a:lnTo>
                  <a:pt x="44738" y="26900"/>
                </a:lnTo>
                <a:lnTo>
                  <a:pt x="44546" y="27281"/>
                </a:lnTo>
                <a:lnTo>
                  <a:pt x="44451" y="27567"/>
                </a:lnTo>
                <a:lnTo>
                  <a:pt x="44451" y="27949"/>
                </a:lnTo>
                <a:lnTo>
                  <a:pt x="44451" y="28330"/>
                </a:lnTo>
                <a:lnTo>
                  <a:pt x="44546" y="28617"/>
                </a:lnTo>
                <a:lnTo>
                  <a:pt x="44738" y="28998"/>
                </a:lnTo>
                <a:lnTo>
                  <a:pt x="44927" y="29284"/>
                </a:lnTo>
                <a:lnTo>
                  <a:pt x="45214" y="29475"/>
                </a:lnTo>
                <a:lnTo>
                  <a:pt x="45596" y="29666"/>
                </a:lnTo>
                <a:lnTo>
                  <a:pt x="45882" y="29761"/>
                </a:lnTo>
                <a:lnTo>
                  <a:pt x="46646" y="29761"/>
                </a:lnTo>
                <a:lnTo>
                  <a:pt x="46932" y="29666"/>
                </a:lnTo>
                <a:lnTo>
                  <a:pt x="47313" y="29475"/>
                </a:lnTo>
                <a:lnTo>
                  <a:pt x="47599" y="29284"/>
                </a:lnTo>
                <a:lnTo>
                  <a:pt x="47790" y="28998"/>
                </a:lnTo>
                <a:lnTo>
                  <a:pt x="47980" y="28617"/>
                </a:lnTo>
                <a:lnTo>
                  <a:pt x="48077" y="28330"/>
                </a:lnTo>
                <a:lnTo>
                  <a:pt x="48077" y="27949"/>
                </a:lnTo>
                <a:lnTo>
                  <a:pt x="48077" y="27567"/>
                </a:lnTo>
                <a:lnTo>
                  <a:pt x="47980" y="27281"/>
                </a:lnTo>
                <a:lnTo>
                  <a:pt x="47790" y="26900"/>
                </a:lnTo>
                <a:lnTo>
                  <a:pt x="47599" y="26613"/>
                </a:lnTo>
                <a:lnTo>
                  <a:pt x="47313" y="26422"/>
                </a:lnTo>
                <a:lnTo>
                  <a:pt x="46932" y="26232"/>
                </a:lnTo>
                <a:lnTo>
                  <a:pt x="46646" y="26136"/>
                </a:lnTo>
                <a:close/>
                <a:moveTo>
                  <a:pt x="55039" y="26136"/>
                </a:moveTo>
                <a:lnTo>
                  <a:pt x="54753" y="26232"/>
                </a:lnTo>
                <a:lnTo>
                  <a:pt x="54372" y="26422"/>
                </a:lnTo>
                <a:lnTo>
                  <a:pt x="54086" y="26613"/>
                </a:lnTo>
                <a:lnTo>
                  <a:pt x="53895" y="26900"/>
                </a:lnTo>
                <a:lnTo>
                  <a:pt x="53703" y="27281"/>
                </a:lnTo>
                <a:lnTo>
                  <a:pt x="53608" y="27567"/>
                </a:lnTo>
                <a:lnTo>
                  <a:pt x="53608" y="27949"/>
                </a:lnTo>
                <a:lnTo>
                  <a:pt x="53608" y="28330"/>
                </a:lnTo>
                <a:lnTo>
                  <a:pt x="53703" y="28617"/>
                </a:lnTo>
                <a:lnTo>
                  <a:pt x="53895" y="28998"/>
                </a:lnTo>
                <a:lnTo>
                  <a:pt x="54086" y="29284"/>
                </a:lnTo>
                <a:lnTo>
                  <a:pt x="54372" y="29475"/>
                </a:lnTo>
                <a:lnTo>
                  <a:pt x="54753" y="29666"/>
                </a:lnTo>
                <a:lnTo>
                  <a:pt x="55039" y="29761"/>
                </a:lnTo>
                <a:lnTo>
                  <a:pt x="55803" y="29761"/>
                </a:lnTo>
                <a:lnTo>
                  <a:pt x="56089" y="29666"/>
                </a:lnTo>
                <a:lnTo>
                  <a:pt x="56470" y="29475"/>
                </a:lnTo>
                <a:lnTo>
                  <a:pt x="56756" y="29284"/>
                </a:lnTo>
                <a:lnTo>
                  <a:pt x="56947" y="28998"/>
                </a:lnTo>
                <a:lnTo>
                  <a:pt x="57137" y="28617"/>
                </a:lnTo>
                <a:lnTo>
                  <a:pt x="57234" y="28330"/>
                </a:lnTo>
                <a:lnTo>
                  <a:pt x="57234" y="27949"/>
                </a:lnTo>
                <a:lnTo>
                  <a:pt x="57234" y="27567"/>
                </a:lnTo>
                <a:lnTo>
                  <a:pt x="57137" y="27281"/>
                </a:lnTo>
                <a:lnTo>
                  <a:pt x="56947" y="26900"/>
                </a:lnTo>
                <a:lnTo>
                  <a:pt x="56756" y="26613"/>
                </a:lnTo>
                <a:lnTo>
                  <a:pt x="56470" y="26422"/>
                </a:lnTo>
                <a:lnTo>
                  <a:pt x="56089" y="26232"/>
                </a:lnTo>
                <a:lnTo>
                  <a:pt x="55803" y="26136"/>
                </a:lnTo>
                <a:close/>
                <a:moveTo>
                  <a:pt x="64196" y="26136"/>
                </a:moveTo>
                <a:lnTo>
                  <a:pt x="63910" y="26232"/>
                </a:lnTo>
                <a:lnTo>
                  <a:pt x="63529" y="26422"/>
                </a:lnTo>
                <a:lnTo>
                  <a:pt x="63243" y="26613"/>
                </a:lnTo>
                <a:lnTo>
                  <a:pt x="63052" y="26900"/>
                </a:lnTo>
                <a:lnTo>
                  <a:pt x="62862" y="27281"/>
                </a:lnTo>
                <a:lnTo>
                  <a:pt x="62765" y="27567"/>
                </a:lnTo>
                <a:lnTo>
                  <a:pt x="62765" y="27949"/>
                </a:lnTo>
                <a:lnTo>
                  <a:pt x="62765" y="28330"/>
                </a:lnTo>
                <a:lnTo>
                  <a:pt x="62862" y="28617"/>
                </a:lnTo>
                <a:lnTo>
                  <a:pt x="63052" y="28998"/>
                </a:lnTo>
                <a:lnTo>
                  <a:pt x="63243" y="29284"/>
                </a:lnTo>
                <a:lnTo>
                  <a:pt x="63529" y="29475"/>
                </a:lnTo>
                <a:lnTo>
                  <a:pt x="63910" y="29666"/>
                </a:lnTo>
                <a:lnTo>
                  <a:pt x="64196" y="29761"/>
                </a:lnTo>
                <a:lnTo>
                  <a:pt x="64960" y="29761"/>
                </a:lnTo>
                <a:lnTo>
                  <a:pt x="65246" y="29666"/>
                </a:lnTo>
                <a:lnTo>
                  <a:pt x="65627" y="29475"/>
                </a:lnTo>
                <a:lnTo>
                  <a:pt x="65913" y="29284"/>
                </a:lnTo>
                <a:lnTo>
                  <a:pt x="66104" y="28998"/>
                </a:lnTo>
                <a:lnTo>
                  <a:pt x="66296" y="28617"/>
                </a:lnTo>
                <a:lnTo>
                  <a:pt x="66391" y="28330"/>
                </a:lnTo>
                <a:lnTo>
                  <a:pt x="66391" y="27949"/>
                </a:lnTo>
                <a:lnTo>
                  <a:pt x="66391" y="27567"/>
                </a:lnTo>
                <a:lnTo>
                  <a:pt x="66296" y="27281"/>
                </a:lnTo>
                <a:lnTo>
                  <a:pt x="66104" y="26900"/>
                </a:lnTo>
                <a:lnTo>
                  <a:pt x="65913" y="26613"/>
                </a:lnTo>
                <a:lnTo>
                  <a:pt x="65627" y="26422"/>
                </a:lnTo>
                <a:lnTo>
                  <a:pt x="65246" y="26232"/>
                </a:lnTo>
                <a:lnTo>
                  <a:pt x="64960" y="26136"/>
                </a:lnTo>
                <a:close/>
                <a:moveTo>
                  <a:pt x="73355" y="26136"/>
                </a:moveTo>
                <a:lnTo>
                  <a:pt x="73069" y="26232"/>
                </a:lnTo>
                <a:lnTo>
                  <a:pt x="72686" y="26422"/>
                </a:lnTo>
                <a:lnTo>
                  <a:pt x="72400" y="26613"/>
                </a:lnTo>
                <a:lnTo>
                  <a:pt x="72209" y="26900"/>
                </a:lnTo>
                <a:lnTo>
                  <a:pt x="72019" y="27281"/>
                </a:lnTo>
                <a:lnTo>
                  <a:pt x="71922" y="27567"/>
                </a:lnTo>
                <a:lnTo>
                  <a:pt x="71922" y="27949"/>
                </a:lnTo>
                <a:lnTo>
                  <a:pt x="71922" y="28330"/>
                </a:lnTo>
                <a:lnTo>
                  <a:pt x="72019" y="28617"/>
                </a:lnTo>
                <a:lnTo>
                  <a:pt x="72209" y="28998"/>
                </a:lnTo>
                <a:lnTo>
                  <a:pt x="72400" y="29284"/>
                </a:lnTo>
                <a:lnTo>
                  <a:pt x="72686" y="29475"/>
                </a:lnTo>
                <a:lnTo>
                  <a:pt x="73069" y="29666"/>
                </a:lnTo>
                <a:lnTo>
                  <a:pt x="73355" y="29761"/>
                </a:lnTo>
                <a:lnTo>
                  <a:pt x="74117" y="29761"/>
                </a:lnTo>
                <a:lnTo>
                  <a:pt x="74403" y="29666"/>
                </a:lnTo>
                <a:lnTo>
                  <a:pt x="74785" y="29475"/>
                </a:lnTo>
                <a:lnTo>
                  <a:pt x="75072" y="29284"/>
                </a:lnTo>
                <a:lnTo>
                  <a:pt x="75261" y="28998"/>
                </a:lnTo>
                <a:lnTo>
                  <a:pt x="75453" y="28617"/>
                </a:lnTo>
                <a:lnTo>
                  <a:pt x="75548" y="28330"/>
                </a:lnTo>
                <a:lnTo>
                  <a:pt x="75548" y="27949"/>
                </a:lnTo>
                <a:lnTo>
                  <a:pt x="75548" y="27567"/>
                </a:lnTo>
                <a:lnTo>
                  <a:pt x="75453" y="27281"/>
                </a:lnTo>
                <a:lnTo>
                  <a:pt x="75261" y="26900"/>
                </a:lnTo>
                <a:lnTo>
                  <a:pt x="75072" y="26613"/>
                </a:lnTo>
                <a:lnTo>
                  <a:pt x="74785" y="26422"/>
                </a:lnTo>
                <a:lnTo>
                  <a:pt x="74403" y="26232"/>
                </a:lnTo>
                <a:lnTo>
                  <a:pt x="74117" y="26136"/>
                </a:lnTo>
                <a:close/>
                <a:moveTo>
                  <a:pt x="82512" y="26136"/>
                </a:moveTo>
                <a:lnTo>
                  <a:pt x="82225" y="26232"/>
                </a:lnTo>
                <a:lnTo>
                  <a:pt x="81843" y="26422"/>
                </a:lnTo>
                <a:lnTo>
                  <a:pt x="81557" y="26613"/>
                </a:lnTo>
                <a:lnTo>
                  <a:pt x="81367" y="26900"/>
                </a:lnTo>
                <a:lnTo>
                  <a:pt x="81176" y="27281"/>
                </a:lnTo>
                <a:lnTo>
                  <a:pt x="81081" y="27567"/>
                </a:lnTo>
                <a:lnTo>
                  <a:pt x="81081" y="27949"/>
                </a:lnTo>
                <a:lnTo>
                  <a:pt x="81081" y="28330"/>
                </a:lnTo>
                <a:lnTo>
                  <a:pt x="81176" y="28617"/>
                </a:lnTo>
                <a:lnTo>
                  <a:pt x="81367" y="28998"/>
                </a:lnTo>
                <a:lnTo>
                  <a:pt x="81557" y="29284"/>
                </a:lnTo>
                <a:lnTo>
                  <a:pt x="81843" y="29475"/>
                </a:lnTo>
                <a:lnTo>
                  <a:pt x="82225" y="29666"/>
                </a:lnTo>
                <a:lnTo>
                  <a:pt x="82512" y="29761"/>
                </a:lnTo>
                <a:lnTo>
                  <a:pt x="83274" y="29761"/>
                </a:lnTo>
                <a:lnTo>
                  <a:pt x="83560" y="29666"/>
                </a:lnTo>
                <a:lnTo>
                  <a:pt x="83942" y="29475"/>
                </a:lnTo>
                <a:lnTo>
                  <a:pt x="84229" y="29284"/>
                </a:lnTo>
                <a:lnTo>
                  <a:pt x="84418" y="28998"/>
                </a:lnTo>
                <a:lnTo>
                  <a:pt x="84610" y="28617"/>
                </a:lnTo>
                <a:lnTo>
                  <a:pt x="84704" y="28330"/>
                </a:lnTo>
                <a:lnTo>
                  <a:pt x="84704" y="27949"/>
                </a:lnTo>
                <a:lnTo>
                  <a:pt x="84704" y="27567"/>
                </a:lnTo>
                <a:lnTo>
                  <a:pt x="84610" y="27281"/>
                </a:lnTo>
                <a:lnTo>
                  <a:pt x="84418" y="26900"/>
                </a:lnTo>
                <a:lnTo>
                  <a:pt x="84229" y="26613"/>
                </a:lnTo>
                <a:lnTo>
                  <a:pt x="83942" y="26422"/>
                </a:lnTo>
                <a:lnTo>
                  <a:pt x="83560" y="26232"/>
                </a:lnTo>
                <a:lnTo>
                  <a:pt x="83274" y="26136"/>
                </a:lnTo>
                <a:close/>
                <a:moveTo>
                  <a:pt x="91669" y="26136"/>
                </a:moveTo>
                <a:lnTo>
                  <a:pt x="91382" y="26232"/>
                </a:lnTo>
                <a:lnTo>
                  <a:pt x="91001" y="26422"/>
                </a:lnTo>
                <a:lnTo>
                  <a:pt x="90715" y="26613"/>
                </a:lnTo>
                <a:lnTo>
                  <a:pt x="90524" y="26900"/>
                </a:lnTo>
                <a:lnTo>
                  <a:pt x="90333" y="27281"/>
                </a:lnTo>
                <a:lnTo>
                  <a:pt x="90238" y="27567"/>
                </a:lnTo>
                <a:lnTo>
                  <a:pt x="90238" y="27949"/>
                </a:lnTo>
                <a:lnTo>
                  <a:pt x="90238" y="28330"/>
                </a:lnTo>
                <a:lnTo>
                  <a:pt x="90333" y="28617"/>
                </a:lnTo>
                <a:lnTo>
                  <a:pt x="90524" y="28998"/>
                </a:lnTo>
                <a:lnTo>
                  <a:pt x="90715" y="29284"/>
                </a:lnTo>
                <a:lnTo>
                  <a:pt x="91001" y="29475"/>
                </a:lnTo>
                <a:lnTo>
                  <a:pt x="91382" y="29666"/>
                </a:lnTo>
                <a:lnTo>
                  <a:pt x="91669" y="29761"/>
                </a:lnTo>
                <a:lnTo>
                  <a:pt x="92432" y="29761"/>
                </a:lnTo>
                <a:lnTo>
                  <a:pt x="92718" y="29666"/>
                </a:lnTo>
                <a:lnTo>
                  <a:pt x="93099" y="29475"/>
                </a:lnTo>
                <a:lnTo>
                  <a:pt x="93386" y="29284"/>
                </a:lnTo>
                <a:lnTo>
                  <a:pt x="93577" y="28998"/>
                </a:lnTo>
                <a:lnTo>
                  <a:pt x="93767" y="28617"/>
                </a:lnTo>
                <a:lnTo>
                  <a:pt x="93863" y="28330"/>
                </a:lnTo>
                <a:lnTo>
                  <a:pt x="93863" y="27949"/>
                </a:lnTo>
                <a:lnTo>
                  <a:pt x="93863" y="27567"/>
                </a:lnTo>
                <a:lnTo>
                  <a:pt x="93767" y="27281"/>
                </a:lnTo>
                <a:lnTo>
                  <a:pt x="93577" y="26900"/>
                </a:lnTo>
                <a:lnTo>
                  <a:pt x="93386" y="26613"/>
                </a:lnTo>
                <a:lnTo>
                  <a:pt x="93099" y="26422"/>
                </a:lnTo>
                <a:lnTo>
                  <a:pt x="92718" y="26232"/>
                </a:lnTo>
                <a:lnTo>
                  <a:pt x="92432" y="26136"/>
                </a:lnTo>
                <a:close/>
                <a:moveTo>
                  <a:pt x="100826" y="26136"/>
                </a:moveTo>
                <a:lnTo>
                  <a:pt x="100539" y="26232"/>
                </a:lnTo>
                <a:lnTo>
                  <a:pt x="100158" y="26422"/>
                </a:lnTo>
                <a:lnTo>
                  <a:pt x="99872" y="26613"/>
                </a:lnTo>
                <a:lnTo>
                  <a:pt x="99681" y="26900"/>
                </a:lnTo>
                <a:lnTo>
                  <a:pt x="99491" y="27281"/>
                </a:lnTo>
                <a:lnTo>
                  <a:pt x="99395" y="27567"/>
                </a:lnTo>
                <a:lnTo>
                  <a:pt x="99395" y="27949"/>
                </a:lnTo>
                <a:lnTo>
                  <a:pt x="99395" y="28330"/>
                </a:lnTo>
                <a:lnTo>
                  <a:pt x="99491" y="28617"/>
                </a:lnTo>
                <a:lnTo>
                  <a:pt x="99681" y="28998"/>
                </a:lnTo>
                <a:lnTo>
                  <a:pt x="99872" y="29284"/>
                </a:lnTo>
                <a:lnTo>
                  <a:pt x="100158" y="29475"/>
                </a:lnTo>
                <a:lnTo>
                  <a:pt x="100539" y="29666"/>
                </a:lnTo>
                <a:lnTo>
                  <a:pt x="100826" y="29761"/>
                </a:lnTo>
                <a:lnTo>
                  <a:pt x="101589" y="29761"/>
                </a:lnTo>
                <a:lnTo>
                  <a:pt x="101875" y="29666"/>
                </a:lnTo>
                <a:lnTo>
                  <a:pt x="102256" y="29475"/>
                </a:lnTo>
                <a:lnTo>
                  <a:pt x="102542" y="29284"/>
                </a:lnTo>
                <a:lnTo>
                  <a:pt x="102734" y="28998"/>
                </a:lnTo>
                <a:lnTo>
                  <a:pt x="102925" y="28617"/>
                </a:lnTo>
                <a:lnTo>
                  <a:pt x="103020" y="28330"/>
                </a:lnTo>
                <a:lnTo>
                  <a:pt x="103020" y="27949"/>
                </a:lnTo>
                <a:lnTo>
                  <a:pt x="103020" y="27567"/>
                </a:lnTo>
                <a:lnTo>
                  <a:pt x="102925" y="27281"/>
                </a:lnTo>
                <a:lnTo>
                  <a:pt x="102734" y="26900"/>
                </a:lnTo>
                <a:lnTo>
                  <a:pt x="102542" y="26613"/>
                </a:lnTo>
                <a:lnTo>
                  <a:pt x="102256" y="26422"/>
                </a:lnTo>
                <a:lnTo>
                  <a:pt x="101875" y="26232"/>
                </a:lnTo>
                <a:lnTo>
                  <a:pt x="101589" y="26136"/>
                </a:lnTo>
                <a:close/>
                <a:moveTo>
                  <a:pt x="109696" y="26232"/>
                </a:moveTo>
                <a:lnTo>
                  <a:pt x="109220" y="26519"/>
                </a:lnTo>
                <a:lnTo>
                  <a:pt x="108838" y="26900"/>
                </a:lnTo>
                <a:lnTo>
                  <a:pt x="108648" y="27377"/>
                </a:lnTo>
                <a:lnTo>
                  <a:pt x="108552" y="27949"/>
                </a:lnTo>
                <a:lnTo>
                  <a:pt x="108552" y="28330"/>
                </a:lnTo>
                <a:lnTo>
                  <a:pt x="108648" y="28617"/>
                </a:lnTo>
                <a:lnTo>
                  <a:pt x="108838" y="28998"/>
                </a:lnTo>
                <a:lnTo>
                  <a:pt x="109029" y="29284"/>
                </a:lnTo>
                <a:lnTo>
                  <a:pt x="109315" y="29475"/>
                </a:lnTo>
                <a:lnTo>
                  <a:pt x="109696" y="29666"/>
                </a:lnTo>
                <a:lnTo>
                  <a:pt x="109983" y="29761"/>
                </a:lnTo>
                <a:lnTo>
                  <a:pt x="110746" y="29761"/>
                </a:lnTo>
                <a:lnTo>
                  <a:pt x="111032" y="29666"/>
                </a:lnTo>
                <a:lnTo>
                  <a:pt x="111413" y="29475"/>
                </a:lnTo>
                <a:lnTo>
                  <a:pt x="111605" y="29284"/>
                </a:lnTo>
                <a:lnTo>
                  <a:pt x="109696" y="26232"/>
                </a:lnTo>
                <a:close/>
                <a:moveTo>
                  <a:pt x="6772" y="32050"/>
                </a:moveTo>
                <a:lnTo>
                  <a:pt x="5723" y="34245"/>
                </a:lnTo>
                <a:lnTo>
                  <a:pt x="6200" y="33959"/>
                </a:lnTo>
                <a:lnTo>
                  <a:pt x="6583" y="33576"/>
                </a:lnTo>
                <a:lnTo>
                  <a:pt x="6772" y="33100"/>
                </a:lnTo>
                <a:lnTo>
                  <a:pt x="6869" y="32528"/>
                </a:lnTo>
                <a:lnTo>
                  <a:pt x="6772" y="32050"/>
                </a:lnTo>
                <a:close/>
                <a:moveTo>
                  <a:pt x="113227" y="32050"/>
                </a:moveTo>
                <a:lnTo>
                  <a:pt x="113132" y="32528"/>
                </a:lnTo>
                <a:lnTo>
                  <a:pt x="113227" y="33100"/>
                </a:lnTo>
                <a:lnTo>
                  <a:pt x="113418" y="33576"/>
                </a:lnTo>
                <a:lnTo>
                  <a:pt x="113799" y="33959"/>
                </a:lnTo>
                <a:lnTo>
                  <a:pt x="114276" y="34245"/>
                </a:lnTo>
                <a:lnTo>
                  <a:pt x="113227" y="32050"/>
                </a:lnTo>
                <a:close/>
                <a:moveTo>
                  <a:pt x="13831" y="30714"/>
                </a:moveTo>
                <a:lnTo>
                  <a:pt x="13545" y="30811"/>
                </a:lnTo>
                <a:lnTo>
                  <a:pt x="13164" y="31001"/>
                </a:lnTo>
                <a:lnTo>
                  <a:pt x="12878" y="31192"/>
                </a:lnTo>
                <a:lnTo>
                  <a:pt x="12687" y="31478"/>
                </a:lnTo>
                <a:lnTo>
                  <a:pt x="12495" y="31859"/>
                </a:lnTo>
                <a:lnTo>
                  <a:pt x="12401" y="32145"/>
                </a:lnTo>
                <a:lnTo>
                  <a:pt x="12401" y="32528"/>
                </a:lnTo>
                <a:lnTo>
                  <a:pt x="12401" y="32909"/>
                </a:lnTo>
                <a:lnTo>
                  <a:pt x="12495" y="33195"/>
                </a:lnTo>
                <a:lnTo>
                  <a:pt x="12687" y="33576"/>
                </a:lnTo>
                <a:lnTo>
                  <a:pt x="12878" y="33862"/>
                </a:lnTo>
                <a:lnTo>
                  <a:pt x="13164" y="34053"/>
                </a:lnTo>
                <a:lnTo>
                  <a:pt x="13545" y="34245"/>
                </a:lnTo>
                <a:lnTo>
                  <a:pt x="13831" y="34340"/>
                </a:lnTo>
                <a:lnTo>
                  <a:pt x="14595" y="34340"/>
                </a:lnTo>
                <a:lnTo>
                  <a:pt x="14881" y="34245"/>
                </a:lnTo>
                <a:lnTo>
                  <a:pt x="15262" y="34053"/>
                </a:lnTo>
                <a:lnTo>
                  <a:pt x="15548" y="33862"/>
                </a:lnTo>
                <a:lnTo>
                  <a:pt x="15740" y="33576"/>
                </a:lnTo>
                <a:lnTo>
                  <a:pt x="15929" y="33195"/>
                </a:lnTo>
                <a:lnTo>
                  <a:pt x="16026" y="32909"/>
                </a:lnTo>
                <a:lnTo>
                  <a:pt x="16026" y="32528"/>
                </a:lnTo>
                <a:lnTo>
                  <a:pt x="16026" y="32145"/>
                </a:lnTo>
                <a:lnTo>
                  <a:pt x="15929" y="31859"/>
                </a:lnTo>
                <a:lnTo>
                  <a:pt x="15740" y="31478"/>
                </a:lnTo>
                <a:lnTo>
                  <a:pt x="15548" y="31192"/>
                </a:lnTo>
                <a:lnTo>
                  <a:pt x="15262" y="31001"/>
                </a:lnTo>
                <a:lnTo>
                  <a:pt x="14881" y="30811"/>
                </a:lnTo>
                <a:lnTo>
                  <a:pt x="14595" y="30714"/>
                </a:lnTo>
                <a:close/>
                <a:moveTo>
                  <a:pt x="22988" y="30714"/>
                </a:moveTo>
                <a:lnTo>
                  <a:pt x="22702" y="30811"/>
                </a:lnTo>
                <a:lnTo>
                  <a:pt x="22321" y="31001"/>
                </a:lnTo>
                <a:lnTo>
                  <a:pt x="22035" y="31192"/>
                </a:lnTo>
                <a:lnTo>
                  <a:pt x="21844" y="31478"/>
                </a:lnTo>
                <a:lnTo>
                  <a:pt x="21654" y="31859"/>
                </a:lnTo>
                <a:lnTo>
                  <a:pt x="21558" y="32145"/>
                </a:lnTo>
                <a:lnTo>
                  <a:pt x="21558" y="32528"/>
                </a:lnTo>
                <a:lnTo>
                  <a:pt x="21558" y="32909"/>
                </a:lnTo>
                <a:lnTo>
                  <a:pt x="21654" y="33195"/>
                </a:lnTo>
                <a:lnTo>
                  <a:pt x="21844" y="33576"/>
                </a:lnTo>
                <a:lnTo>
                  <a:pt x="22035" y="33862"/>
                </a:lnTo>
                <a:lnTo>
                  <a:pt x="22321" y="34053"/>
                </a:lnTo>
                <a:lnTo>
                  <a:pt x="22702" y="34245"/>
                </a:lnTo>
                <a:lnTo>
                  <a:pt x="22988" y="34340"/>
                </a:lnTo>
                <a:lnTo>
                  <a:pt x="23752" y="34340"/>
                </a:lnTo>
                <a:lnTo>
                  <a:pt x="24038" y="34245"/>
                </a:lnTo>
                <a:lnTo>
                  <a:pt x="24419" y="34053"/>
                </a:lnTo>
                <a:lnTo>
                  <a:pt x="24705" y="33862"/>
                </a:lnTo>
                <a:lnTo>
                  <a:pt x="24897" y="33576"/>
                </a:lnTo>
                <a:lnTo>
                  <a:pt x="25088" y="33195"/>
                </a:lnTo>
                <a:lnTo>
                  <a:pt x="25183" y="32909"/>
                </a:lnTo>
                <a:lnTo>
                  <a:pt x="25183" y="32528"/>
                </a:lnTo>
                <a:lnTo>
                  <a:pt x="25183" y="32145"/>
                </a:lnTo>
                <a:lnTo>
                  <a:pt x="25088" y="31859"/>
                </a:lnTo>
                <a:lnTo>
                  <a:pt x="24897" y="31478"/>
                </a:lnTo>
                <a:lnTo>
                  <a:pt x="24705" y="31192"/>
                </a:lnTo>
                <a:lnTo>
                  <a:pt x="24419" y="31001"/>
                </a:lnTo>
                <a:lnTo>
                  <a:pt x="24038" y="30811"/>
                </a:lnTo>
                <a:lnTo>
                  <a:pt x="23752" y="30714"/>
                </a:lnTo>
                <a:close/>
                <a:moveTo>
                  <a:pt x="32145" y="30714"/>
                </a:moveTo>
                <a:lnTo>
                  <a:pt x="31859" y="30811"/>
                </a:lnTo>
                <a:lnTo>
                  <a:pt x="31478" y="31001"/>
                </a:lnTo>
                <a:lnTo>
                  <a:pt x="31192" y="31192"/>
                </a:lnTo>
                <a:lnTo>
                  <a:pt x="31001" y="31478"/>
                </a:lnTo>
                <a:lnTo>
                  <a:pt x="30811" y="31859"/>
                </a:lnTo>
                <a:lnTo>
                  <a:pt x="30714" y="32145"/>
                </a:lnTo>
                <a:lnTo>
                  <a:pt x="30714" y="32528"/>
                </a:lnTo>
                <a:lnTo>
                  <a:pt x="30714" y="32909"/>
                </a:lnTo>
                <a:lnTo>
                  <a:pt x="30811" y="33195"/>
                </a:lnTo>
                <a:lnTo>
                  <a:pt x="31001" y="33576"/>
                </a:lnTo>
                <a:lnTo>
                  <a:pt x="31192" y="33862"/>
                </a:lnTo>
                <a:lnTo>
                  <a:pt x="31478" y="34053"/>
                </a:lnTo>
                <a:lnTo>
                  <a:pt x="31859" y="34245"/>
                </a:lnTo>
                <a:lnTo>
                  <a:pt x="32145" y="34340"/>
                </a:lnTo>
                <a:lnTo>
                  <a:pt x="32909" y="34340"/>
                </a:lnTo>
                <a:lnTo>
                  <a:pt x="33195" y="34245"/>
                </a:lnTo>
                <a:lnTo>
                  <a:pt x="33578" y="34053"/>
                </a:lnTo>
                <a:lnTo>
                  <a:pt x="33864" y="33862"/>
                </a:lnTo>
                <a:lnTo>
                  <a:pt x="34053" y="33576"/>
                </a:lnTo>
                <a:lnTo>
                  <a:pt x="34245" y="33195"/>
                </a:lnTo>
                <a:lnTo>
                  <a:pt x="34340" y="32909"/>
                </a:lnTo>
                <a:lnTo>
                  <a:pt x="34340" y="32528"/>
                </a:lnTo>
                <a:lnTo>
                  <a:pt x="34340" y="32145"/>
                </a:lnTo>
                <a:lnTo>
                  <a:pt x="34245" y="31859"/>
                </a:lnTo>
                <a:lnTo>
                  <a:pt x="34053" y="31478"/>
                </a:lnTo>
                <a:lnTo>
                  <a:pt x="33864" y="31192"/>
                </a:lnTo>
                <a:lnTo>
                  <a:pt x="33578" y="31001"/>
                </a:lnTo>
                <a:lnTo>
                  <a:pt x="33195" y="30811"/>
                </a:lnTo>
                <a:lnTo>
                  <a:pt x="32909" y="30714"/>
                </a:lnTo>
                <a:close/>
                <a:moveTo>
                  <a:pt x="41304" y="30714"/>
                </a:moveTo>
                <a:lnTo>
                  <a:pt x="41018" y="30811"/>
                </a:lnTo>
                <a:lnTo>
                  <a:pt x="40635" y="31001"/>
                </a:lnTo>
                <a:lnTo>
                  <a:pt x="40349" y="31192"/>
                </a:lnTo>
                <a:lnTo>
                  <a:pt x="40159" y="31478"/>
                </a:lnTo>
                <a:lnTo>
                  <a:pt x="39968" y="31859"/>
                </a:lnTo>
                <a:lnTo>
                  <a:pt x="39873" y="32145"/>
                </a:lnTo>
                <a:lnTo>
                  <a:pt x="39873" y="32528"/>
                </a:lnTo>
                <a:lnTo>
                  <a:pt x="39873" y="32909"/>
                </a:lnTo>
                <a:lnTo>
                  <a:pt x="39968" y="33195"/>
                </a:lnTo>
                <a:lnTo>
                  <a:pt x="40159" y="33576"/>
                </a:lnTo>
                <a:lnTo>
                  <a:pt x="40349" y="33862"/>
                </a:lnTo>
                <a:lnTo>
                  <a:pt x="40635" y="34053"/>
                </a:lnTo>
                <a:lnTo>
                  <a:pt x="41018" y="34245"/>
                </a:lnTo>
                <a:lnTo>
                  <a:pt x="41304" y="34340"/>
                </a:lnTo>
                <a:lnTo>
                  <a:pt x="42066" y="34340"/>
                </a:lnTo>
                <a:lnTo>
                  <a:pt x="42352" y="34245"/>
                </a:lnTo>
                <a:lnTo>
                  <a:pt x="42735" y="34053"/>
                </a:lnTo>
                <a:lnTo>
                  <a:pt x="43021" y="33862"/>
                </a:lnTo>
                <a:lnTo>
                  <a:pt x="43210" y="33576"/>
                </a:lnTo>
                <a:lnTo>
                  <a:pt x="43402" y="33195"/>
                </a:lnTo>
                <a:lnTo>
                  <a:pt x="43497" y="32909"/>
                </a:lnTo>
                <a:lnTo>
                  <a:pt x="43497" y="32528"/>
                </a:lnTo>
                <a:lnTo>
                  <a:pt x="43497" y="32145"/>
                </a:lnTo>
                <a:lnTo>
                  <a:pt x="43402" y="31859"/>
                </a:lnTo>
                <a:lnTo>
                  <a:pt x="43210" y="31478"/>
                </a:lnTo>
                <a:lnTo>
                  <a:pt x="43021" y="31192"/>
                </a:lnTo>
                <a:lnTo>
                  <a:pt x="42735" y="31001"/>
                </a:lnTo>
                <a:lnTo>
                  <a:pt x="42352" y="30811"/>
                </a:lnTo>
                <a:lnTo>
                  <a:pt x="42066" y="30714"/>
                </a:lnTo>
                <a:close/>
                <a:moveTo>
                  <a:pt x="50461" y="30714"/>
                </a:moveTo>
                <a:lnTo>
                  <a:pt x="50175" y="30811"/>
                </a:lnTo>
                <a:lnTo>
                  <a:pt x="49794" y="31001"/>
                </a:lnTo>
                <a:lnTo>
                  <a:pt x="49507" y="31192"/>
                </a:lnTo>
                <a:lnTo>
                  <a:pt x="49316" y="31478"/>
                </a:lnTo>
                <a:lnTo>
                  <a:pt x="49125" y="31859"/>
                </a:lnTo>
                <a:lnTo>
                  <a:pt x="49030" y="32145"/>
                </a:lnTo>
                <a:lnTo>
                  <a:pt x="49030" y="32528"/>
                </a:lnTo>
                <a:lnTo>
                  <a:pt x="49030" y="32909"/>
                </a:lnTo>
                <a:lnTo>
                  <a:pt x="49125" y="33195"/>
                </a:lnTo>
                <a:lnTo>
                  <a:pt x="49316" y="33576"/>
                </a:lnTo>
                <a:lnTo>
                  <a:pt x="49507" y="33862"/>
                </a:lnTo>
                <a:lnTo>
                  <a:pt x="49794" y="34053"/>
                </a:lnTo>
                <a:lnTo>
                  <a:pt x="50175" y="34245"/>
                </a:lnTo>
                <a:lnTo>
                  <a:pt x="50461" y="34340"/>
                </a:lnTo>
                <a:lnTo>
                  <a:pt x="51224" y="34340"/>
                </a:lnTo>
                <a:lnTo>
                  <a:pt x="51511" y="34245"/>
                </a:lnTo>
                <a:lnTo>
                  <a:pt x="51892" y="34053"/>
                </a:lnTo>
                <a:lnTo>
                  <a:pt x="52178" y="33862"/>
                </a:lnTo>
                <a:lnTo>
                  <a:pt x="52369" y="33576"/>
                </a:lnTo>
                <a:lnTo>
                  <a:pt x="52559" y="33195"/>
                </a:lnTo>
                <a:lnTo>
                  <a:pt x="52655" y="32909"/>
                </a:lnTo>
                <a:lnTo>
                  <a:pt x="52655" y="32528"/>
                </a:lnTo>
                <a:lnTo>
                  <a:pt x="52655" y="32145"/>
                </a:lnTo>
                <a:lnTo>
                  <a:pt x="52559" y="31859"/>
                </a:lnTo>
                <a:lnTo>
                  <a:pt x="52369" y="31478"/>
                </a:lnTo>
                <a:lnTo>
                  <a:pt x="52178" y="31192"/>
                </a:lnTo>
                <a:lnTo>
                  <a:pt x="51892" y="31001"/>
                </a:lnTo>
                <a:lnTo>
                  <a:pt x="51511" y="30811"/>
                </a:lnTo>
                <a:lnTo>
                  <a:pt x="51224" y="30714"/>
                </a:lnTo>
                <a:close/>
                <a:moveTo>
                  <a:pt x="59618" y="30714"/>
                </a:moveTo>
                <a:lnTo>
                  <a:pt x="59332" y="30811"/>
                </a:lnTo>
                <a:lnTo>
                  <a:pt x="58951" y="31001"/>
                </a:lnTo>
                <a:lnTo>
                  <a:pt x="58664" y="31192"/>
                </a:lnTo>
                <a:lnTo>
                  <a:pt x="58473" y="31478"/>
                </a:lnTo>
                <a:lnTo>
                  <a:pt x="58282" y="31859"/>
                </a:lnTo>
                <a:lnTo>
                  <a:pt x="58187" y="32145"/>
                </a:lnTo>
                <a:lnTo>
                  <a:pt x="58187" y="32528"/>
                </a:lnTo>
                <a:lnTo>
                  <a:pt x="58187" y="32909"/>
                </a:lnTo>
                <a:lnTo>
                  <a:pt x="58282" y="33195"/>
                </a:lnTo>
                <a:lnTo>
                  <a:pt x="58473" y="33576"/>
                </a:lnTo>
                <a:lnTo>
                  <a:pt x="58664" y="33862"/>
                </a:lnTo>
                <a:lnTo>
                  <a:pt x="58951" y="34053"/>
                </a:lnTo>
                <a:lnTo>
                  <a:pt x="59332" y="34245"/>
                </a:lnTo>
                <a:lnTo>
                  <a:pt x="59618" y="34340"/>
                </a:lnTo>
                <a:lnTo>
                  <a:pt x="60381" y="34340"/>
                </a:lnTo>
                <a:lnTo>
                  <a:pt x="60667" y="34245"/>
                </a:lnTo>
                <a:lnTo>
                  <a:pt x="61048" y="34053"/>
                </a:lnTo>
                <a:lnTo>
                  <a:pt x="61335" y="33862"/>
                </a:lnTo>
                <a:lnTo>
                  <a:pt x="61526" y="33576"/>
                </a:lnTo>
                <a:lnTo>
                  <a:pt x="61717" y="33195"/>
                </a:lnTo>
                <a:lnTo>
                  <a:pt x="61812" y="32909"/>
                </a:lnTo>
                <a:lnTo>
                  <a:pt x="61812" y="32528"/>
                </a:lnTo>
                <a:lnTo>
                  <a:pt x="61812" y="32145"/>
                </a:lnTo>
                <a:lnTo>
                  <a:pt x="61717" y="31859"/>
                </a:lnTo>
                <a:lnTo>
                  <a:pt x="61526" y="31478"/>
                </a:lnTo>
                <a:lnTo>
                  <a:pt x="61335" y="31192"/>
                </a:lnTo>
                <a:lnTo>
                  <a:pt x="61048" y="31001"/>
                </a:lnTo>
                <a:lnTo>
                  <a:pt x="60667" y="30811"/>
                </a:lnTo>
                <a:lnTo>
                  <a:pt x="60381" y="30714"/>
                </a:lnTo>
                <a:close/>
                <a:moveTo>
                  <a:pt x="68775" y="30714"/>
                </a:moveTo>
                <a:lnTo>
                  <a:pt x="68488" y="30811"/>
                </a:lnTo>
                <a:lnTo>
                  <a:pt x="68107" y="31001"/>
                </a:lnTo>
                <a:lnTo>
                  <a:pt x="67821" y="31192"/>
                </a:lnTo>
                <a:lnTo>
                  <a:pt x="67630" y="31478"/>
                </a:lnTo>
                <a:lnTo>
                  <a:pt x="67440" y="31859"/>
                </a:lnTo>
                <a:lnTo>
                  <a:pt x="67344" y="32145"/>
                </a:lnTo>
                <a:lnTo>
                  <a:pt x="67344" y="32528"/>
                </a:lnTo>
                <a:lnTo>
                  <a:pt x="67344" y="32909"/>
                </a:lnTo>
                <a:lnTo>
                  <a:pt x="67440" y="33195"/>
                </a:lnTo>
                <a:lnTo>
                  <a:pt x="67630" y="33576"/>
                </a:lnTo>
                <a:lnTo>
                  <a:pt x="67821" y="33862"/>
                </a:lnTo>
                <a:lnTo>
                  <a:pt x="68107" y="34053"/>
                </a:lnTo>
                <a:lnTo>
                  <a:pt x="68488" y="34245"/>
                </a:lnTo>
                <a:lnTo>
                  <a:pt x="68775" y="34340"/>
                </a:lnTo>
                <a:lnTo>
                  <a:pt x="69538" y="34340"/>
                </a:lnTo>
                <a:lnTo>
                  <a:pt x="69824" y="34245"/>
                </a:lnTo>
                <a:lnTo>
                  <a:pt x="70205" y="34053"/>
                </a:lnTo>
                <a:lnTo>
                  <a:pt x="70492" y="33862"/>
                </a:lnTo>
                <a:lnTo>
                  <a:pt x="70683" y="33576"/>
                </a:lnTo>
                <a:lnTo>
                  <a:pt x="70874" y="33195"/>
                </a:lnTo>
                <a:lnTo>
                  <a:pt x="70969" y="32909"/>
                </a:lnTo>
                <a:lnTo>
                  <a:pt x="70969" y="32528"/>
                </a:lnTo>
                <a:lnTo>
                  <a:pt x="70969" y="32145"/>
                </a:lnTo>
                <a:lnTo>
                  <a:pt x="70874" y="31859"/>
                </a:lnTo>
                <a:lnTo>
                  <a:pt x="70683" y="31478"/>
                </a:lnTo>
                <a:lnTo>
                  <a:pt x="70492" y="31192"/>
                </a:lnTo>
                <a:lnTo>
                  <a:pt x="70205" y="31001"/>
                </a:lnTo>
                <a:lnTo>
                  <a:pt x="69824" y="30811"/>
                </a:lnTo>
                <a:lnTo>
                  <a:pt x="69538" y="30714"/>
                </a:lnTo>
                <a:close/>
                <a:moveTo>
                  <a:pt x="77933" y="30714"/>
                </a:moveTo>
                <a:lnTo>
                  <a:pt x="77647" y="30811"/>
                </a:lnTo>
                <a:lnTo>
                  <a:pt x="77264" y="31001"/>
                </a:lnTo>
                <a:lnTo>
                  <a:pt x="76978" y="31192"/>
                </a:lnTo>
                <a:lnTo>
                  <a:pt x="76789" y="31478"/>
                </a:lnTo>
                <a:lnTo>
                  <a:pt x="76597" y="31859"/>
                </a:lnTo>
                <a:lnTo>
                  <a:pt x="76502" y="32145"/>
                </a:lnTo>
                <a:lnTo>
                  <a:pt x="76502" y="32528"/>
                </a:lnTo>
                <a:lnTo>
                  <a:pt x="76502" y="32909"/>
                </a:lnTo>
                <a:lnTo>
                  <a:pt x="76597" y="33195"/>
                </a:lnTo>
                <a:lnTo>
                  <a:pt x="76789" y="33576"/>
                </a:lnTo>
                <a:lnTo>
                  <a:pt x="76978" y="33862"/>
                </a:lnTo>
                <a:lnTo>
                  <a:pt x="77264" y="34053"/>
                </a:lnTo>
                <a:lnTo>
                  <a:pt x="77647" y="34245"/>
                </a:lnTo>
                <a:lnTo>
                  <a:pt x="77933" y="34340"/>
                </a:lnTo>
                <a:lnTo>
                  <a:pt x="78695" y="34340"/>
                </a:lnTo>
                <a:lnTo>
                  <a:pt x="78981" y="34245"/>
                </a:lnTo>
                <a:lnTo>
                  <a:pt x="79364" y="34053"/>
                </a:lnTo>
                <a:lnTo>
                  <a:pt x="79650" y="33862"/>
                </a:lnTo>
                <a:lnTo>
                  <a:pt x="79840" y="33576"/>
                </a:lnTo>
                <a:lnTo>
                  <a:pt x="80031" y="33195"/>
                </a:lnTo>
                <a:lnTo>
                  <a:pt x="80126" y="32909"/>
                </a:lnTo>
                <a:lnTo>
                  <a:pt x="80126" y="32528"/>
                </a:lnTo>
                <a:lnTo>
                  <a:pt x="80126" y="32145"/>
                </a:lnTo>
                <a:lnTo>
                  <a:pt x="80031" y="31859"/>
                </a:lnTo>
                <a:lnTo>
                  <a:pt x="79840" y="31478"/>
                </a:lnTo>
                <a:lnTo>
                  <a:pt x="79650" y="31192"/>
                </a:lnTo>
                <a:lnTo>
                  <a:pt x="79364" y="31001"/>
                </a:lnTo>
                <a:lnTo>
                  <a:pt x="78981" y="30811"/>
                </a:lnTo>
                <a:lnTo>
                  <a:pt x="78695" y="30714"/>
                </a:lnTo>
                <a:close/>
                <a:moveTo>
                  <a:pt x="87090" y="30714"/>
                </a:moveTo>
                <a:lnTo>
                  <a:pt x="86804" y="30811"/>
                </a:lnTo>
                <a:lnTo>
                  <a:pt x="86423" y="31001"/>
                </a:lnTo>
                <a:lnTo>
                  <a:pt x="86135" y="31192"/>
                </a:lnTo>
                <a:lnTo>
                  <a:pt x="85946" y="31478"/>
                </a:lnTo>
                <a:lnTo>
                  <a:pt x="85754" y="31859"/>
                </a:lnTo>
                <a:lnTo>
                  <a:pt x="85659" y="32145"/>
                </a:lnTo>
                <a:lnTo>
                  <a:pt x="85659" y="32528"/>
                </a:lnTo>
                <a:lnTo>
                  <a:pt x="85659" y="32909"/>
                </a:lnTo>
                <a:lnTo>
                  <a:pt x="85754" y="33195"/>
                </a:lnTo>
                <a:lnTo>
                  <a:pt x="85946" y="33576"/>
                </a:lnTo>
                <a:lnTo>
                  <a:pt x="86135" y="33862"/>
                </a:lnTo>
                <a:lnTo>
                  <a:pt x="86423" y="34053"/>
                </a:lnTo>
                <a:lnTo>
                  <a:pt x="86804" y="34245"/>
                </a:lnTo>
                <a:lnTo>
                  <a:pt x="87090" y="34340"/>
                </a:lnTo>
                <a:lnTo>
                  <a:pt x="87854" y="34340"/>
                </a:lnTo>
                <a:lnTo>
                  <a:pt x="88140" y="34245"/>
                </a:lnTo>
                <a:lnTo>
                  <a:pt x="88521" y="34053"/>
                </a:lnTo>
                <a:lnTo>
                  <a:pt x="88807" y="33862"/>
                </a:lnTo>
                <a:lnTo>
                  <a:pt x="88998" y="33576"/>
                </a:lnTo>
                <a:lnTo>
                  <a:pt x="89188" y="33195"/>
                </a:lnTo>
                <a:lnTo>
                  <a:pt x="89285" y="32909"/>
                </a:lnTo>
                <a:lnTo>
                  <a:pt x="89285" y="32528"/>
                </a:lnTo>
                <a:lnTo>
                  <a:pt x="89285" y="32145"/>
                </a:lnTo>
                <a:lnTo>
                  <a:pt x="89188" y="31859"/>
                </a:lnTo>
                <a:lnTo>
                  <a:pt x="88998" y="31478"/>
                </a:lnTo>
                <a:lnTo>
                  <a:pt x="88807" y="31192"/>
                </a:lnTo>
                <a:lnTo>
                  <a:pt x="88521" y="31001"/>
                </a:lnTo>
                <a:lnTo>
                  <a:pt x="88140" y="30811"/>
                </a:lnTo>
                <a:lnTo>
                  <a:pt x="87854" y="30714"/>
                </a:lnTo>
                <a:close/>
                <a:moveTo>
                  <a:pt x="96247" y="30714"/>
                </a:moveTo>
                <a:lnTo>
                  <a:pt x="95961" y="30811"/>
                </a:lnTo>
                <a:lnTo>
                  <a:pt x="95580" y="31001"/>
                </a:lnTo>
                <a:lnTo>
                  <a:pt x="95294" y="31192"/>
                </a:lnTo>
                <a:lnTo>
                  <a:pt x="95102" y="31478"/>
                </a:lnTo>
                <a:lnTo>
                  <a:pt x="94911" y="31859"/>
                </a:lnTo>
                <a:lnTo>
                  <a:pt x="94816" y="32145"/>
                </a:lnTo>
                <a:lnTo>
                  <a:pt x="94816" y="32528"/>
                </a:lnTo>
                <a:lnTo>
                  <a:pt x="94816" y="32909"/>
                </a:lnTo>
                <a:lnTo>
                  <a:pt x="94911" y="33195"/>
                </a:lnTo>
                <a:lnTo>
                  <a:pt x="95102" y="33576"/>
                </a:lnTo>
                <a:lnTo>
                  <a:pt x="95294" y="33862"/>
                </a:lnTo>
                <a:lnTo>
                  <a:pt x="95580" y="34053"/>
                </a:lnTo>
                <a:lnTo>
                  <a:pt x="95961" y="34245"/>
                </a:lnTo>
                <a:lnTo>
                  <a:pt x="96247" y="34340"/>
                </a:lnTo>
                <a:lnTo>
                  <a:pt x="97011" y="34340"/>
                </a:lnTo>
                <a:lnTo>
                  <a:pt x="97297" y="34245"/>
                </a:lnTo>
                <a:lnTo>
                  <a:pt x="97678" y="34053"/>
                </a:lnTo>
                <a:lnTo>
                  <a:pt x="97964" y="33862"/>
                </a:lnTo>
                <a:lnTo>
                  <a:pt x="98155" y="33576"/>
                </a:lnTo>
                <a:lnTo>
                  <a:pt x="98345" y="33195"/>
                </a:lnTo>
                <a:lnTo>
                  <a:pt x="98441" y="32909"/>
                </a:lnTo>
                <a:lnTo>
                  <a:pt x="98441" y="32528"/>
                </a:lnTo>
                <a:lnTo>
                  <a:pt x="98441" y="32145"/>
                </a:lnTo>
                <a:lnTo>
                  <a:pt x="98345" y="31859"/>
                </a:lnTo>
                <a:lnTo>
                  <a:pt x="98155" y="31478"/>
                </a:lnTo>
                <a:lnTo>
                  <a:pt x="97964" y="31192"/>
                </a:lnTo>
                <a:lnTo>
                  <a:pt x="97678" y="31001"/>
                </a:lnTo>
                <a:lnTo>
                  <a:pt x="97297" y="30811"/>
                </a:lnTo>
                <a:lnTo>
                  <a:pt x="97011" y="30714"/>
                </a:lnTo>
                <a:close/>
                <a:moveTo>
                  <a:pt x="105404" y="30714"/>
                </a:moveTo>
                <a:lnTo>
                  <a:pt x="105118" y="30811"/>
                </a:lnTo>
                <a:lnTo>
                  <a:pt x="104737" y="31001"/>
                </a:lnTo>
                <a:lnTo>
                  <a:pt x="104451" y="31192"/>
                </a:lnTo>
                <a:lnTo>
                  <a:pt x="104259" y="31478"/>
                </a:lnTo>
                <a:lnTo>
                  <a:pt x="104070" y="31859"/>
                </a:lnTo>
                <a:lnTo>
                  <a:pt x="103973" y="32145"/>
                </a:lnTo>
                <a:lnTo>
                  <a:pt x="103973" y="32528"/>
                </a:lnTo>
                <a:lnTo>
                  <a:pt x="103973" y="32909"/>
                </a:lnTo>
                <a:lnTo>
                  <a:pt x="104070" y="33195"/>
                </a:lnTo>
                <a:lnTo>
                  <a:pt x="104259" y="33576"/>
                </a:lnTo>
                <a:lnTo>
                  <a:pt x="104451" y="33862"/>
                </a:lnTo>
                <a:lnTo>
                  <a:pt x="104737" y="34053"/>
                </a:lnTo>
                <a:lnTo>
                  <a:pt x="105118" y="34245"/>
                </a:lnTo>
                <a:lnTo>
                  <a:pt x="105404" y="34340"/>
                </a:lnTo>
                <a:lnTo>
                  <a:pt x="106168" y="34340"/>
                </a:lnTo>
                <a:lnTo>
                  <a:pt x="106454" y="34245"/>
                </a:lnTo>
                <a:lnTo>
                  <a:pt x="106835" y="34053"/>
                </a:lnTo>
                <a:lnTo>
                  <a:pt x="107121" y="33862"/>
                </a:lnTo>
                <a:lnTo>
                  <a:pt x="107312" y="33576"/>
                </a:lnTo>
                <a:lnTo>
                  <a:pt x="107504" y="33195"/>
                </a:lnTo>
                <a:lnTo>
                  <a:pt x="107598" y="32909"/>
                </a:lnTo>
                <a:lnTo>
                  <a:pt x="107598" y="32528"/>
                </a:lnTo>
                <a:lnTo>
                  <a:pt x="107598" y="32145"/>
                </a:lnTo>
                <a:lnTo>
                  <a:pt x="107504" y="31859"/>
                </a:lnTo>
                <a:lnTo>
                  <a:pt x="107312" y="31478"/>
                </a:lnTo>
                <a:lnTo>
                  <a:pt x="107121" y="31192"/>
                </a:lnTo>
                <a:lnTo>
                  <a:pt x="106835" y="31001"/>
                </a:lnTo>
                <a:lnTo>
                  <a:pt x="106454" y="30811"/>
                </a:lnTo>
                <a:lnTo>
                  <a:pt x="106168" y="30714"/>
                </a:lnTo>
                <a:close/>
                <a:moveTo>
                  <a:pt x="9253" y="35293"/>
                </a:moveTo>
                <a:lnTo>
                  <a:pt x="8967" y="35389"/>
                </a:lnTo>
                <a:lnTo>
                  <a:pt x="8586" y="35579"/>
                </a:lnTo>
                <a:lnTo>
                  <a:pt x="8300" y="35770"/>
                </a:lnTo>
                <a:lnTo>
                  <a:pt x="8108" y="36057"/>
                </a:lnTo>
                <a:lnTo>
                  <a:pt x="7917" y="36438"/>
                </a:lnTo>
                <a:lnTo>
                  <a:pt x="7822" y="36724"/>
                </a:lnTo>
                <a:lnTo>
                  <a:pt x="7822" y="37106"/>
                </a:lnTo>
                <a:lnTo>
                  <a:pt x="7822" y="37487"/>
                </a:lnTo>
                <a:lnTo>
                  <a:pt x="7917" y="37774"/>
                </a:lnTo>
                <a:lnTo>
                  <a:pt x="8108" y="38156"/>
                </a:lnTo>
                <a:lnTo>
                  <a:pt x="8300" y="38442"/>
                </a:lnTo>
                <a:lnTo>
                  <a:pt x="8586" y="38632"/>
                </a:lnTo>
                <a:lnTo>
                  <a:pt x="8967" y="38823"/>
                </a:lnTo>
                <a:lnTo>
                  <a:pt x="9253" y="38918"/>
                </a:lnTo>
                <a:lnTo>
                  <a:pt x="10016" y="38918"/>
                </a:lnTo>
                <a:lnTo>
                  <a:pt x="10303" y="38823"/>
                </a:lnTo>
                <a:lnTo>
                  <a:pt x="10684" y="38632"/>
                </a:lnTo>
                <a:lnTo>
                  <a:pt x="10970" y="38442"/>
                </a:lnTo>
                <a:lnTo>
                  <a:pt x="11161" y="38156"/>
                </a:lnTo>
                <a:lnTo>
                  <a:pt x="11351" y="37774"/>
                </a:lnTo>
                <a:lnTo>
                  <a:pt x="11447" y="37487"/>
                </a:lnTo>
                <a:lnTo>
                  <a:pt x="11447" y="37106"/>
                </a:lnTo>
                <a:lnTo>
                  <a:pt x="11447" y="36724"/>
                </a:lnTo>
                <a:lnTo>
                  <a:pt x="11351" y="36438"/>
                </a:lnTo>
                <a:lnTo>
                  <a:pt x="11161" y="36057"/>
                </a:lnTo>
                <a:lnTo>
                  <a:pt x="10970" y="35770"/>
                </a:lnTo>
                <a:lnTo>
                  <a:pt x="10684" y="35579"/>
                </a:lnTo>
                <a:lnTo>
                  <a:pt x="10303" y="35389"/>
                </a:lnTo>
                <a:lnTo>
                  <a:pt x="10016" y="35293"/>
                </a:lnTo>
                <a:close/>
                <a:moveTo>
                  <a:pt x="18410" y="35293"/>
                </a:moveTo>
                <a:lnTo>
                  <a:pt x="18124" y="35389"/>
                </a:lnTo>
                <a:lnTo>
                  <a:pt x="17743" y="35579"/>
                </a:lnTo>
                <a:lnTo>
                  <a:pt x="17457" y="35770"/>
                </a:lnTo>
                <a:lnTo>
                  <a:pt x="17265" y="36057"/>
                </a:lnTo>
                <a:lnTo>
                  <a:pt x="17074" y="36438"/>
                </a:lnTo>
                <a:lnTo>
                  <a:pt x="16979" y="36724"/>
                </a:lnTo>
                <a:lnTo>
                  <a:pt x="16979" y="37106"/>
                </a:lnTo>
                <a:lnTo>
                  <a:pt x="16979" y="37487"/>
                </a:lnTo>
                <a:lnTo>
                  <a:pt x="17074" y="37774"/>
                </a:lnTo>
                <a:lnTo>
                  <a:pt x="17265" y="38156"/>
                </a:lnTo>
                <a:lnTo>
                  <a:pt x="17457" y="38442"/>
                </a:lnTo>
                <a:lnTo>
                  <a:pt x="17743" y="38632"/>
                </a:lnTo>
                <a:lnTo>
                  <a:pt x="18124" y="38823"/>
                </a:lnTo>
                <a:lnTo>
                  <a:pt x="18410" y="38918"/>
                </a:lnTo>
                <a:lnTo>
                  <a:pt x="19173" y="38918"/>
                </a:lnTo>
                <a:lnTo>
                  <a:pt x="19460" y="38823"/>
                </a:lnTo>
                <a:lnTo>
                  <a:pt x="19841" y="38632"/>
                </a:lnTo>
                <a:lnTo>
                  <a:pt x="20127" y="38442"/>
                </a:lnTo>
                <a:lnTo>
                  <a:pt x="20318" y="38156"/>
                </a:lnTo>
                <a:lnTo>
                  <a:pt x="20509" y="37774"/>
                </a:lnTo>
                <a:lnTo>
                  <a:pt x="20604" y="37487"/>
                </a:lnTo>
                <a:lnTo>
                  <a:pt x="20604" y="37106"/>
                </a:lnTo>
                <a:lnTo>
                  <a:pt x="20604" y="36724"/>
                </a:lnTo>
                <a:lnTo>
                  <a:pt x="20509" y="36438"/>
                </a:lnTo>
                <a:lnTo>
                  <a:pt x="20318" y="36057"/>
                </a:lnTo>
                <a:lnTo>
                  <a:pt x="20127" y="35770"/>
                </a:lnTo>
                <a:lnTo>
                  <a:pt x="19841" y="35579"/>
                </a:lnTo>
                <a:lnTo>
                  <a:pt x="19460" y="35389"/>
                </a:lnTo>
                <a:lnTo>
                  <a:pt x="19173" y="35293"/>
                </a:lnTo>
                <a:close/>
                <a:moveTo>
                  <a:pt x="27567" y="35293"/>
                </a:moveTo>
                <a:lnTo>
                  <a:pt x="27281" y="35389"/>
                </a:lnTo>
                <a:lnTo>
                  <a:pt x="26900" y="35579"/>
                </a:lnTo>
                <a:lnTo>
                  <a:pt x="26613" y="35770"/>
                </a:lnTo>
                <a:lnTo>
                  <a:pt x="26422" y="36057"/>
                </a:lnTo>
                <a:lnTo>
                  <a:pt x="26232" y="36438"/>
                </a:lnTo>
                <a:lnTo>
                  <a:pt x="26136" y="36724"/>
                </a:lnTo>
                <a:lnTo>
                  <a:pt x="26136" y="37106"/>
                </a:lnTo>
                <a:lnTo>
                  <a:pt x="26136" y="37487"/>
                </a:lnTo>
                <a:lnTo>
                  <a:pt x="26232" y="37774"/>
                </a:lnTo>
                <a:lnTo>
                  <a:pt x="26422" y="38156"/>
                </a:lnTo>
                <a:lnTo>
                  <a:pt x="26613" y="38442"/>
                </a:lnTo>
                <a:lnTo>
                  <a:pt x="26900" y="38632"/>
                </a:lnTo>
                <a:lnTo>
                  <a:pt x="27281" y="38823"/>
                </a:lnTo>
                <a:lnTo>
                  <a:pt x="27567" y="38918"/>
                </a:lnTo>
                <a:lnTo>
                  <a:pt x="28330" y="38918"/>
                </a:lnTo>
                <a:lnTo>
                  <a:pt x="28617" y="38823"/>
                </a:lnTo>
                <a:lnTo>
                  <a:pt x="28998" y="38632"/>
                </a:lnTo>
                <a:lnTo>
                  <a:pt x="29284" y="38442"/>
                </a:lnTo>
                <a:lnTo>
                  <a:pt x="29475" y="38156"/>
                </a:lnTo>
                <a:lnTo>
                  <a:pt x="29666" y="37774"/>
                </a:lnTo>
                <a:lnTo>
                  <a:pt x="29761" y="37487"/>
                </a:lnTo>
                <a:lnTo>
                  <a:pt x="29761" y="37106"/>
                </a:lnTo>
                <a:lnTo>
                  <a:pt x="29761" y="36724"/>
                </a:lnTo>
                <a:lnTo>
                  <a:pt x="29666" y="36438"/>
                </a:lnTo>
                <a:lnTo>
                  <a:pt x="29475" y="36057"/>
                </a:lnTo>
                <a:lnTo>
                  <a:pt x="29284" y="35770"/>
                </a:lnTo>
                <a:lnTo>
                  <a:pt x="28998" y="35579"/>
                </a:lnTo>
                <a:lnTo>
                  <a:pt x="28617" y="35389"/>
                </a:lnTo>
                <a:lnTo>
                  <a:pt x="28330" y="35293"/>
                </a:lnTo>
                <a:close/>
                <a:moveTo>
                  <a:pt x="36725" y="35293"/>
                </a:moveTo>
                <a:lnTo>
                  <a:pt x="36439" y="35389"/>
                </a:lnTo>
                <a:lnTo>
                  <a:pt x="36057" y="35579"/>
                </a:lnTo>
                <a:lnTo>
                  <a:pt x="35770" y="35770"/>
                </a:lnTo>
                <a:lnTo>
                  <a:pt x="35581" y="36057"/>
                </a:lnTo>
                <a:lnTo>
                  <a:pt x="35389" y="36438"/>
                </a:lnTo>
                <a:lnTo>
                  <a:pt x="35295" y="36724"/>
                </a:lnTo>
                <a:lnTo>
                  <a:pt x="35295" y="37106"/>
                </a:lnTo>
                <a:lnTo>
                  <a:pt x="35295" y="37487"/>
                </a:lnTo>
                <a:lnTo>
                  <a:pt x="35389" y="37774"/>
                </a:lnTo>
                <a:lnTo>
                  <a:pt x="35581" y="38156"/>
                </a:lnTo>
                <a:lnTo>
                  <a:pt x="35770" y="38442"/>
                </a:lnTo>
                <a:lnTo>
                  <a:pt x="36057" y="38632"/>
                </a:lnTo>
                <a:lnTo>
                  <a:pt x="36439" y="38823"/>
                </a:lnTo>
                <a:lnTo>
                  <a:pt x="36725" y="38918"/>
                </a:lnTo>
                <a:lnTo>
                  <a:pt x="37487" y="38918"/>
                </a:lnTo>
                <a:lnTo>
                  <a:pt x="37774" y="38823"/>
                </a:lnTo>
                <a:lnTo>
                  <a:pt x="38156" y="38632"/>
                </a:lnTo>
                <a:lnTo>
                  <a:pt x="38442" y="38442"/>
                </a:lnTo>
                <a:lnTo>
                  <a:pt x="38632" y="38156"/>
                </a:lnTo>
                <a:lnTo>
                  <a:pt x="38823" y="37774"/>
                </a:lnTo>
                <a:lnTo>
                  <a:pt x="38918" y="37487"/>
                </a:lnTo>
                <a:lnTo>
                  <a:pt x="38918" y="37106"/>
                </a:lnTo>
                <a:lnTo>
                  <a:pt x="38918" y="36724"/>
                </a:lnTo>
                <a:lnTo>
                  <a:pt x="38823" y="36438"/>
                </a:lnTo>
                <a:lnTo>
                  <a:pt x="38632" y="36057"/>
                </a:lnTo>
                <a:lnTo>
                  <a:pt x="38442" y="35770"/>
                </a:lnTo>
                <a:lnTo>
                  <a:pt x="38156" y="35579"/>
                </a:lnTo>
                <a:lnTo>
                  <a:pt x="37774" y="35389"/>
                </a:lnTo>
                <a:lnTo>
                  <a:pt x="37487" y="35293"/>
                </a:lnTo>
                <a:close/>
                <a:moveTo>
                  <a:pt x="45882" y="35293"/>
                </a:moveTo>
                <a:lnTo>
                  <a:pt x="45596" y="35389"/>
                </a:lnTo>
                <a:lnTo>
                  <a:pt x="45214" y="35579"/>
                </a:lnTo>
                <a:lnTo>
                  <a:pt x="44927" y="35770"/>
                </a:lnTo>
                <a:lnTo>
                  <a:pt x="44738" y="36057"/>
                </a:lnTo>
                <a:lnTo>
                  <a:pt x="44546" y="36438"/>
                </a:lnTo>
                <a:lnTo>
                  <a:pt x="44451" y="36724"/>
                </a:lnTo>
                <a:lnTo>
                  <a:pt x="44451" y="37106"/>
                </a:lnTo>
                <a:lnTo>
                  <a:pt x="44451" y="37487"/>
                </a:lnTo>
                <a:lnTo>
                  <a:pt x="44546" y="37774"/>
                </a:lnTo>
                <a:lnTo>
                  <a:pt x="44738" y="38156"/>
                </a:lnTo>
                <a:lnTo>
                  <a:pt x="44927" y="38442"/>
                </a:lnTo>
                <a:lnTo>
                  <a:pt x="45214" y="38632"/>
                </a:lnTo>
                <a:lnTo>
                  <a:pt x="45596" y="38823"/>
                </a:lnTo>
                <a:lnTo>
                  <a:pt x="45882" y="38918"/>
                </a:lnTo>
                <a:lnTo>
                  <a:pt x="46646" y="38918"/>
                </a:lnTo>
                <a:lnTo>
                  <a:pt x="46932" y="38823"/>
                </a:lnTo>
                <a:lnTo>
                  <a:pt x="47313" y="38632"/>
                </a:lnTo>
                <a:lnTo>
                  <a:pt x="47599" y="38442"/>
                </a:lnTo>
                <a:lnTo>
                  <a:pt x="47790" y="38156"/>
                </a:lnTo>
                <a:lnTo>
                  <a:pt x="47980" y="37774"/>
                </a:lnTo>
                <a:lnTo>
                  <a:pt x="48077" y="37487"/>
                </a:lnTo>
                <a:lnTo>
                  <a:pt x="48077" y="37106"/>
                </a:lnTo>
                <a:lnTo>
                  <a:pt x="48077" y="36724"/>
                </a:lnTo>
                <a:lnTo>
                  <a:pt x="47980" y="36438"/>
                </a:lnTo>
                <a:lnTo>
                  <a:pt x="47790" y="36057"/>
                </a:lnTo>
                <a:lnTo>
                  <a:pt x="47599" y="35770"/>
                </a:lnTo>
                <a:lnTo>
                  <a:pt x="47313" y="35579"/>
                </a:lnTo>
                <a:lnTo>
                  <a:pt x="46932" y="35389"/>
                </a:lnTo>
                <a:lnTo>
                  <a:pt x="46646" y="35293"/>
                </a:lnTo>
                <a:close/>
                <a:moveTo>
                  <a:pt x="55039" y="35293"/>
                </a:moveTo>
                <a:lnTo>
                  <a:pt x="54753" y="35389"/>
                </a:lnTo>
                <a:lnTo>
                  <a:pt x="54372" y="35579"/>
                </a:lnTo>
                <a:lnTo>
                  <a:pt x="54086" y="35770"/>
                </a:lnTo>
                <a:lnTo>
                  <a:pt x="53895" y="36057"/>
                </a:lnTo>
                <a:lnTo>
                  <a:pt x="53703" y="36438"/>
                </a:lnTo>
                <a:lnTo>
                  <a:pt x="53608" y="36724"/>
                </a:lnTo>
                <a:lnTo>
                  <a:pt x="53608" y="37106"/>
                </a:lnTo>
                <a:lnTo>
                  <a:pt x="53608" y="37487"/>
                </a:lnTo>
                <a:lnTo>
                  <a:pt x="53703" y="37774"/>
                </a:lnTo>
                <a:lnTo>
                  <a:pt x="53895" y="38156"/>
                </a:lnTo>
                <a:lnTo>
                  <a:pt x="54086" y="38442"/>
                </a:lnTo>
                <a:lnTo>
                  <a:pt x="54372" y="38632"/>
                </a:lnTo>
                <a:lnTo>
                  <a:pt x="54753" y="38823"/>
                </a:lnTo>
                <a:lnTo>
                  <a:pt x="55039" y="38918"/>
                </a:lnTo>
                <a:lnTo>
                  <a:pt x="55803" y="38918"/>
                </a:lnTo>
                <a:lnTo>
                  <a:pt x="56089" y="38823"/>
                </a:lnTo>
                <a:lnTo>
                  <a:pt x="56470" y="38632"/>
                </a:lnTo>
                <a:lnTo>
                  <a:pt x="56756" y="38442"/>
                </a:lnTo>
                <a:lnTo>
                  <a:pt x="56947" y="38156"/>
                </a:lnTo>
                <a:lnTo>
                  <a:pt x="57137" y="37774"/>
                </a:lnTo>
                <a:lnTo>
                  <a:pt x="57234" y="37487"/>
                </a:lnTo>
                <a:lnTo>
                  <a:pt x="57234" y="37106"/>
                </a:lnTo>
                <a:lnTo>
                  <a:pt x="57234" y="36724"/>
                </a:lnTo>
                <a:lnTo>
                  <a:pt x="57137" y="36438"/>
                </a:lnTo>
                <a:lnTo>
                  <a:pt x="56947" y="36057"/>
                </a:lnTo>
                <a:lnTo>
                  <a:pt x="56756" y="35770"/>
                </a:lnTo>
                <a:lnTo>
                  <a:pt x="56470" y="35579"/>
                </a:lnTo>
                <a:lnTo>
                  <a:pt x="56089" y="35389"/>
                </a:lnTo>
                <a:lnTo>
                  <a:pt x="55803" y="35293"/>
                </a:lnTo>
                <a:close/>
                <a:moveTo>
                  <a:pt x="64196" y="35293"/>
                </a:moveTo>
                <a:lnTo>
                  <a:pt x="63910" y="35389"/>
                </a:lnTo>
                <a:lnTo>
                  <a:pt x="63529" y="35579"/>
                </a:lnTo>
                <a:lnTo>
                  <a:pt x="63243" y="35770"/>
                </a:lnTo>
                <a:lnTo>
                  <a:pt x="63052" y="36057"/>
                </a:lnTo>
                <a:lnTo>
                  <a:pt x="62862" y="36438"/>
                </a:lnTo>
                <a:lnTo>
                  <a:pt x="62765" y="36724"/>
                </a:lnTo>
                <a:lnTo>
                  <a:pt x="62765" y="37106"/>
                </a:lnTo>
                <a:lnTo>
                  <a:pt x="62765" y="37487"/>
                </a:lnTo>
                <a:lnTo>
                  <a:pt x="62862" y="37774"/>
                </a:lnTo>
                <a:lnTo>
                  <a:pt x="63052" y="38156"/>
                </a:lnTo>
                <a:lnTo>
                  <a:pt x="63243" y="38442"/>
                </a:lnTo>
                <a:lnTo>
                  <a:pt x="63529" y="38632"/>
                </a:lnTo>
                <a:lnTo>
                  <a:pt x="63910" y="38823"/>
                </a:lnTo>
                <a:lnTo>
                  <a:pt x="64196" y="38918"/>
                </a:lnTo>
                <a:lnTo>
                  <a:pt x="64960" y="38918"/>
                </a:lnTo>
                <a:lnTo>
                  <a:pt x="65246" y="38823"/>
                </a:lnTo>
                <a:lnTo>
                  <a:pt x="65627" y="38632"/>
                </a:lnTo>
                <a:lnTo>
                  <a:pt x="65913" y="38442"/>
                </a:lnTo>
                <a:lnTo>
                  <a:pt x="66104" y="38156"/>
                </a:lnTo>
                <a:lnTo>
                  <a:pt x="66296" y="37774"/>
                </a:lnTo>
                <a:lnTo>
                  <a:pt x="66391" y="37487"/>
                </a:lnTo>
                <a:lnTo>
                  <a:pt x="66391" y="37106"/>
                </a:lnTo>
                <a:lnTo>
                  <a:pt x="66391" y="36724"/>
                </a:lnTo>
                <a:lnTo>
                  <a:pt x="66296" y="36438"/>
                </a:lnTo>
                <a:lnTo>
                  <a:pt x="66104" y="36057"/>
                </a:lnTo>
                <a:lnTo>
                  <a:pt x="65913" y="35770"/>
                </a:lnTo>
                <a:lnTo>
                  <a:pt x="65627" y="35579"/>
                </a:lnTo>
                <a:lnTo>
                  <a:pt x="65246" y="35389"/>
                </a:lnTo>
                <a:lnTo>
                  <a:pt x="64960" y="35293"/>
                </a:lnTo>
                <a:close/>
                <a:moveTo>
                  <a:pt x="73355" y="35293"/>
                </a:moveTo>
                <a:lnTo>
                  <a:pt x="73069" y="35389"/>
                </a:lnTo>
                <a:lnTo>
                  <a:pt x="72686" y="35579"/>
                </a:lnTo>
                <a:lnTo>
                  <a:pt x="72400" y="35770"/>
                </a:lnTo>
                <a:lnTo>
                  <a:pt x="72209" y="36057"/>
                </a:lnTo>
                <a:lnTo>
                  <a:pt x="72019" y="36438"/>
                </a:lnTo>
                <a:lnTo>
                  <a:pt x="71922" y="36724"/>
                </a:lnTo>
                <a:lnTo>
                  <a:pt x="71922" y="37106"/>
                </a:lnTo>
                <a:lnTo>
                  <a:pt x="71922" y="37487"/>
                </a:lnTo>
                <a:lnTo>
                  <a:pt x="72019" y="37774"/>
                </a:lnTo>
                <a:lnTo>
                  <a:pt x="72209" y="38156"/>
                </a:lnTo>
                <a:lnTo>
                  <a:pt x="72400" y="38442"/>
                </a:lnTo>
                <a:lnTo>
                  <a:pt x="72686" y="38632"/>
                </a:lnTo>
                <a:lnTo>
                  <a:pt x="73069" y="38823"/>
                </a:lnTo>
                <a:lnTo>
                  <a:pt x="73355" y="38918"/>
                </a:lnTo>
                <a:lnTo>
                  <a:pt x="74117" y="38918"/>
                </a:lnTo>
                <a:lnTo>
                  <a:pt x="74403" y="38823"/>
                </a:lnTo>
                <a:lnTo>
                  <a:pt x="74785" y="38632"/>
                </a:lnTo>
                <a:lnTo>
                  <a:pt x="75072" y="38442"/>
                </a:lnTo>
                <a:lnTo>
                  <a:pt x="75261" y="38156"/>
                </a:lnTo>
                <a:lnTo>
                  <a:pt x="75453" y="37774"/>
                </a:lnTo>
                <a:lnTo>
                  <a:pt x="75548" y="37487"/>
                </a:lnTo>
                <a:lnTo>
                  <a:pt x="75548" y="37106"/>
                </a:lnTo>
                <a:lnTo>
                  <a:pt x="75548" y="36724"/>
                </a:lnTo>
                <a:lnTo>
                  <a:pt x="75453" y="36438"/>
                </a:lnTo>
                <a:lnTo>
                  <a:pt x="75261" y="36057"/>
                </a:lnTo>
                <a:lnTo>
                  <a:pt x="75072" y="35770"/>
                </a:lnTo>
                <a:lnTo>
                  <a:pt x="74785" y="35579"/>
                </a:lnTo>
                <a:lnTo>
                  <a:pt x="74403" y="35389"/>
                </a:lnTo>
                <a:lnTo>
                  <a:pt x="74117" y="35293"/>
                </a:lnTo>
                <a:close/>
                <a:moveTo>
                  <a:pt x="82512" y="35293"/>
                </a:moveTo>
                <a:lnTo>
                  <a:pt x="82225" y="35389"/>
                </a:lnTo>
                <a:lnTo>
                  <a:pt x="81843" y="35579"/>
                </a:lnTo>
                <a:lnTo>
                  <a:pt x="81557" y="35770"/>
                </a:lnTo>
                <a:lnTo>
                  <a:pt x="81367" y="36057"/>
                </a:lnTo>
                <a:lnTo>
                  <a:pt x="81176" y="36438"/>
                </a:lnTo>
                <a:lnTo>
                  <a:pt x="81081" y="36724"/>
                </a:lnTo>
                <a:lnTo>
                  <a:pt x="81081" y="37106"/>
                </a:lnTo>
                <a:lnTo>
                  <a:pt x="81081" y="37487"/>
                </a:lnTo>
                <a:lnTo>
                  <a:pt x="81176" y="37774"/>
                </a:lnTo>
                <a:lnTo>
                  <a:pt x="81367" y="38156"/>
                </a:lnTo>
                <a:lnTo>
                  <a:pt x="81557" y="38442"/>
                </a:lnTo>
                <a:lnTo>
                  <a:pt x="81843" y="38632"/>
                </a:lnTo>
                <a:lnTo>
                  <a:pt x="82225" y="38823"/>
                </a:lnTo>
                <a:lnTo>
                  <a:pt x="82512" y="38918"/>
                </a:lnTo>
                <a:lnTo>
                  <a:pt x="83274" y="38918"/>
                </a:lnTo>
                <a:lnTo>
                  <a:pt x="83560" y="38823"/>
                </a:lnTo>
                <a:lnTo>
                  <a:pt x="83942" y="38632"/>
                </a:lnTo>
                <a:lnTo>
                  <a:pt x="84229" y="38442"/>
                </a:lnTo>
                <a:lnTo>
                  <a:pt x="84418" y="38156"/>
                </a:lnTo>
                <a:lnTo>
                  <a:pt x="84610" y="37774"/>
                </a:lnTo>
                <a:lnTo>
                  <a:pt x="84704" y="37487"/>
                </a:lnTo>
                <a:lnTo>
                  <a:pt x="84704" y="37106"/>
                </a:lnTo>
                <a:lnTo>
                  <a:pt x="84704" y="36724"/>
                </a:lnTo>
                <a:lnTo>
                  <a:pt x="84610" y="36438"/>
                </a:lnTo>
                <a:lnTo>
                  <a:pt x="84418" y="36057"/>
                </a:lnTo>
                <a:lnTo>
                  <a:pt x="84229" y="35770"/>
                </a:lnTo>
                <a:lnTo>
                  <a:pt x="83942" y="35579"/>
                </a:lnTo>
                <a:lnTo>
                  <a:pt x="83560" y="35389"/>
                </a:lnTo>
                <a:lnTo>
                  <a:pt x="83274" y="35293"/>
                </a:lnTo>
                <a:close/>
                <a:moveTo>
                  <a:pt x="91669" y="35293"/>
                </a:moveTo>
                <a:lnTo>
                  <a:pt x="91382" y="35389"/>
                </a:lnTo>
                <a:lnTo>
                  <a:pt x="91001" y="35579"/>
                </a:lnTo>
                <a:lnTo>
                  <a:pt x="90715" y="35770"/>
                </a:lnTo>
                <a:lnTo>
                  <a:pt x="90524" y="36057"/>
                </a:lnTo>
                <a:lnTo>
                  <a:pt x="90333" y="36438"/>
                </a:lnTo>
                <a:lnTo>
                  <a:pt x="90238" y="36724"/>
                </a:lnTo>
                <a:lnTo>
                  <a:pt x="90238" y="37106"/>
                </a:lnTo>
                <a:lnTo>
                  <a:pt x="90238" y="37487"/>
                </a:lnTo>
                <a:lnTo>
                  <a:pt x="90333" y="37774"/>
                </a:lnTo>
                <a:lnTo>
                  <a:pt x="90524" y="38156"/>
                </a:lnTo>
                <a:lnTo>
                  <a:pt x="90715" y="38442"/>
                </a:lnTo>
                <a:lnTo>
                  <a:pt x="91001" y="38632"/>
                </a:lnTo>
                <a:lnTo>
                  <a:pt x="91382" y="38823"/>
                </a:lnTo>
                <a:lnTo>
                  <a:pt x="91669" y="38918"/>
                </a:lnTo>
                <a:lnTo>
                  <a:pt x="92432" y="38918"/>
                </a:lnTo>
                <a:lnTo>
                  <a:pt x="92718" y="38823"/>
                </a:lnTo>
                <a:lnTo>
                  <a:pt x="93099" y="38632"/>
                </a:lnTo>
                <a:lnTo>
                  <a:pt x="93386" y="38442"/>
                </a:lnTo>
                <a:lnTo>
                  <a:pt x="93577" y="38156"/>
                </a:lnTo>
                <a:lnTo>
                  <a:pt x="93767" y="37774"/>
                </a:lnTo>
                <a:lnTo>
                  <a:pt x="93863" y="37487"/>
                </a:lnTo>
                <a:lnTo>
                  <a:pt x="93863" y="37106"/>
                </a:lnTo>
                <a:lnTo>
                  <a:pt x="93863" y="36724"/>
                </a:lnTo>
                <a:lnTo>
                  <a:pt x="93767" y="36438"/>
                </a:lnTo>
                <a:lnTo>
                  <a:pt x="93577" y="36057"/>
                </a:lnTo>
                <a:lnTo>
                  <a:pt x="93386" y="35770"/>
                </a:lnTo>
                <a:lnTo>
                  <a:pt x="93099" y="35579"/>
                </a:lnTo>
                <a:lnTo>
                  <a:pt x="92718" y="35389"/>
                </a:lnTo>
                <a:lnTo>
                  <a:pt x="92432" y="35293"/>
                </a:lnTo>
                <a:close/>
                <a:moveTo>
                  <a:pt x="100826" y="35293"/>
                </a:moveTo>
                <a:lnTo>
                  <a:pt x="100539" y="35389"/>
                </a:lnTo>
                <a:lnTo>
                  <a:pt x="100158" y="35579"/>
                </a:lnTo>
                <a:lnTo>
                  <a:pt x="99872" y="35770"/>
                </a:lnTo>
                <a:lnTo>
                  <a:pt x="99681" y="36057"/>
                </a:lnTo>
                <a:lnTo>
                  <a:pt x="99491" y="36438"/>
                </a:lnTo>
                <a:lnTo>
                  <a:pt x="99395" y="36724"/>
                </a:lnTo>
                <a:lnTo>
                  <a:pt x="99395" y="37106"/>
                </a:lnTo>
                <a:lnTo>
                  <a:pt x="99395" y="37487"/>
                </a:lnTo>
                <a:lnTo>
                  <a:pt x="99491" y="37774"/>
                </a:lnTo>
                <a:lnTo>
                  <a:pt x="99681" y="38156"/>
                </a:lnTo>
                <a:lnTo>
                  <a:pt x="99872" y="38442"/>
                </a:lnTo>
                <a:lnTo>
                  <a:pt x="100158" y="38632"/>
                </a:lnTo>
                <a:lnTo>
                  <a:pt x="100539" y="38823"/>
                </a:lnTo>
                <a:lnTo>
                  <a:pt x="100826" y="38918"/>
                </a:lnTo>
                <a:lnTo>
                  <a:pt x="101589" y="38918"/>
                </a:lnTo>
                <a:lnTo>
                  <a:pt x="101875" y="38823"/>
                </a:lnTo>
                <a:lnTo>
                  <a:pt x="102256" y="38632"/>
                </a:lnTo>
                <a:lnTo>
                  <a:pt x="102542" y="38442"/>
                </a:lnTo>
                <a:lnTo>
                  <a:pt x="102734" y="38156"/>
                </a:lnTo>
                <a:lnTo>
                  <a:pt x="102925" y="37774"/>
                </a:lnTo>
                <a:lnTo>
                  <a:pt x="103020" y="37487"/>
                </a:lnTo>
                <a:lnTo>
                  <a:pt x="103020" y="37106"/>
                </a:lnTo>
                <a:lnTo>
                  <a:pt x="103020" y="36724"/>
                </a:lnTo>
                <a:lnTo>
                  <a:pt x="102925" y="36438"/>
                </a:lnTo>
                <a:lnTo>
                  <a:pt x="102734" y="36057"/>
                </a:lnTo>
                <a:lnTo>
                  <a:pt x="102542" y="35770"/>
                </a:lnTo>
                <a:lnTo>
                  <a:pt x="102256" y="35579"/>
                </a:lnTo>
                <a:lnTo>
                  <a:pt x="101875" y="35389"/>
                </a:lnTo>
                <a:lnTo>
                  <a:pt x="101589" y="35293"/>
                </a:lnTo>
                <a:close/>
                <a:moveTo>
                  <a:pt x="109983" y="35293"/>
                </a:moveTo>
                <a:lnTo>
                  <a:pt x="109696" y="35389"/>
                </a:lnTo>
                <a:lnTo>
                  <a:pt x="109315" y="35579"/>
                </a:lnTo>
                <a:lnTo>
                  <a:pt x="109029" y="35770"/>
                </a:lnTo>
                <a:lnTo>
                  <a:pt x="108838" y="36057"/>
                </a:lnTo>
                <a:lnTo>
                  <a:pt x="108648" y="36438"/>
                </a:lnTo>
                <a:lnTo>
                  <a:pt x="108552" y="36724"/>
                </a:lnTo>
                <a:lnTo>
                  <a:pt x="108552" y="37106"/>
                </a:lnTo>
                <a:lnTo>
                  <a:pt x="108552" y="37487"/>
                </a:lnTo>
                <a:lnTo>
                  <a:pt x="108648" y="37774"/>
                </a:lnTo>
                <a:lnTo>
                  <a:pt x="108838" y="38156"/>
                </a:lnTo>
                <a:lnTo>
                  <a:pt x="109029" y="38442"/>
                </a:lnTo>
                <a:lnTo>
                  <a:pt x="109315" y="38632"/>
                </a:lnTo>
                <a:lnTo>
                  <a:pt x="109696" y="38823"/>
                </a:lnTo>
                <a:lnTo>
                  <a:pt x="109983" y="38918"/>
                </a:lnTo>
                <a:lnTo>
                  <a:pt x="110746" y="38918"/>
                </a:lnTo>
                <a:lnTo>
                  <a:pt x="111032" y="38823"/>
                </a:lnTo>
                <a:lnTo>
                  <a:pt x="111413" y="38632"/>
                </a:lnTo>
                <a:lnTo>
                  <a:pt x="111699" y="38442"/>
                </a:lnTo>
                <a:lnTo>
                  <a:pt x="111891" y="38156"/>
                </a:lnTo>
                <a:lnTo>
                  <a:pt x="112082" y="37774"/>
                </a:lnTo>
                <a:lnTo>
                  <a:pt x="112177" y="37487"/>
                </a:lnTo>
                <a:lnTo>
                  <a:pt x="112177" y="37106"/>
                </a:lnTo>
                <a:lnTo>
                  <a:pt x="112177" y="36724"/>
                </a:lnTo>
                <a:lnTo>
                  <a:pt x="112082" y="36438"/>
                </a:lnTo>
                <a:lnTo>
                  <a:pt x="111891" y="36057"/>
                </a:lnTo>
                <a:lnTo>
                  <a:pt x="111699" y="35770"/>
                </a:lnTo>
                <a:lnTo>
                  <a:pt x="111413" y="35579"/>
                </a:lnTo>
                <a:lnTo>
                  <a:pt x="111032" y="35389"/>
                </a:lnTo>
                <a:lnTo>
                  <a:pt x="110746" y="35293"/>
                </a:lnTo>
                <a:close/>
                <a:moveTo>
                  <a:pt x="4578" y="39873"/>
                </a:moveTo>
                <a:lnTo>
                  <a:pt x="4197" y="40063"/>
                </a:lnTo>
                <a:lnTo>
                  <a:pt x="3816" y="40349"/>
                </a:lnTo>
                <a:lnTo>
                  <a:pt x="3530" y="40635"/>
                </a:lnTo>
                <a:lnTo>
                  <a:pt x="3338" y="41112"/>
                </a:lnTo>
                <a:lnTo>
                  <a:pt x="3244" y="41685"/>
                </a:lnTo>
                <a:lnTo>
                  <a:pt x="3244" y="42066"/>
                </a:lnTo>
                <a:lnTo>
                  <a:pt x="3338" y="42352"/>
                </a:lnTo>
                <a:lnTo>
                  <a:pt x="3530" y="42735"/>
                </a:lnTo>
                <a:lnTo>
                  <a:pt x="3720" y="43021"/>
                </a:lnTo>
                <a:lnTo>
                  <a:pt x="4006" y="43210"/>
                </a:lnTo>
                <a:lnTo>
                  <a:pt x="4388" y="43402"/>
                </a:lnTo>
                <a:lnTo>
                  <a:pt x="4674" y="43497"/>
                </a:lnTo>
                <a:lnTo>
                  <a:pt x="5436" y="43497"/>
                </a:lnTo>
                <a:lnTo>
                  <a:pt x="5723" y="43402"/>
                </a:lnTo>
                <a:lnTo>
                  <a:pt x="6105" y="43210"/>
                </a:lnTo>
                <a:lnTo>
                  <a:pt x="6391" y="43021"/>
                </a:lnTo>
                <a:lnTo>
                  <a:pt x="6583" y="42735"/>
                </a:lnTo>
                <a:lnTo>
                  <a:pt x="6772" y="42352"/>
                </a:lnTo>
                <a:lnTo>
                  <a:pt x="6869" y="42066"/>
                </a:lnTo>
                <a:lnTo>
                  <a:pt x="6869" y="41685"/>
                </a:lnTo>
                <a:lnTo>
                  <a:pt x="6772" y="41112"/>
                </a:lnTo>
                <a:lnTo>
                  <a:pt x="6583" y="40635"/>
                </a:lnTo>
                <a:lnTo>
                  <a:pt x="6295" y="40349"/>
                </a:lnTo>
                <a:lnTo>
                  <a:pt x="5914" y="40063"/>
                </a:lnTo>
                <a:lnTo>
                  <a:pt x="5533" y="39873"/>
                </a:lnTo>
                <a:close/>
                <a:moveTo>
                  <a:pt x="13737" y="39873"/>
                </a:moveTo>
                <a:lnTo>
                  <a:pt x="13354" y="40063"/>
                </a:lnTo>
                <a:lnTo>
                  <a:pt x="12973" y="40349"/>
                </a:lnTo>
                <a:lnTo>
                  <a:pt x="12687" y="40635"/>
                </a:lnTo>
                <a:lnTo>
                  <a:pt x="12495" y="41112"/>
                </a:lnTo>
                <a:lnTo>
                  <a:pt x="12401" y="41685"/>
                </a:lnTo>
                <a:lnTo>
                  <a:pt x="12401" y="42066"/>
                </a:lnTo>
                <a:lnTo>
                  <a:pt x="12495" y="42352"/>
                </a:lnTo>
                <a:lnTo>
                  <a:pt x="12687" y="42735"/>
                </a:lnTo>
                <a:lnTo>
                  <a:pt x="12878" y="43021"/>
                </a:lnTo>
                <a:lnTo>
                  <a:pt x="13164" y="43210"/>
                </a:lnTo>
                <a:lnTo>
                  <a:pt x="13545" y="43402"/>
                </a:lnTo>
                <a:lnTo>
                  <a:pt x="13831" y="43497"/>
                </a:lnTo>
                <a:lnTo>
                  <a:pt x="14595" y="43497"/>
                </a:lnTo>
                <a:lnTo>
                  <a:pt x="14881" y="43402"/>
                </a:lnTo>
                <a:lnTo>
                  <a:pt x="15262" y="43210"/>
                </a:lnTo>
                <a:lnTo>
                  <a:pt x="15548" y="43021"/>
                </a:lnTo>
                <a:lnTo>
                  <a:pt x="15740" y="42735"/>
                </a:lnTo>
                <a:lnTo>
                  <a:pt x="15929" y="42352"/>
                </a:lnTo>
                <a:lnTo>
                  <a:pt x="16026" y="42066"/>
                </a:lnTo>
                <a:lnTo>
                  <a:pt x="16026" y="41685"/>
                </a:lnTo>
                <a:lnTo>
                  <a:pt x="15929" y="41112"/>
                </a:lnTo>
                <a:lnTo>
                  <a:pt x="15740" y="40635"/>
                </a:lnTo>
                <a:lnTo>
                  <a:pt x="15453" y="40349"/>
                </a:lnTo>
                <a:lnTo>
                  <a:pt x="15071" y="40063"/>
                </a:lnTo>
                <a:lnTo>
                  <a:pt x="14690" y="39873"/>
                </a:lnTo>
                <a:close/>
                <a:moveTo>
                  <a:pt x="22893" y="39873"/>
                </a:moveTo>
                <a:lnTo>
                  <a:pt x="22512" y="40063"/>
                </a:lnTo>
                <a:lnTo>
                  <a:pt x="22130" y="40349"/>
                </a:lnTo>
                <a:lnTo>
                  <a:pt x="21844" y="40635"/>
                </a:lnTo>
                <a:lnTo>
                  <a:pt x="21654" y="41112"/>
                </a:lnTo>
                <a:lnTo>
                  <a:pt x="21558" y="41685"/>
                </a:lnTo>
                <a:lnTo>
                  <a:pt x="21558" y="42066"/>
                </a:lnTo>
                <a:lnTo>
                  <a:pt x="21654" y="42352"/>
                </a:lnTo>
                <a:lnTo>
                  <a:pt x="21844" y="42735"/>
                </a:lnTo>
                <a:lnTo>
                  <a:pt x="22035" y="43021"/>
                </a:lnTo>
                <a:lnTo>
                  <a:pt x="22321" y="43210"/>
                </a:lnTo>
                <a:lnTo>
                  <a:pt x="22702" y="43402"/>
                </a:lnTo>
                <a:lnTo>
                  <a:pt x="22988" y="43497"/>
                </a:lnTo>
                <a:lnTo>
                  <a:pt x="23752" y="43497"/>
                </a:lnTo>
                <a:lnTo>
                  <a:pt x="24038" y="43402"/>
                </a:lnTo>
                <a:lnTo>
                  <a:pt x="24419" y="43210"/>
                </a:lnTo>
                <a:lnTo>
                  <a:pt x="24705" y="43021"/>
                </a:lnTo>
                <a:lnTo>
                  <a:pt x="24897" y="42735"/>
                </a:lnTo>
                <a:lnTo>
                  <a:pt x="25088" y="42352"/>
                </a:lnTo>
                <a:lnTo>
                  <a:pt x="25183" y="42066"/>
                </a:lnTo>
                <a:lnTo>
                  <a:pt x="25183" y="41685"/>
                </a:lnTo>
                <a:lnTo>
                  <a:pt x="25088" y="41112"/>
                </a:lnTo>
                <a:lnTo>
                  <a:pt x="24897" y="40635"/>
                </a:lnTo>
                <a:lnTo>
                  <a:pt x="24610" y="40349"/>
                </a:lnTo>
                <a:lnTo>
                  <a:pt x="24229" y="40063"/>
                </a:lnTo>
                <a:lnTo>
                  <a:pt x="23847" y="39873"/>
                </a:lnTo>
                <a:close/>
                <a:moveTo>
                  <a:pt x="32050" y="39873"/>
                </a:moveTo>
                <a:lnTo>
                  <a:pt x="31669" y="40063"/>
                </a:lnTo>
                <a:lnTo>
                  <a:pt x="31287" y="40349"/>
                </a:lnTo>
                <a:lnTo>
                  <a:pt x="31001" y="40635"/>
                </a:lnTo>
                <a:lnTo>
                  <a:pt x="30811" y="41112"/>
                </a:lnTo>
                <a:lnTo>
                  <a:pt x="30714" y="41685"/>
                </a:lnTo>
                <a:lnTo>
                  <a:pt x="30714" y="42066"/>
                </a:lnTo>
                <a:lnTo>
                  <a:pt x="30811" y="42352"/>
                </a:lnTo>
                <a:lnTo>
                  <a:pt x="31001" y="42735"/>
                </a:lnTo>
                <a:lnTo>
                  <a:pt x="31192" y="43021"/>
                </a:lnTo>
                <a:lnTo>
                  <a:pt x="31478" y="43210"/>
                </a:lnTo>
                <a:lnTo>
                  <a:pt x="31859" y="43402"/>
                </a:lnTo>
                <a:lnTo>
                  <a:pt x="32145" y="43497"/>
                </a:lnTo>
                <a:lnTo>
                  <a:pt x="32909" y="43497"/>
                </a:lnTo>
                <a:lnTo>
                  <a:pt x="33195" y="43402"/>
                </a:lnTo>
                <a:lnTo>
                  <a:pt x="33578" y="43210"/>
                </a:lnTo>
                <a:lnTo>
                  <a:pt x="33864" y="43021"/>
                </a:lnTo>
                <a:lnTo>
                  <a:pt x="34053" y="42735"/>
                </a:lnTo>
                <a:lnTo>
                  <a:pt x="34245" y="42352"/>
                </a:lnTo>
                <a:lnTo>
                  <a:pt x="34340" y="42066"/>
                </a:lnTo>
                <a:lnTo>
                  <a:pt x="34340" y="41685"/>
                </a:lnTo>
                <a:lnTo>
                  <a:pt x="34245" y="41112"/>
                </a:lnTo>
                <a:lnTo>
                  <a:pt x="34053" y="40635"/>
                </a:lnTo>
                <a:lnTo>
                  <a:pt x="33767" y="40349"/>
                </a:lnTo>
                <a:lnTo>
                  <a:pt x="33386" y="40063"/>
                </a:lnTo>
                <a:lnTo>
                  <a:pt x="33004" y="39873"/>
                </a:lnTo>
                <a:close/>
                <a:moveTo>
                  <a:pt x="41207" y="39873"/>
                </a:moveTo>
                <a:lnTo>
                  <a:pt x="40826" y="40063"/>
                </a:lnTo>
                <a:lnTo>
                  <a:pt x="40445" y="40349"/>
                </a:lnTo>
                <a:lnTo>
                  <a:pt x="40159" y="40635"/>
                </a:lnTo>
                <a:lnTo>
                  <a:pt x="39968" y="41112"/>
                </a:lnTo>
                <a:lnTo>
                  <a:pt x="39873" y="41685"/>
                </a:lnTo>
                <a:lnTo>
                  <a:pt x="39873" y="42066"/>
                </a:lnTo>
                <a:lnTo>
                  <a:pt x="39968" y="42352"/>
                </a:lnTo>
                <a:lnTo>
                  <a:pt x="40159" y="42735"/>
                </a:lnTo>
                <a:lnTo>
                  <a:pt x="40349" y="43021"/>
                </a:lnTo>
                <a:lnTo>
                  <a:pt x="40635" y="43210"/>
                </a:lnTo>
                <a:lnTo>
                  <a:pt x="41018" y="43402"/>
                </a:lnTo>
                <a:lnTo>
                  <a:pt x="41304" y="43497"/>
                </a:lnTo>
                <a:lnTo>
                  <a:pt x="42066" y="43497"/>
                </a:lnTo>
                <a:lnTo>
                  <a:pt x="42352" y="43402"/>
                </a:lnTo>
                <a:lnTo>
                  <a:pt x="42735" y="43210"/>
                </a:lnTo>
                <a:lnTo>
                  <a:pt x="43021" y="43021"/>
                </a:lnTo>
                <a:lnTo>
                  <a:pt x="43210" y="42735"/>
                </a:lnTo>
                <a:lnTo>
                  <a:pt x="43402" y="42352"/>
                </a:lnTo>
                <a:lnTo>
                  <a:pt x="43497" y="42066"/>
                </a:lnTo>
                <a:lnTo>
                  <a:pt x="43497" y="41685"/>
                </a:lnTo>
                <a:lnTo>
                  <a:pt x="43402" y="41112"/>
                </a:lnTo>
                <a:lnTo>
                  <a:pt x="43210" y="40635"/>
                </a:lnTo>
                <a:lnTo>
                  <a:pt x="42924" y="40349"/>
                </a:lnTo>
                <a:lnTo>
                  <a:pt x="42543" y="40063"/>
                </a:lnTo>
                <a:lnTo>
                  <a:pt x="42162" y="39873"/>
                </a:lnTo>
                <a:close/>
                <a:moveTo>
                  <a:pt x="50366" y="39873"/>
                </a:moveTo>
                <a:lnTo>
                  <a:pt x="49983" y="40063"/>
                </a:lnTo>
                <a:lnTo>
                  <a:pt x="49602" y="40349"/>
                </a:lnTo>
                <a:lnTo>
                  <a:pt x="49316" y="40635"/>
                </a:lnTo>
                <a:lnTo>
                  <a:pt x="49125" y="41112"/>
                </a:lnTo>
                <a:lnTo>
                  <a:pt x="49030" y="41685"/>
                </a:lnTo>
                <a:lnTo>
                  <a:pt x="49030" y="42066"/>
                </a:lnTo>
                <a:lnTo>
                  <a:pt x="49125" y="42352"/>
                </a:lnTo>
                <a:lnTo>
                  <a:pt x="49316" y="42735"/>
                </a:lnTo>
                <a:lnTo>
                  <a:pt x="49507" y="43021"/>
                </a:lnTo>
                <a:lnTo>
                  <a:pt x="49794" y="43210"/>
                </a:lnTo>
                <a:lnTo>
                  <a:pt x="50175" y="43402"/>
                </a:lnTo>
                <a:lnTo>
                  <a:pt x="50461" y="43497"/>
                </a:lnTo>
                <a:lnTo>
                  <a:pt x="51224" y="43497"/>
                </a:lnTo>
                <a:lnTo>
                  <a:pt x="51511" y="43402"/>
                </a:lnTo>
                <a:lnTo>
                  <a:pt x="51892" y="43210"/>
                </a:lnTo>
                <a:lnTo>
                  <a:pt x="52178" y="43021"/>
                </a:lnTo>
                <a:lnTo>
                  <a:pt x="52369" y="42735"/>
                </a:lnTo>
                <a:lnTo>
                  <a:pt x="52559" y="42352"/>
                </a:lnTo>
                <a:lnTo>
                  <a:pt x="52655" y="42066"/>
                </a:lnTo>
                <a:lnTo>
                  <a:pt x="52655" y="41685"/>
                </a:lnTo>
                <a:lnTo>
                  <a:pt x="52559" y="41112"/>
                </a:lnTo>
                <a:lnTo>
                  <a:pt x="52369" y="40635"/>
                </a:lnTo>
                <a:lnTo>
                  <a:pt x="52083" y="40349"/>
                </a:lnTo>
                <a:lnTo>
                  <a:pt x="51700" y="40063"/>
                </a:lnTo>
                <a:lnTo>
                  <a:pt x="51319" y="39873"/>
                </a:lnTo>
                <a:close/>
                <a:moveTo>
                  <a:pt x="59523" y="39873"/>
                </a:moveTo>
                <a:lnTo>
                  <a:pt x="59140" y="40063"/>
                </a:lnTo>
                <a:lnTo>
                  <a:pt x="58759" y="40349"/>
                </a:lnTo>
                <a:lnTo>
                  <a:pt x="58473" y="40635"/>
                </a:lnTo>
                <a:lnTo>
                  <a:pt x="58282" y="41112"/>
                </a:lnTo>
                <a:lnTo>
                  <a:pt x="58187" y="41685"/>
                </a:lnTo>
                <a:lnTo>
                  <a:pt x="58187" y="42066"/>
                </a:lnTo>
                <a:lnTo>
                  <a:pt x="58282" y="42352"/>
                </a:lnTo>
                <a:lnTo>
                  <a:pt x="58473" y="42735"/>
                </a:lnTo>
                <a:lnTo>
                  <a:pt x="58664" y="43021"/>
                </a:lnTo>
                <a:lnTo>
                  <a:pt x="58951" y="43210"/>
                </a:lnTo>
                <a:lnTo>
                  <a:pt x="59332" y="43402"/>
                </a:lnTo>
                <a:lnTo>
                  <a:pt x="59618" y="43497"/>
                </a:lnTo>
                <a:lnTo>
                  <a:pt x="60381" y="43497"/>
                </a:lnTo>
                <a:lnTo>
                  <a:pt x="60667" y="43402"/>
                </a:lnTo>
                <a:lnTo>
                  <a:pt x="61048" y="43210"/>
                </a:lnTo>
                <a:lnTo>
                  <a:pt x="61335" y="43021"/>
                </a:lnTo>
                <a:lnTo>
                  <a:pt x="61526" y="42735"/>
                </a:lnTo>
                <a:lnTo>
                  <a:pt x="61717" y="42352"/>
                </a:lnTo>
                <a:lnTo>
                  <a:pt x="61812" y="42066"/>
                </a:lnTo>
                <a:lnTo>
                  <a:pt x="61812" y="41685"/>
                </a:lnTo>
                <a:lnTo>
                  <a:pt x="61717" y="41112"/>
                </a:lnTo>
                <a:lnTo>
                  <a:pt x="61526" y="40635"/>
                </a:lnTo>
                <a:lnTo>
                  <a:pt x="61240" y="40349"/>
                </a:lnTo>
                <a:lnTo>
                  <a:pt x="60859" y="40063"/>
                </a:lnTo>
                <a:lnTo>
                  <a:pt x="60476" y="39873"/>
                </a:lnTo>
                <a:close/>
                <a:moveTo>
                  <a:pt x="68680" y="39873"/>
                </a:moveTo>
                <a:lnTo>
                  <a:pt x="68299" y="40063"/>
                </a:lnTo>
                <a:lnTo>
                  <a:pt x="67916" y="40349"/>
                </a:lnTo>
                <a:lnTo>
                  <a:pt x="67630" y="40635"/>
                </a:lnTo>
                <a:lnTo>
                  <a:pt x="67440" y="41112"/>
                </a:lnTo>
                <a:lnTo>
                  <a:pt x="67344" y="41685"/>
                </a:lnTo>
                <a:lnTo>
                  <a:pt x="67344" y="42066"/>
                </a:lnTo>
                <a:lnTo>
                  <a:pt x="67440" y="42352"/>
                </a:lnTo>
                <a:lnTo>
                  <a:pt x="67630" y="42735"/>
                </a:lnTo>
                <a:lnTo>
                  <a:pt x="67821" y="43021"/>
                </a:lnTo>
                <a:lnTo>
                  <a:pt x="68107" y="43210"/>
                </a:lnTo>
                <a:lnTo>
                  <a:pt x="68488" y="43402"/>
                </a:lnTo>
                <a:lnTo>
                  <a:pt x="68775" y="43497"/>
                </a:lnTo>
                <a:lnTo>
                  <a:pt x="69538" y="43497"/>
                </a:lnTo>
                <a:lnTo>
                  <a:pt x="69824" y="43402"/>
                </a:lnTo>
                <a:lnTo>
                  <a:pt x="70205" y="43210"/>
                </a:lnTo>
                <a:lnTo>
                  <a:pt x="70492" y="43021"/>
                </a:lnTo>
                <a:lnTo>
                  <a:pt x="70683" y="42735"/>
                </a:lnTo>
                <a:lnTo>
                  <a:pt x="70874" y="42352"/>
                </a:lnTo>
                <a:lnTo>
                  <a:pt x="70969" y="42066"/>
                </a:lnTo>
                <a:lnTo>
                  <a:pt x="70969" y="41685"/>
                </a:lnTo>
                <a:lnTo>
                  <a:pt x="70874" y="41112"/>
                </a:lnTo>
                <a:lnTo>
                  <a:pt x="70683" y="40635"/>
                </a:lnTo>
                <a:lnTo>
                  <a:pt x="70397" y="40349"/>
                </a:lnTo>
                <a:lnTo>
                  <a:pt x="70016" y="40063"/>
                </a:lnTo>
                <a:lnTo>
                  <a:pt x="69633" y="39873"/>
                </a:lnTo>
                <a:close/>
                <a:moveTo>
                  <a:pt x="77837" y="39873"/>
                </a:moveTo>
                <a:lnTo>
                  <a:pt x="77456" y="40063"/>
                </a:lnTo>
                <a:lnTo>
                  <a:pt x="77075" y="40349"/>
                </a:lnTo>
                <a:lnTo>
                  <a:pt x="76789" y="40635"/>
                </a:lnTo>
                <a:lnTo>
                  <a:pt x="76597" y="41112"/>
                </a:lnTo>
                <a:lnTo>
                  <a:pt x="76502" y="41685"/>
                </a:lnTo>
                <a:lnTo>
                  <a:pt x="76502" y="42066"/>
                </a:lnTo>
                <a:lnTo>
                  <a:pt x="76597" y="42352"/>
                </a:lnTo>
                <a:lnTo>
                  <a:pt x="76789" y="42735"/>
                </a:lnTo>
                <a:lnTo>
                  <a:pt x="76978" y="43021"/>
                </a:lnTo>
                <a:lnTo>
                  <a:pt x="77264" y="43210"/>
                </a:lnTo>
                <a:lnTo>
                  <a:pt x="77647" y="43402"/>
                </a:lnTo>
                <a:lnTo>
                  <a:pt x="77933" y="43497"/>
                </a:lnTo>
                <a:lnTo>
                  <a:pt x="78695" y="43497"/>
                </a:lnTo>
                <a:lnTo>
                  <a:pt x="78981" y="43402"/>
                </a:lnTo>
                <a:lnTo>
                  <a:pt x="79364" y="43210"/>
                </a:lnTo>
                <a:lnTo>
                  <a:pt x="79650" y="43021"/>
                </a:lnTo>
                <a:lnTo>
                  <a:pt x="79840" y="42735"/>
                </a:lnTo>
                <a:lnTo>
                  <a:pt x="80031" y="42352"/>
                </a:lnTo>
                <a:lnTo>
                  <a:pt x="80126" y="42066"/>
                </a:lnTo>
                <a:lnTo>
                  <a:pt x="80126" y="41685"/>
                </a:lnTo>
                <a:lnTo>
                  <a:pt x="80031" y="41112"/>
                </a:lnTo>
                <a:lnTo>
                  <a:pt x="79840" y="40635"/>
                </a:lnTo>
                <a:lnTo>
                  <a:pt x="79554" y="40349"/>
                </a:lnTo>
                <a:lnTo>
                  <a:pt x="79173" y="40063"/>
                </a:lnTo>
                <a:lnTo>
                  <a:pt x="78792" y="39873"/>
                </a:lnTo>
                <a:close/>
                <a:moveTo>
                  <a:pt x="86995" y="39873"/>
                </a:moveTo>
                <a:lnTo>
                  <a:pt x="86613" y="40063"/>
                </a:lnTo>
                <a:lnTo>
                  <a:pt x="86232" y="40349"/>
                </a:lnTo>
                <a:lnTo>
                  <a:pt x="85946" y="40635"/>
                </a:lnTo>
                <a:lnTo>
                  <a:pt x="85754" y="41112"/>
                </a:lnTo>
                <a:lnTo>
                  <a:pt x="85659" y="41685"/>
                </a:lnTo>
                <a:lnTo>
                  <a:pt x="85659" y="42066"/>
                </a:lnTo>
                <a:lnTo>
                  <a:pt x="85754" y="42352"/>
                </a:lnTo>
                <a:lnTo>
                  <a:pt x="85946" y="42735"/>
                </a:lnTo>
                <a:lnTo>
                  <a:pt x="86135" y="43021"/>
                </a:lnTo>
                <a:lnTo>
                  <a:pt x="86423" y="43210"/>
                </a:lnTo>
                <a:lnTo>
                  <a:pt x="86804" y="43402"/>
                </a:lnTo>
                <a:lnTo>
                  <a:pt x="87090" y="43497"/>
                </a:lnTo>
                <a:lnTo>
                  <a:pt x="87854" y="43497"/>
                </a:lnTo>
                <a:lnTo>
                  <a:pt x="88140" y="43402"/>
                </a:lnTo>
                <a:lnTo>
                  <a:pt x="88521" y="43210"/>
                </a:lnTo>
                <a:lnTo>
                  <a:pt x="88807" y="43021"/>
                </a:lnTo>
                <a:lnTo>
                  <a:pt x="88998" y="42735"/>
                </a:lnTo>
                <a:lnTo>
                  <a:pt x="89188" y="42352"/>
                </a:lnTo>
                <a:lnTo>
                  <a:pt x="89285" y="42066"/>
                </a:lnTo>
                <a:lnTo>
                  <a:pt x="89285" y="41685"/>
                </a:lnTo>
                <a:lnTo>
                  <a:pt x="89188" y="41112"/>
                </a:lnTo>
                <a:lnTo>
                  <a:pt x="88998" y="40635"/>
                </a:lnTo>
                <a:lnTo>
                  <a:pt x="88712" y="40349"/>
                </a:lnTo>
                <a:lnTo>
                  <a:pt x="88330" y="40063"/>
                </a:lnTo>
                <a:lnTo>
                  <a:pt x="87949" y="39873"/>
                </a:lnTo>
                <a:close/>
                <a:moveTo>
                  <a:pt x="96152" y="39873"/>
                </a:moveTo>
                <a:lnTo>
                  <a:pt x="95770" y="40063"/>
                </a:lnTo>
                <a:lnTo>
                  <a:pt x="95389" y="40349"/>
                </a:lnTo>
                <a:lnTo>
                  <a:pt x="95102" y="40635"/>
                </a:lnTo>
                <a:lnTo>
                  <a:pt x="94911" y="41112"/>
                </a:lnTo>
                <a:lnTo>
                  <a:pt x="94816" y="41685"/>
                </a:lnTo>
                <a:lnTo>
                  <a:pt x="94816" y="42066"/>
                </a:lnTo>
                <a:lnTo>
                  <a:pt x="94911" y="42352"/>
                </a:lnTo>
                <a:lnTo>
                  <a:pt x="95102" y="42735"/>
                </a:lnTo>
                <a:lnTo>
                  <a:pt x="95294" y="43021"/>
                </a:lnTo>
                <a:lnTo>
                  <a:pt x="95580" y="43210"/>
                </a:lnTo>
                <a:lnTo>
                  <a:pt x="95961" y="43402"/>
                </a:lnTo>
                <a:lnTo>
                  <a:pt x="96247" y="43497"/>
                </a:lnTo>
                <a:lnTo>
                  <a:pt x="97011" y="43497"/>
                </a:lnTo>
                <a:lnTo>
                  <a:pt x="97297" y="43402"/>
                </a:lnTo>
                <a:lnTo>
                  <a:pt x="97678" y="43210"/>
                </a:lnTo>
                <a:lnTo>
                  <a:pt x="97964" y="43021"/>
                </a:lnTo>
                <a:lnTo>
                  <a:pt x="98155" y="42735"/>
                </a:lnTo>
                <a:lnTo>
                  <a:pt x="98345" y="42352"/>
                </a:lnTo>
                <a:lnTo>
                  <a:pt x="98441" y="42066"/>
                </a:lnTo>
                <a:lnTo>
                  <a:pt x="98441" y="41685"/>
                </a:lnTo>
                <a:lnTo>
                  <a:pt x="98345" y="41112"/>
                </a:lnTo>
                <a:lnTo>
                  <a:pt x="98155" y="40635"/>
                </a:lnTo>
                <a:lnTo>
                  <a:pt x="97869" y="40349"/>
                </a:lnTo>
                <a:lnTo>
                  <a:pt x="97487" y="40063"/>
                </a:lnTo>
                <a:lnTo>
                  <a:pt x="97106" y="39873"/>
                </a:lnTo>
                <a:close/>
                <a:moveTo>
                  <a:pt x="105309" y="39873"/>
                </a:moveTo>
                <a:lnTo>
                  <a:pt x="104928" y="40063"/>
                </a:lnTo>
                <a:lnTo>
                  <a:pt x="104546" y="40349"/>
                </a:lnTo>
                <a:lnTo>
                  <a:pt x="104259" y="40635"/>
                </a:lnTo>
                <a:lnTo>
                  <a:pt x="104070" y="41112"/>
                </a:lnTo>
                <a:lnTo>
                  <a:pt x="103973" y="41685"/>
                </a:lnTo>
                <a:lnTo>
                  <a:pt x="103973" y="42066"/>
                </a:lnTo>
                <a:lnTo>
                  <a:pt x="104070" y="42352"/>
                </a:lnTo>
                <a:lnTo>
                  <a:pt x="104259" y="42735"/>
                </a:lnTo>
                <a:lnTo>
                  <a:pt x="104451" y="43021"/>
                </a:lnTo>
                <a:lnTo>
                  <a:pt x="104737" y="43210"/>
                </a:lnTo>
                <a:lnTo>
                  <a:pt x="105118" y="43402"/>
                </a:lnTo>
                <a:lnTo>
                  <a:pt x="105404" y="43497"/>
                </a:lnTo>
                <a:lnTo>
                  <a:pt x="106168" y="43497"/>
                </a:lnTo>
                <a:lnTo>
                  <a:pt x="106454" y="43402"/>
                </a:lnTo>
                <a:lnTo>
                  <a:pt x="106835" y="43210"/>
                </a:lnTo>
                <a:lnTo>
                  <a:pt x="107121" y="43021"/>
                </a:lnTo>
                <a:lnTo>
                  <a:pt x="107312" y="42735"/>
                </a:lnTo>
                <a:lnTo>
                  <a:pt x="107504" y="42352"/>
                </a:lnTo>
                <a:lnTo>
                  <a:pt x="107598" y="42066"/>
                </a:lnTo>
                <a:lnTo>
                  <a:pt x="107598" y="41685"/>
                </a:lnTo>
                <a:lnTo>
                  <a:pt x="107504" y="41112"/>
                </a:lnTo>
                <a:lnTo>
                  <a:pt x="107312" y="40635"/>
                </a:lnTo>
                <a:lnTo>
                  <a:pt x="107026" y="40349"/>
                </a:lnTo>
                <a:lnTo>
                  <a:pt x="106645" y="40063"/>
                </a:lnTo>
                <a:lnTo>
                  <a:pt x="106262" y="39873"/>
                </a:lnTo>
                <a:close/>
                <a:moveTo>
                  <a:pt x="114466" y="39873"/>
                </a:moveTo>
                <a:lnTo>
                  <a:pt x="114085" y="40063"/>
                </a:lnTo>
                <a:lnTo>
                  <a:pt x="113704" y="40349"/>
                </a:lnTo>
                <a:lnTo>
                  <a:pt x="113418" y="40635"/>
                </a:lnTo>
                <a:lnTo>
                  <a:pt x="113227" y="41112"/>
                </a:lnTo>
                <a:lnTo>
                  <a:pt x="113132" y="41685"/>
                </a:lnTo>
                <a:lnTo>
                  <a:pt x="113132" y="42066"/>
                </a:lnTo>
                <a:lnTo>
                  <a:pt x="113227" y="42352"/>
                </a:lnTo>
                <a:lnTo>
                  <a:pt x="113418" y="42735"/>
                </a:lnTo>
                <a:lnTo>
                  <a:pt x="113608" y="43021"/>
                </a:lnTo>
                <a:lnTo>
                  <a:pt x="113894" y="43210"/>
                </a:lnTo>
                <a:lnTo>
                  <a:pt x="114276" y="43402"/>
                </a:lnTo>
                <a:lnTo>
                  <a:pt x="114563" y="43497"/>
                </a:lnTo>
                <a:lnTo>
                  <a:pt x="115325" y="43497"/>
                </a:lnTo>
                <a:lnTo>
                  <a:pt x="115611" y="43402"/>
                </a:lnTo>
                <a:lnTo>
                  <a:pt x="115993" y="43210"/>
                </a:lnTo>
                <a:lnTo>
                  <a:pt x="116279" y="43021"/>
                </a:lnTo>
                <a:lnTo>
                  <a:pt x="116469" y="42735"/>
                </a:lnTo>
                <a:lnTo>
                  <a:pt x="116661" y="42352"/>
                </a:lnTo>
                <a:lnTo>
                  <a:pt x="116755" y="42066"/>
                </a:lnTo>
                <a:lnTo>
                  <a:pt x="116755" y="41685"/>
                </a:lnTo>
                <a:lnTo>
                  <a:pt x="116661" y="41112"/>
                </a:lnTo>
                <a:lnTo>
                  <a:pt x="116469" y="40635"/>
                </a:lnTo>
                <a:lnTo>
                  <a:pt x="116183" y="40349"/>
                </a:lnTo>
                <a:lnTo>
                  <a:pt x="115802" y="40063"/>
                </a:lnTo>
                <a:lnTo>
                  <a:pt x="115421" y="39873"/>
                </a:lnTo>
                <a:close/>
                <a:moveTo>
                  <a:pt x="1813" y="45024"/>
                </a:moveTo>
                <a:lnTo>
                  <a:pt x="1144" y="47980"/>
                </a:lnTo>
                <a:lnTo>
                  <a:pt x="1144" y="47980"/>
                </a:lnTo>
                <a:lnTo>
                  <a:pt x="1622" y="47694"/>
                </a:lnTo>
                <a:lnTo>
                  <a:pt x="2003" y="47313"/>
                </a:lnTo>
                <a:lnTo>
                  <a:pt x="2194" y="46836"/>
                </a:lnTo>
                <a:lnTo>
                  <a:pt x="2289" y="46263"/>
                </a:lnTo>
                <a:lnTo>
                  <a:pt x="2289" y="45882"/>
                </a:lnTo>
                <a:lnTo>
                  <a:pt x="2194" y="45596"/>
                </a:lnTo>
                <a:lnTo>
                  <a:pt x="2003" y="45310"/>
                </a:lnTo>
                <a:lnTo>
                  <a:pt x="1813" y="45024"/>
                </a:lnTo>
                <a:close/>
                <a:moveTo>
                  <a:pt x="118186" y="45024"/>
                </a:moveTo>
                <a:lnTo>
                  <a:pt x="117996" y="45310"/>
                </a:lnTo>
                <a:lnTo>
                  <a:pt x="117805" y="45596"/>
                </a:lnTo>
                <a:lnTo>
                  <a:pt x="117710" y="45882"/>
                </a:lnTo>
                <a:lnTo>
                  <a:pt x="117710" y="46263"/>
                </a:lnTo>
                <a:lnTo>
                  <a:pt x="117805" y="46836"/>
                </a:lnTo>
                <a:lnTo>
                  <a:pt x="117996" y="47313"/>
                </a:lnTo>
                <a:lnTo>
                  <a:pt x="118377" y="47694"/>
                </a:lnTo>
                <a:lnTo>
                  <a:pt x="118855" y="47980"/>
                </a:lnTo>
                <a:lnTo>
                  <a:pt x="118186" y="45024"/>
                </a:lnTo>
                <a:close/>
                <a:moveTo>
                  <a:pt x="9253" y="44451"/>
                </a:moveTo>
                <a:lnTo>
                  <a:pt x="8967" y="44546"/>
                </a:lnTo>
                <a:lnTo>
                  <a:pt x="8586" y="44738"/>
                </a:lnTo>
                <a:lnTo>
                  <a:pt x="8300" y="44927"/>
                </a:lnTo>
                <a:lnTo>
                  <a:pt x="8108" y="45214"/>
                </a:lnTo>
                <a:lnTo>
                  <a:pt x="7917" y="45596"/>
                </a:lnTo>
                <a:lnTo>
                  <a:pt x="7822" y="45882"/>
                </a:lnTo>
                <a:lnTo>
                  <a:pt x="7822" y="46263"/>
                </a:lnTo>
                <a:lnTo>
                  <a:pt x="7822" y="46644"/>
                </a:lnTo>
                <a:lnTo>
                  <a:pt x="7917" y="46930"/>
                </a:lnTo>
                <a:lnTo>
                  <a:pt x="8108" y="47313"/>
                </a:lnTo>
                <a:lnTo>
                  <a:pt x="8300" y="47599"/>
                </a:lnTo>
                <a:lnTo>
                  <a:pt x="8586" y="47789"/>
                </a:lnTo>
                <a:lnTo>
                  <a:pt x="8967" y="47980"/>
                </a:lnTo>
                <a:lnTo>
                  <a:pt x="9253" y="48075"/>
                </a:lnTo>
                <a:lnTo>
                  <a:pt x="10016" y="48075"/>
                </a:lnTo>
                <a:lnTo>
                  <a:pt x="10303" y="47980"/>
                </a:lnTo>
                <a:lnTo>
                  <a:pt x="10684" y="47789"/>
                </a:lnTo>
                <a:lnTo>
                  <a:pt x="10970" y="47599"/>
                </a:lnTo>
                <a:lnTo>
                  <a:pt x="11161" y="47313"/>
                </a:lnTo>
                <a:lnTo>
                  <a:pt x="11351" y="46930"/>
                </a:lnTo>
                <a:lnTo>
                  <a:pt x="11447" y="46644"/>
                </a:lnTo>
                <a:lnTo>
                  <a:pt x="11447" y="46263"/>
                </a:lnTo>
                <a:lnTo>
                  <a:pt x="11447" y="45882"/>
                </a:lnTo>
                <a:lnTo>
                  <a:pt x="11351" y="45596"/>
                </a:lnTo>
                <a:lnTo>
                  <a:pt x="11161" y="45214"/>
                </a:lnTo>
                <a:lnTo>
                  <a:pt x="10970" y="44927"/>
                </a:lnTo>
                <a:lnTo>
                  <a:pt x="10684" y="44738"/>
                </a:lnTo>
                <a:lnTo>
                  <a:pt x="10303" y="44546"/>
                </a:lnTo>
                <a:lnTo>
                  <a:pt x="10016" y="44451"/>
                </a:lnTo>
                <a:close/>
                <a:moveTo>
                  <a:pt x="18410" y="44451"/>
                </a:moveTo>
                <a:lnTo>
                  <a:pt x="18124" y="44546"/>
                </a:lnTo>
                <a:lnTo>
                  <a:pt x="17743" y="44738"/>
                </a:lnTo>
                <a:lnTo>
                  <a:pt x="17457" y="44927"/>
                </a:lnTo>
                <a:lnTo>
                  <a:pt x="17265" y="45214"/>
                </a:lnTo>
                <a:lnTo>
                  <a:pt x="17074" y="45596"/>
                </a:lnTo>
                <a:lnTo>
                  <a:pt x="16979" y="45882"/>
                </a:lnTo>
                <a:lnTo>
                  <a:pt x="16979" y="46263"/>
                </a:lnTo>
                <a:lnTo>
                  <a:pt x="16979" y="46644"/>
                </a:lnTo>
                <a:lnTo>
                  <a:pt x="17074" y="46930"/>
                </a:lnTo>
                <a:lnTo>
                  <a:pt x="17265" y="47313"/>
                </a:lnTo>
                <a:lnTo>
                  <a:pt x="17457" y="47599"/>
                </a:lnTo>
                <a:lnTo>
                  <a:pt x="17743" y="47789"/>
                </a:lnTo>
                <a:lnTo>
                  <a:pt x="18124" y="47980"/>
                </a:lnTo>
                <a:lnTo>
                  <a:pt x="18410" y="48075"/>
                </a:lnTo>
                <a:lnTo>
                  <a:pt x="19173" y="48075"/>
                </a:lnTo>
                <a:lnTo>
                  <a:pt x="19460" y="47980"/>
                </a:lnTo>
                <a:lnTo>
                  <a:pt x="19841" y="47789"/>
                </a:lnTo>
                <a:lnTo>
                  <a:pt x="20127" y="47599"/>
                </a:lnTo>
                <a:lnTo>
                  <a:pt x="20318" y="47313"/>
                </a:lnTo>
                <a:lnTo>
                  <a:pt x="20509" y="46930"/>
                </a:lnTo>
                <a:lnTo>
                  <a:pt x="20604" y="46644"/>
                </a:lnTo>
                <a:lnTo>
                  <a:pt x="20604" y="46263"/>
                </a:lnTo>
                <a:lnTo>
                  <a:pt x="20604" y="45882"/>
                </a:lnTo>
                <a:lnTo>
                  <a:pt x="20509" y="45596"/>
                </a:lnTo>
                <a:lnTo>
                  <a:pt x="20318" y="45214"/>
                </a:lnTo>
                <a:lnTo>
                  <a:pt x="20127" y="44927"/>
                </a:lnTo>
                <a:lnTo>
                  <a:pt x="19841" y="44738"/>
                </a:lnTo>
                <a:lnTo>
                  <a:pt x="19460" y="44546"/>
                </a:lnTo>
                <a:lnTo>
                  <a:pt x="19173" y="44451"/>
                </a:lnTo>
                <a:close/>
                <a:moveTo>
                  <a:pt x="27567" y="44451"/>
                </a:moveTo>
                <a:lnTo>
                  <a:pt x="27281" y="44546"/>
                </a:lnTo>
                <a:lnTo>
                  <a:pt x="26900" y="44738"/>
                </a:lnTo>
                <a:lnTo>
                  <a:pt x="26613" y="44927"/>
                </a:lnTo>
                <a:lnTo>
                  <a:pt x="26422" y="45214"/>
                </a:lnTo>
                <a:lnTo>
                  <a:pt x="26232" y="45596"/>
                </a:lnTo>
                <a:lnTo>
                  <a:pt x="26136" y="45882"/>
                </a:lnTo>
                <a:lnTo>
                  <a:pt x="26136" y="46263"/>
                </a:lnTo>
                <a:lnTo>
                  <a:pt x="26136" y="46644"/>
                </a:lnTo>
                <a:lnTo>
                  <a:pt x="26232" y="46930"/>
                </a:lnTo>
                <a:lnTo>
                  <a:pt x="26422" y="47313"/>
                </a:lnTo>
                <a:lnTo>
                  <a:pt x="26613" y="47599"/>
                </a:lnTo>
                <a:lnTo>
                  <a:pt x="26900" y="47789"/>
                </a:lnTo>
                <a:lnTo>
                  <a:pt x="27281" y="47980"/>
                </a:lnTo>
                <a:lnTo>
                  <a:pt x="27567" y="48075"/>
                </a:lnTo>
                <a:lnTo>
                  <a:pt x="28330" y="48075"/>
                </a:lnTo>
                <a:lnTo>
                  <a:pt x="28617" y="47980"/>
                </a:lnTo>
                <a:lnTo>
                  <a:pt x="28998" y="47789"/>
                </a:lnTo>
                <a:lnTo>
                  <a:pt x="29284" y="47599"/>
                </a:lnTo>
                <a:lnTo>
                  <a:pt x="29475" y="47313"/>
                </a:lnTo>
                <a:lnTo>
                  <a:pt x="29666" y="46930"/>
                </a:lnTo>
                <a:lnTo>
                  <a:pt x="29761" y="46644"/>
                </a:lnTo>
                <a:lnTo>
                  <a:pt x="29761" y="46263"/>
                </a:lnTo>
                <a:lnTo>
                  <a:pt x="29761" y="45882"/>
                </a:lnTo>
                <a:lnTo>
                  <a:pt x="29666" y="45596"/>
                </a:lnTo>
                <a:lnTo>
                  <a:pt x="29475" y="45214"/>
                </a:lnTo>
                <a:lnTo>
                  <a:pt x="29284" y="44927"/>
                </a:lnTo>
                <a:lnTo>
                  <a:pt x="28998" y="44738"/>
                </a:lnTo>
                <a:lnTo>
                  <a:pt x="28617" y="44546"/>
                </a:lnTo>
                <a:lnTo>
                  <a:pt x="28330" y="44451"/>
                </a:lnTo>
                <a:close/>
                <a:moveTo>
                  <a:pt x="36725" y="44451"/>
                </a:moveTo>
                <a:lnTo>
                  <a:pt x="36439" y="44546"/>
                </a:lnTo>
                <a:lnTo>
                  <a:pt x="36057" y="44738"/>
                </a:lnTo>
                <a:lnTo>
                  <a:pt x="35770" y="44927"/>
                </a:lnTo>
                <a:lnTo>
                  <a:pt x="35581" y="45214"/>
                </a:lnTo>
                <a:lnTo>
                  <a:pt x="35389" y="45596"/>
                </a:lnTo>
                <a:lnTo>
                  <a:pt x="35295" y="45882"/>
                </a:lnTo>
                <a:lnTo>
                  <a:pt x="35295" y="46263"/>
                </a:lnTo>
                <a:lnTo>
                  <a:pt x="35295" y="46644"/>
                </a:lnTo>
                <a:lnTo>
                  <a:pt x="35389" y="46930"/>
                </a:lnTo>
                <a:lnTo>
                  <a:pt x="35581" y="47313"/>
                </a:lnTo>
                <a:lnTo>
                  <a:pt x="35770" y="47599"/>
                </a:lnTo>
                <a:lnTo>
                  <a:pt x="36057" y="47789"/>
                </a:lnTo>
                <a:lnTo>
                  <a:pt x="36439" y="47980"/>
                </a:lnTo>
                <a:lnTo>
                  <a:pt x="36725" y="48075"/>
                </a:lnTo>
                <a:lnTo>
                  <a:pt x="37487" y="48075"/>
                </a:lnTo>
                <a:lnTo>
                  <a:pt x="37774" y="47980"/>
                </a:lnTo>
                <a:lnTo>
                  <a:pt x="38156" y="47789"/>
                </a:lnTo>
                <a:lnTo>
                  <a:pt x="38442" y="47599"/>
                </a:lnTo>
                <a:lnTo>
                  <a:pt x="38632" y="47313"/>
                </a:lnTo>
                <a:lnTo>
                  <a:pt x="38823" y="46930"/>
                </a:lnTo>
                <a:lnTo>
                  <a:pt x="38918" y="46644"/>
                </a:lnTo>
                <a:lnTo>
                  <a:pt x="38918" y="46263"/>
                </a:lnTo>
                <a:lnTo>
                  <a:pt x="38918" y="45882"/>
                </a:lnTo>
                <a:lnTo>
                  <a:pt x="38823" y="45596"/>
                </a:lnTo>
                <a:lnTo>
                  <a:pt x="38632" y="45214"/>
                </a:lnTo>
                <a:lnTo>
                  <a:pt x="38442" y="44927"/>
                </a:lnTo>
                <a:lnTo>
                  <a:pt x="38156" y="44738"/>
                </a:lnTo>
                <a:lnTo>
                  <a:pt x="37774" y="44546"/>
                </a:lnTo>
                <a:lnTo>
                  <a:pt x="37487" y="44451"/>
                </a:lnTo>
                <a:close/>
                <a:moveTo>
                  <a:pt x="45882" y="44451"/>
                </a:moveTo>
                <a:lnTo>
                  <a:pt x="45596" y="44546"/>
                </a:lnTo>
                <a:lnTo>
                  <a:pt x="45214" y="44738"/>
                </a:lnTo>
                <a:lnTo>
                  <a:pt x="44927" y="44927"/>
                </a:lnTo>
                <a:lnTo>
                  <a:pt x="44738" y="45214"/>
                </a:lnTo>
                <a:lnTo>
                  <a:pt x="44546" y="45596"/>
                </a:lnTo>
                <a:lnTo>
                  <a:pt x="44451" y="45882"/>
                </a:lnTo>
                <a:lnTo>
                  <a:pt x="44451" y="46263"/>
                </a:lnTo>
                <a:lnTo>
                  <a:pt x="44451" y="46644"/>
                </a:lnTo>
                <a:lnTo>
                  <a:pt x="44546" y="46930"/>
                </a:lnTo>
                <a:lnTo>
                  <a:pt x="44738" y="47313"/>
                </a:lnTo>
                <a:lnTo>
                  <a:pt x="44927" y="47599"/>
                </a:lnTo>
                <a:lnTo>
                  <a:pt x="45214" y="47789"/>
                </a:lnTo>
                <a:lnTo>
                  <a:pt x="45596" y="47980"/>
                </a:lnTo>
                <a:lnTo>
                  <a:pt x="45882" y="48075"/>
                </a:lnTo>
                <a:lnTo>
                  <a:pt x="46646" y="48075"/>
                </a:lnTo>
                <a:lnTo>
                  <a:pt x="46932" y="47980"/>
                </a:lnTo>
                <a:lnTo>
                  <a:pt x="47313" y="47789"/>
                </a:lnTo>
                <a:lnTo>
                  <a:pt x="47599" y="47599"/>
                </a:lnTo>
                <a:lnTo>
                  <a:pt x="47790" y="47313"/>
                </a:lnTo>
                <a:lnTo>
                  <a:pt x="47980" y="46930"/>
                </a:lnTo>
                <a:lnTo>
                  <a:pt x="48077" y="46644"/>
                </a:lnTo>
                <a:lnTo>
                  <a:pt x="48077" y="46263"/>
                </a:lnTo>
                <a:lnTo>
                  <a:pt x="48077" y="45882"/>
                </a:lnTo>
                <a:lnTo>
                  <a:pt x="47980" y="45596"/>
                </a:lnTo>
                <a:lnTo>
                  <a:pt x="47790" y="45214"/>
                </a:lnTo>
                <a:lnTo>
                  <a:pt x="47599" y="44927"/>
                </a:lnTo>
                <a:lnTo>
                  <a:pt x="47313" y="44738"/>
                </a:lnTo>
                <a:lnTo>
                  <a:pt x="46932" y="44546"/>
                </a:lnTo>
                <a:lnTo>
                  <a:pt x="46646" y="44451"/>
                </a:lnTo>
                <a:close/>
                <a:moveTo>
                  <a:pt x="55039" y="44451"/>
                </a:moveTo>
                <a:lnTo>
                  <a:pt x="54753" y="44546"/>
                </a:lnTo>
                <a:lnTo>
                  <a:pt x="54372" y="44738"/>
                </a:lnTo>
                <a:lnTo>
                  <a:pt x="54086" y="44927"/>
                </a:lnTo>
                <a:lnTo>
                  <a:pt x="53895" y="45214"/>
                </a:lnTo>
                <a:lnTo>
                  <a:pt x="53703" y="45596"/>
                </a:lnTo>
                <a:lnTo>
                  <a:pt x="53608" y="45882"/>
                </a:lnTo>
                <a:lnTo>
                  <a:pt x="53608" y="46263"/>
                </a:lnTo>
                <a:lnTo>
                  <a:pt x="53608" y="46644"/>
                </a:lnTo>
                <a:lnTo>
                  <a:pt x="53703" y="46930"/>
                </a:lnTo>
                <a:lnTo>
                  <a:pt x="53895" y="47313"/>
                </a:lnTo>
                <a:lnTo>
                  <a:pt x="54086" y="47599"/>
                </a:lnTo>
                <a:lnTo>
                  <a:pt x="54372" y="47789"/>
                </a:lnTo>
                <a:lnTo>
                  <a:pt x="54753" y="47980"/>
                </a:lnTo>
                <a:lnTo>
                  <a:pt x="55039" y="48075"/>
                </a:lnTo>
                <a:lnTo>
                  <a:pt x="55803" y="48075"/>
                </a:lnTo>
                <a:lnTo>
                  <a:pt x="56089" y="47980"/>
                </a:lnTo>
                <a:lnTo>
                  <a:pt x="56470" y="47789"/>
                </a:lnTo>
                <a:lnTo>
                  <a:pt x="56756" y="47599"/>
                </a:lnTo>
                <a:lnTo>
                  <a:pt x="56947" y="47313"/>
                </a:lnTo>
                <a:lnTo>
                  <a:pt x="57137" y="46930"/>
                </a:lnTo>
                <a:lnTo>
                  <a:pt x="57234" y="46644"/>
                </a:lnTo>
                <a:lnTo>
                  <a:pt x="57234" y="46263"/>
                </a:lnTo>
                <a:lnTo>
                  <a:pt x="57234" y="45882"/>
                </a:lnTo>
                <a:lnTo>
                  <a:pt x="57137" y="45596"/>
                </a:lnTo>
                <a:lnTo>
                  <a:pt x="56947" y="45214"/>
                </a:lnTo>
                <a:lnTo>
                  <a:pt x="56756" y="44927"/>
                </a:lnTo>
                <a:lnTo>
                  <a:pt x="56470" y="44738"/>
                </a:lnTo>
                <a:lnTo>
                  <a:pt x="56089" y="44546"/>
                </a:lnTo>
                <a:lnTo>
                  <a:pt x="55803" y="44451"/>
                </a:lnTo>
                <a:close/>
                <a:moveTo>
                  <a:pt x="64196" y="44451"/>
                </a:moveTo>
                <a:lnTo>
                  <a:pt x="63910" y="44546"/>
                </a:lnTo>
                <a:lnTo>
                  <a:pt x="63529" y="44738"/>
                </a:lnTo>
                <a:lnTo>
                  <a:pt x="63243" y="44927"/>
                </a:lnTo>
                <a:lnTo>
                  <a:pt x="63052" y="45214"/>
                </a:lnTo>
                <a:lnTo>
                  <a:pt x="62862" y="45596"/>
                </a:lnTo>
                <a:lnTo>
                  <a:pt x="62765" y="45882"/>
                </a:lnTo>
                <a:lnTo>
                  <a:pt x="62765" y="46263"/>
                </a:lnTo>
                <a:lnTo>
                  <a:pt x="62765" y="46644"/>
                </a:lnTo>
                <a:lnTo>
                  <a:pt x="62862" y="46930"/>
                </a:lnTo>
                <a:lnTo>
                  <a:pt x="63052" y="47313"/>
                </a:lnTo>
                <a:lnTo>
                  <a:pt x="63243" y="47599"/>
                </a:lnTo>
                <a:lnTo>
                  <a:pt x="63529" y="47789"/>
                </a:lnTo>
                <a:lnTo>
                  <a:pt x="63910" y="47980"/>
                </a:lnTo>
                <a:lnTo>
                  <a:pt x="64196" y="48075"/>
                </a:lnTo>
                <a:lnTo>
                  <a:pt x="64960" y="48075"/>
                </a:lnTo>
                <a:lnTo>
                  <a:pt x="65246" y="47980"/>
                </a:lnTo>
                <a:lnTo>
                  <a:pt x="65627" y="47789"/>
                </a:lnTo>
                <a:lnTo>
                  <a:pt x="65913" y="47599"/>
                </a:lnTo>
                <a:lnTo>
                  <a:pt x="66104" y="47313"/>
                </a:lnTo>
                <a:lnTo>
                  <a:pt x="66296" y="46930"/>
                </a:lnTo>
                <a:lnTo>
                  <a:pt x="66391" y="46644"/>
                </a:lnTo>
                <a:lnTo>
                  <a:pt x="66391" y="46263"/>
                </a:lnTo>
                <a:lnTo>
                  <a:pt x="66391" y="45882"/>
                </a:lnTo>
                <a:lnTo>
                  <a:pt x="66296" y="45596"/>
                </a:lnTo>
                <a:lnTo>
                  <a:pt x="66104" y="45214"/>
                </a:lnTo>
                <a:lnTo>
                  <a:pt x="65913" y="44927"/>
                </a:lnTo>
                <a:lnTo>
                  <a:pt x="65627" y="44738"/>
                </a:lnTo>
                <a:lnTo>
                  <a:pt x="65246" y="44546"/>
                </a:lnTo>
                <a:lnTo>
                  <a:pt x="64960" y="44451"/>
                </a:lnTo>
                <a:close/>
                <a:moveTo>
                  <a:pt x="73355" y="44451"/>
                </a:moveTo>
                <a:lnTo>
                  <a:pt x="73069" y="44546"/>
                </a:lnTo>
                <a:lnTo>
                  <a:pt x="72686" y="44738"/>
                </a:lnTo>
                <a:lnTo>
                  <a:pt x="72400" y="44927"/>
                </a:lnTo>
                <a:lnTo>
                  <a:pt x="72209" y="45214"/>
                </a:lnTo>
                <a:lnTo>
                  <a:pt x="72019" y="45596"/>
                </a:lnTo>
                <a:lnTo>
                  <a:pt x="71922" y="45882"/>
                </a:lnTo>
                <a:lnTo>
                  <a:pt x="71922" y="46263"/>
                </a:lnTo>
                <a:lnTo>
                  <a:pt x="71922" y="46644"/>
                </a:lnTo>
                <a:lnTo>
                  <a:pt x="72019" y="46930"/>
                </a:lnTo>
                <a:lnTo>
                  <a:pt x="72209" y="47313"/>
                </a:lnTo>
                <a:lnTo>
                  <a:pt x="72400" y="47599"/>
                </a:lnTo>
                <a:lnTo>
                  <a:pt x="72686" y="47789"/>
                </a:lnTo>
                <a:lnTo>
                  <a:pt x="73069" y="47980"/>
                </a:lnTo>
                <a:lnTo>
                  <a:pt x="73355" y="48075"/>
                </a:lnTo>
                <a:lnTo>
                  <a:pt x="74117" y="48075"/>
                </a:lnTo>
                <a:lnTo>
                  <a:pt x="74403" y="47980"/>
                </a:lnTo>
                <a:lnTo>
                  <a:pt x="74785" y="47789"/>
                </a:lnTo>
                <a:lnTo>
                  <a:pt x="75072" y="47599"/>
                </a:lnTo>
                <a:lnTo>
                  <a:pt x="75261" y="47313"/>
                </a:lnTo>
                <a:lnTo>
                  <a:pt x="75453" y="46930"/>
                </a:lnTo>
                <a:lnTo>
                  <a:pt x="75548" y="46644"/>
                </a:lnTo>
                <a:lnTo>
                  <a:pt x="75548" y="46263"/>
                </a:lnTo>
                <a:lnTo>
                  <a:pt x="75548" y="45882"/>
                </a:lnTo>
                <a:lnTo>
                  <a:pt x="75453" y="45596"/>
                </a:lnTo>
                <a:lnTo>
                  <a:pt x="75261" y="45214"/>
                </a:lnTo>
                <a:lnTo>
                  <a:pt x="75072" y="44927"/>
                </a:lnTo>
                <a:lnTo>
                  <a:pt x="74785" y="44738"/>
                </a:lnTo>
                <a:lnTo>
                  <a:pt x="74403" y="44546"/>
                </a:lnTo>
                <a:lnTo>
                  <a:pt x="74117" y="44451"/>
                </a:lnTo>
                <a:close/>
                <a:moveTo>
                  <a:pt x="82512" y="44451"/>
                </a:moveTo>
                <a:lnTo>
                  <a:pt x="82225" y="44546"/>
                </a:lnTo>
                <a:lnTo>
                  <a:pt x="81843" y="44738"/>
                </a:lnTo>
                <a:lnTo>
                  <a:pt x="81557" y="44927"/>
                </a:lnTo>
                <a:lnTo>
                  <a:pt x="81367" y="45214"/>
                </a:lnTo>
                <a:lnTo>
                  <a:pt x="81176" y="45596"/>
                </a:lnTo>
                <a:lnTo>
                  <a:pt x="81081" y="45882"/>
                </a:lnTo>
                <a:lnTo>
                  <a:pt x="81081" y="46263"/>
                </a:lnTo>
                <a:lnTo>
                  <a:pt x="81081" y="46644"/>
                </a:lnTo>
                <a:lnTo>
                  <a:pt x="81176" y="46930"/>
                </a:lnTo>
                <a:lnTo>
                  <a:pt x="81367" y="47313"/>
                </a:lnTo>
                <a:lnTo>
                  <a:pt x="81557" y="47599"/>
                </a:lnTo>
                <a:lnTo>
                  <a:pt x="81843" y="47789"/>
                </a:lnTo>
                <a:lnTo>
                  <a:pt x="82225" y="47980"/>
                </a:lnTo>
                <a:lnTo>
                  <a:pt x="82512" y="48075"/>
                </a:lnTo>
                <a:lnTo>
                  <a:pt x="83274" y="48075"/>
                </a:lnTo>
                <a:lnTo>
                  <a:pt x="83560" y="47980"/>
                </a:lnTo>
                <a:lnTo>
                  <a:pt x="83942" y="47789"/>
                </a:lnTo>
                <a:lnTo>
                  <a:pt x="84229" y="47599"/>
                </a:lnTo>
                <a:lnTo>
                  <a:pt x="84418" y="47313"/>
                </a:lnTo>
                <a:lnTo>
                  <a:pt x="84610" y="46930"/>
                </a:lnTo>
                <a:lnTo>
                  <a:pt x="84704" y="46644"/>
                </a:lnTo>
                <a:lnTo>
                  <a:pt x="84704" y="46263"/>
                </a:lnTo>
                <a:lnTo>
                  <a:pt x="84704" y="45882"/>
                </a:lnTo>
                <a:lnTo>
                  <a:pt x="84610" y="45596"/>
                </a:lnTo>
                <a:lnTo>
                  <a:pt x="84418" y="45214"/>
                </a:lnTo>
                <a:lnTo>
                  <a:pt x="84229" y="44927"/>
                </a:lnTo>
                <a:lnTo>
                  <a:pt x="83942" y="44738"/>
                </a:lnTo>
                <a:lnTo>
                  <a:pt x="83560" y="44546"/>
                </a:lnTo>
                <a:lnTo>
                  <a:pt x="83274" y="44451"/>
                </a:lnTo>
                <a:close/>
                <a:moveTo>
                  <a:pt x="91669" y="44451"/>
                </a:moveTo>
                <a:lnTo>
                  <a:pt x="91382" y="44546"/>
                </a:lnTo>
                <a:lnTo>
                  <a:pt x="91001" y="44738"/>
                </a:lnTo>
                <a:lnTo>
                  <a:pt x="90715" y="44927"/>
                </a:lnTo>
                <a:lnTo>
                  <a:pt x="90524" y="45214"/>
                </a:lnTo>
                <a:lnTo>
                  <a:pt x="90333" y="45596"/>
                </a:lnTo>
                <a:lnTo>
                  <a:pt x="90238" y="45882"/>
                </a:lnTo>
                <a:lnTo>
                  <a:pt x="90238" y="46263"/>
                </a:lnTo>
                <a:lnTo>
                  <a:pt x="90238" y="46644"/>
                </a:lnTo>
                <a:lnTo>
                  <a:pt x="90333" y="46930"/>
                </a:lnTo>
                <a:lnTo>
                  <a:pt x="90524" y="47313"/>
                </a:lnTo>
                <a:lnTo>
                  <a:pt x="90715" y="47599"/>
                </a:lnTo>
                <a:lnTo>
                  <a:pt x="91001" y="47789"/>
                </a:lnTo>
                <a:lnTo>
                  <a:pt x="91382" y="47980"/>
                </a:lnTo>
                <a:lnTo>
                  <a:pt x="91669" y="48075"/>
                </a:lnTo>
                <a:lnTo>
                  <a:pt x="92432" y="48075"/>
                </a:lnTo>
                <a:lnTo>
                  <a:pt x="92718" y="47980"/>
                </a:lnTo>
                <a:lnTo>
                  <a:pt x="93099" y="47789"/>
                </a:lnTo>
                <a:lnTo>
                  <a:pt x="93386" y="47599"/>
                </a:lnTo>
                <a:lnTo>
                  <a:pt x="93577" y="47313"/>
                </a:lnTo>
                <a:lnTo>
                  <a:pt x="93767" y="46930"/>
                </a:lnTo>
                <a:lnTo>
                  <a:pt x="93863" y="46644"/>
                </a:lnTo>
                <a:lnTo>
                  <a:pt x="93863" y="46263"/>
                </a:lnTo>
                <a:lnTo>
                  <a:pt x="93863" y="45882"/>
                </a:lnTo>
                <a:lnTo>
                  <a:pt x="93767" y="45596"/>
                </a:lnTo>
                <a:lnTo>
                  <a:pt x="93577" y="45214"/>
                </a:lnTo>
                <a:lnTo>
                  <a:pt x="93386" y="44927"/>
                </a:lnTo>
                <a:lnTo>
                  <a:pt x="93099" y="44738"/>
                </a:lnTo>
                <a:lnTo>
                  <a:pt x="92718" y="44546"/>
                </a:lnTo>
                <a:lnTo>
                  <a:pt x="92432" y="44451"/>
                </a:lnTo>
                <a:close/>
                <a:moveTo>
                  <a:pt x="100826" y="44451"/>
                </a:moveTo>
                <a:lnTo>
                  <a:pt x="100539" y="44546"/>
                </a:lnTo>
                <a:lnTo>
                  <a:pt x="100158" y="44738"/>
                </a:lnTo>
                <a:lnTo>
                  <a:pt x="99872" y="44927"/>
                </a:lnTo>
                <a:lnTo>
                  <a:pt x="99681" y="45214"/>
                </a:lnTo>
                <a:lnTo>
                  <a:pt x="99491" y="45596"/>
                </a:lnTo>
                <a:lnTo>
                  <a:pt x="99395" y="45882"/>
                </a:lnTo>
                <a:lnTo>
                  <a:pt x="99395" y="46263"/>
                </a:lnTo>
                <a:lnTo>
                  <a:pt x="99395" y="46644"/>
                </a:lnTo>
                <a:lnTo>
                  <a:pt x="99491" y="46930"/>
                </a:lnTo>
                <a:lnTo>
                  <a:pt x="99681" y="47313"/>
                </a:lnTo>
                <a:lnTo>
                  <a:pt x="99872" y="47599"/>
                </a:lnTo>
                <a:lnTo>
                  <a:pt x="100158" y="47789"/>
                </a:lnTo>
                <a:lnTo>
                  <a:pt x="100539" y="47980"/>
                </a:lnTo>
                <a:lnTo>
                  <a:pt x="100826" y="48075"/>
                </a:lnTo>
                <a:lnTo>
                  <a:pt x="101589" y="48075"/>
                </a:lnTo>
                <a:lnTo>
                  <a:pt x="101875" y="47980"/>
                </a:lnTo>
                <a:lnTo>
                  <a:pt x="102256" y="47789"/>
                </a:lnTo>
                <a:lnTo>
                  <a:pt x="102542" y="47599"/>
                </a:lnTo>
                <a:lnTo>
                  <a:pt x="102734" y="47313"/>
                </a:lnTo>
                <a:lnTo>
                  <a:pt x="102925" y="46930"/>
                </a:lnTo>
                <a:lnTo>
                  <a:pt x="103020" y="46644"/>
                </a:lnTo>
                <a:lnTo>
                  <a:pt x="103020" y="46263"/>
                </a:lnTo>
                <a:lnTo>
                  <a:pt x="103020" y="45882"/>
                </a:lnTo>
                <a:lnTo>
                  <a:pt x="102925" y="45596"/>
                </a:lnTo>
                <a:lnTo>
                  <a:pt x="102734" y="45214"/>
                </a:lnTo>
                <a:lnTo>
                  <a:pt x="102542" y="44927"/>
                </a:lnTo>
                <a:lnTo>
                  <a:pt x="102256" y="44738"/>
                </a:lnTo>
                <a:lnTo>
                  <a:pt x="101875" y="44546"/>
                </a:lnTo>
                <a:lnTo>
                  <a:pt x="101589" y="44451"/>
                </a:lnTo>
                <a:close/>
                <a:moveTo>
                  <a:pt x="109983" y="44451"/>
                </a:moveTo>
                <a:lnTo>
                  <a:pt x="109696" y="44546"/>
                </a:lnTo>
                <a:lnTo>
                  <a:pt x="109315" y="44738"/>
                </a:lnTo>
                <a:lnTo>
                  <a:pt x="109029" y="44927"/>
                </a:lnTo>
                <a:lnTo>
                  <a:pt x="108838" y="45214"/>
                </a:lnTo>
                <a:lnTo>
                  <a:pt x="108648" y="45596"/>
                </a:lnTo>
                <a:lnTo>
                  <a:pt x="108552" y="45882"/>
                </a:lnTo>
                <a:lnTo>
                  <a:pt x="108552" y="46263"/>
                </a:lnTo>
                <a:lnTo>
                  <a:pt x="108552" y="46644"/>
                </a:lnTo>
                <a:lnTo>
                  <a:pt x="108648" y="46930"/>
                </a:lnTo>
                <a:lnTo>
                  <a:pt x="108838" y="47313"/>
                </a:lnTo>
                <a:lnTo>
                  <a:pt x="109029" y="47599"/>
                </a:lnTo>
                <a:lnTo>
                  <a:pt x="109315" y="47789"/>
                </a:lnTo>
                <a:lnTo>
                  <a:pt x="109696" y="47980"/>
                </a:lnTo>
                <a:lnTo>
                  <a:pt x="109983" y="48075"/>
                </a:lnTo>
                <a:lnTo>
                  <a:pt x="110746" y="48075"/>
                </a:lnTo>
                <a:lnTo>
                  <a:pt x="111032" y="47980"/>
                </a:lnTo>
                <a:lnTo>
                  <a:pt x="111413" y="47789"/>
                </a:lnTo>
                <a:lnTo>
                  <a:pt x="111699" y="47599"/>
                </a:lnTo>
                <a:lnTo>
                  <a:pt x="111891" y="47313"/>
                </a:lnTo>
                <a:lnTo>
                  <a:pt x="112082" y="46930"/>
                </a:lnTo>
                <a:lnTo>
                  <a:pt x="112177" y="46644"/>
                </a:lnTo>
                <a:lnTo>
                  <a:pt x="112177" y="46263"/>
                </a:lnTo>
                <a:lnTo>
                  <a:pt x="112177" y="45882"/>
                </a:lnTo>
                <a:lnTo>
                  <a:pt x="112082" y="45596"/>
                </a:lnTo>
                <a:lnTo>
                  <a:pt x="111891" y="45214"/>
                </a:lnTo>
                <a:lnTo>
                  <a:pt x="111699" y="44927"/>
                </a:lnTo>
                <a:lnTo>
                  <a:pt x="111413" y="44738"/>
                </a:lnTo>
                <a:lnTo>
                  <a:pt x="111032" y="44546"/>
                </a:lnTo>
                <a:lnTo>
                  <a:pt x="110746" y="44451"/>
                </a:lnTo>
                <a:close/>
                <a:moveTo>
                  <a:pt x="4674" y="49030"/>
                </a:moveTo>
                <a:lnTo>
                  <a:pt x="4388" y="49125"/>
                </a:lnTo>
                <a:lnTo>
                  <a:pt x="4006" y="49316"/>
                </a:lnTo>
                <a:lnTo>
                  <a:pt x="3720" y="49506"/>
                </a:lnTo>
                <a:lnTo>
                  <a:pt x="3530" y="49792"/>
                </a:lnTo>
                <a:lnTo>
                  <a:pt x="3338" y="50175"/>
                </a:lnTo>
                <a:lnTo>
                  <a:pt x="3244" y="50461"/>
                </a:lnTo>
                <a:lnTo>
                  <a:pt x="3244" y="50842"/>
                </a:lnTo>
                <a:lnTo>
                  <a:pt x="3244" y="51224"/>
                </a:lnTo>
                <a:lnTo>
                  <a:pt x="3338" y="51511"/>
                </a:lnTo>
                <a:lnTo>
                  <a:pt x="3530" y="51892"/>
                </a:lnTo>
                <a:lnTo>
                  <a:pt x="3720" y="52178"/>
                </a:lnTo>
                <a:lnTo>
                  <a:pt x="4006" y="52369"/>
                </a:lnTo>
                <a:lnTo>
                  <a:pt x="4388" y="52559"/>
                </a:lnTo>
                <a:lnTo>
                  <a:pt x="4674" y="52655"/>
                </a:lnTo>
                <a:lnTo>
                  <a:pt x="5436" y="52655"/>
                </a:lnTo>
                <a:lnTo>
                  <a:pt x="5723" y="52559"/>
                </a:lnTo>
                <a:lnTo>
                  <a:pt x="6105" y="52369"/>
                </a:lnTo>
                <a:lnTo>
                  <a:pt x="6391" y="52178"/>
                </a:lnTo>
                <a:lnTo>
                  <a:pt x="6583" y="51892"/>
                </a:lnTo>
                <a:lnTo>
                  <a:pt x="6772" y="51511"/>
                </a:lnTo>
                <a:lnTo>
                  <a:pt x="6869" y="51224"/>
                </a:lnTo>
                <a:lnTo>
                  <a:pt x="6869" y="50842"/>
                </a:lnTo>
                <a:lnTo>
                  <a:pt x="6869" y="50461"/>
                </a:lnTo>
                <a:lnTo>
                  <a:pt x="6772" y="50175"/>
                </a:lnTo>
                <a:lnTo>
                  <a:pt x="6583" y="49792"/>
                </a:lnTo>
                <a:lnTo>
                  <a:pt x="6391" y="49506"/>
                </a:lnTo>
                <a:lnTo>
                  <a:pt x="6105" y="49316"/>
                </a:lnTo>
                <a:lnTo>
                  <a:pt x="5723" y="49125"/>
                </a:lnTo>
                <a:lnTo>
                  <a:pt x="5436" y="49030"/>
                </a:lnTo>
                <a:close/>
                <a:moveTo>
                  <a:pt x="13831" y="49030"/>
                </a:moveTo>
                <a:lnTo>
                  <a:pt x="13545" y="49125"/>
                </a:lnTo>
                <a:lnTo>
                  <a:pt x="13164" y="49316"/>
                </a:lnTo>
                <a:lnTo>
                  <a:pt x="12878" y="49506"/>
                </a:lnTo>
                <a:lnTo>
                  <a:pt x="12687" y="49792"/>
                </a:lnTo>
                <a:lnTo>
                  <a:pt x="12495" y="50175"/>
                </a:lnTo>
                <a:lnTo>
                  <a:pt x="12401" y="50461"/>
                </a:lnTo>
                <a:lnTo>
                  <a:pt x="12401" y="50842"/>
                </a:lnTo>
                <a:lnTo>
                  <a:pt x="12401" y="51224"/>
                </a:lnTo>
                <a:lnTo>
                  <a:pt x="12495" y="51511"/>
                </a:lnTo>
                <a:lnTo>
                  <a:pt x="12687" y="51892"/>
                </a:lnTo>
                <a:lnTo>
                  <a:pt x="12878" y="52178"/>
                </a:lnTo>
                <a:lnTo>
                  <a:pt x="13164" y="52369"/>
                </a:lnTo>
                <a:lnTo>
                  <a:pt x="13545" y="52559"/>
                </a:lnTo>
                <a:lnTo>
                  <a:pt x="13831" y="52655"/>
                </a:lnTo>
                <a:lnTo>
                  <a:pt x="14595" y="52655"/>
                </a:lnTo>
                <a:lnTo>
                  <a:pt x="14881" y="52559"/>
                </a:lnTo>
                <a:lnTo>
                  <a:pt x="15262" y="52369"/>
                </a:lnTo>
                <a:lnTo>
                  <a:pt x="15548" y="52178"/>
                </a:lnTo>
                <a:lnTo>
                  <a:pt x="15740" y="51892"/>
                </a:lnTo>
                <a:lnTo>
                  <a:pt x="15929" y="51511"/>
                </a:lnTo>
                <a:lnTo>
                  <a:pt x="16026" y="51224"/>
                </a:lnTo>
                <a:lnTo>
                  <a:pt x="16026" y="50842"/>
                </a:lnTo>
                <a:lnTo>
                  <a:pt x="16026" y="50461"/>
                </a:lnTo>
                <a:lnTo>
                  <a:pt x="15929" y="50175"/>
                </a:lnTo>
                <a:lnTo>
                  <a:pt x="15740" y="49792"/>
                </a:lnTo>
                <a:lnTo>
                  <a:pt x="15548" y="49506"/>
                </a:lnTo>
                <a:lnTo>
                  <a:pt x="15262" y="49316"/>
                </a:lnTo>
                <a:lnTo>
                  <a:pt x="14881" y="49125"/>
                </a:lnTo>
                <a:lnTo>
                  <a:pt x="14595" y="49030"/>
                </a:lnTo>
                <a:close/>
                <a:moveTo>
                  <a:pt x="22988" y="49030"/>
                </a:moveTo>
                <a:lnTo>
                  <a:pt x="22702" y="49125"/>
                </a:lnTo>
                <a:lnTo>
                  <a:pt x="22321" y="49316"/>
                </a:lnTo>
                <a:lnTo>
                  <a:pt x="22035" y="49506"/>
                </a:lnTo>
                <a:lnTo>
                  <a:pt x="21844" y="49792"/>
                </a:lnTo>
                <a:lnTo>
                  <a:pt x="21654" y="50175"/>
                </a:lnTo>
                <a:lnTo>
                  <a:pt x="21558" y="50461"/>
                </a:lnTo>
                <a:lnTo>
                  <a:pt x="21558" y="50842"/>
                </a:lnTo>
                <a:lnTo>
                  <a:pt x="21558" y="51224"/>
                </a:lnTo>
                <a:lnTo>
                  <a:pt x="21654" y="51511"/>
                </a:lnTo>
                <a:lnTo>
                  <a:pt x="21844" y="51892"/>
                </a:lnTo>
                <a:lnTo>
                  <a:pt x="22035" y="52178"/>
                </a:lnTo>
                <a:lnTo>
                  <a:pt x="22321" y="52369"/>
                </a:lnTo>
                <a:lnTo>
                  <a:pt x="22702" y="52559"/>
                </a:lnTo>
                <a:lnTo>
                  <a:pt x="22988" y="52655"/>
                </a:lnTo>
                <a:lnTo>
                  <a:pt x="23752" y="52655"/>
                </a:lnTo>
                <a:lnTo>
                  <a:pt x="24038" y="52559"/>
                </a:lnTo>
                <a:lnTo>
                  <a:pt x="24419" y="52369"/>
                </a:lnTo>
                <a:lnTo>
                  <a:pt x="24705" y="52178"/>
                </a:lnTo>
                <a:lnTo>
                  <a:pt x="24897" y="51892"/>
                </a:lnTo>
                <a:lnTo>
                  <a:pt x="25088" y="51511"/>
                </a:lnTo>
                <a:lnTo>
                  <a:pt x="25183" y="51224"/>
                </a:lnTo>
                <a:lnTo>
                  <a:pt x="25183" y="50842"/>
                </a:lnTo>
                <a:lnTo>
                  <a:pt x="25183" y="50461"/>
                </a:lnTo>
                <a:lnTo>
                  <a:pt x="25088" y="50175"/>
                </a:lnTo>
                <a:lnTo>
                  <a:pt x="24897" y="49792"/>
                </a:lnTo>
                <a:lnTo>
                  <a:pt x="24705" y="49506"/>
                </a:lnTo>
                <a:lnTo>
                  <a:pt x="24419" y="49316"/>
                </a:lnTo>
                <a:lnTo>
                  <a:pt x="24038" y="49125"/>
                </a:lnTo>
                <a:lnTo>
                  <a:pt x="23752" y="49030"/>
                </a:lnTo>
                <a:close/>
                <a:moveTo>
                  <a:pt x="32145" y="49030"/>
                </a:moveTo>
                <a:lnTo>
                  <a:pt x="31859" y="49125"/>
                </a:lnTo>
                <a:lnTo>
                  <a:pt x="31478" y="49316"/>
                </a:lnTo>
                <a:lnTo>
                  <a:pt x="31192" y="49506"/>
                </a:lnTo>
                <a:lnTo>
                  <a:pt x="31001" y="49792"/>
                </a:lnTo>
                <a:lnTo>
                  <a:pt x="30811" y="50175"/>
                </a:lnTo>
                <a:lnTo>
                  <a:pt x="30714" y="50461"/>
                </a:lnTo>
                <a:lnTo>
                  <a:pt x="30714" y="50842"/>
                </a:lnTo>
                <a:lnTo>
                  <a:pt x="30714" y="51224"/>
                </a:lnTo>
                <a:lnTo>
                  <a:pt x="30811" y="51511"/>
                </a:lnTo>
                <a:lnTo>
                  <a:pt x="31001" y="51892"/>
                </a:lnTo>
                <a:lnTo>
                  <a:pt x="31192" y="52178"/>
                </a:lnTo>
                <a:lnTo>
                  <a:pt x="31478" y="52369"/>
                </a:lnTo>
                <a:lnTo>
                  <a:pt x="31859" y="52559"/>
                </a:lnTo>
                <a:lnTo>
                  <a:pt x="32145" y="52655"/>
                </a:lnTo>
                <a:lnTo>
                  <a:pt x="32909" y="52655"/>
                </a:lnTo>
                <a:lnTo>
                  <a:pt x="33195" y="52559"/>
                </a:lnTo>
                <a:lnTo>
                  <a:pt x="33578" y="52369"/>
                </a:lnTo>
                <a:lnTo>
                  <a:pt x="33864" y="52178"/>
                </a:lnTo>
                <a:lnTo>
                  <a:pt x="34053" y="51892"/>
                </a:lnTo>
                <a:lnTo>
                  <a:pt x="34245" y="51511"/>
                </a:lnTo>
                <a:lnTo>
                  <a:pt x="34340" y="51224"/>
                </a:lnTo>
                <a:lnTo>
                  <a:pt x="34340" y="50842"/>
                </a:lnTo>
                <a:lnTo>
                  <a:pt x="34340" y="50461"/>
                </a:lnTo>
                <a:lnTo>
                  <a:pt x="34245" y="50175"/>
                </a:lnTo>
                <a:lnTo>
                  <a:pt x="34053" y="49792"/>
                </a:lnTo>
                <a:lnTo>
                  <a:pt x="33864" y="49506"/>
                </a:lnTo>
                <a:lnTo>
                  <a:pt x="33578" y="49316"/>
                </a:lnTo>
                <a:lnTo>
                  <a:pt x="33195" y="49125"/>
                </a:lnTo>
                <a:lnTo>
                  <a:pt x="32909" y="49030"/>
                </a:lnTo>
                <a:close/>
                <a:moveTo>
                  <a:pt x="41304" y="49030"/>
                </a:moveTo>
                <a:lnTo>
                  <a:pt x="41018" y="49125"/>
                </a:lnTo>
                <a:lnTo>
                  <a:pt x="40635" y="49316"/>
                </a:lnTo>
                <a:lnTo>
                  <a:pt x="40349" y="49506"/>
                </a:lnTo>
                <a:lnTo>
                  <a:pt x="40159" y="49792"/>
                </a:lnTo>
                <a:lnTo>
                  <a:pt x="39968" y="50175"/>
                </a:lnTo>
                <a:lnTo>
                  <a:pt x="39873" y="50461"/>
                </a:lnTo>
                <a:lnTo>
                  <a:pt x="39873" y="50842"/>
                </a:lnTo>
                <a:lnTo>
                  <a:pt x="39873" y="51224"/>
                </a:lnTo>
                <a:lnTo>
                  <a:pt x="39968" y="51511"/>
                </a:lnTo>
                <a:lnTo>
                  <a:pt x="40159" y="51892"/>
                </a:lnTo>
                <a:lnTo>
                  <a:pt x="40349" y="52178"/>
                </a:lnTo>
                <a:lnTo>
                  <a:pt x="40635" y="52369"/>
                </a:lnTo>
                <a:lnTo>
                  <a:pt x="41018" y="52559"/>
                </a:lnTo>
                <a:lnTo>
                  <a:pt x="41304" y="52655"/>
                </a:lnTo>
                <a:lnTo>
                  <a:pt x="42066" y="52655"/>
                </a:lnTo>
                <a:lnTo>
                  <a:pt x="42352" y="52559"/>
                </a:lnTo>
                <a:lnTo>
                  <a:pt x="42735" y="52369"/>
                </a:lnTo>
                <a:lnTo>
                  <a:pt x="43021" y="52178"/>
                </a:lnTo>
                <a:lnTo>
                  <a:pt x="43210" y="51892"/>
                </a:lnTo>
                <a:lnTo>
                  <a:pt x="43402" y="51511"/>
                </a:lnTo>
                <a:lnTo>
                  <a:pt x="43497" y="51224"/>
                </a:lnTo>
                <a:lnTo>
                  <a:pt x="43497" y="50842"/>
                </a:lnTo>
                <a:lnTo>
                  <a:pt x="43497" y="50461"/>
                </a:lnTo>
                <a:lnTo>
                  <a:pt x="43402" y="50175"/>
                </a:lnTo>
                <a:lnTo>
                  <a:pt x="43210" y="49792"/>
                </a:lnTo>
                <a:lnTo>
                  <a:pt x="43021" y="49506"/>
                </a:lnTo>
                <a:lnTo>
                  <a:pt x="42735" y="49316"/>
                </a:lnTo>
                <a:lnTo>
                  <a:pt x="42352" y="49125"/>
                </a:lnTo>
                <a:lnTo>
                  <a:pt x="42066" y="49030"/>
                </a:lnTo>
                <a:close/>
                <a:moveTo>
                  <a:pt x="50461" y="49030"/>
                </a:moveTo>
                <a:lnTo>
                  <a:pt x="50175" y="49125"/>
                </a:lnTo>
                <a:lnTo>
                  <a:pt x="49794" y="49316"/>
                </a:lnTo>
                <a:lnTo>
                  <a:pt x="49507" y="49506"/>
                </a:lnTo>
                <a:lnTo>
                  <a:pt x="49316" y="49792"/>
                </a:lnTo>
                <a:lnTo>
                  <a:pt x="49125" y="50175"/>
                </a:lnTo>
                <a:lnTo>
                  <a:pt x="49030" y="50461"/>
                </a:lnTo>
                <a:lnTo>
                  <a:pt x="49030" y="50842"/>
                </a:lnTo>
                <a:lnTo>
                  <a:pt x="49030" y="51224"/>
                </a:lnTo>
                <a:lnTo>
                  <a:pt x="49125" y="51511"/>
                </a:lnTo>
                <a:lnTo>
                  <a:pt x="49316" y="51892"/>
                </a:lnTo>
                <a:lnTo>
                  <a:pt x="49507" y="52178"/>
                </a:lnTo>
                <a:lnTo>
                  <a:pt x="49794" y="52369"/>
                </a:lnTo>
                <a:lnTo>
                  <a:pt x="50175" y="52559"/>
                </a:lnTo>
                <a:lnTo>
                  <a:pt x="50461" y="52655"/>
                </a:lnTo>
                <a:lnTo>
                  <a:pt x="51224" y="52655"/>
                </a:lnTo>
                <a:lnTo>
                  <a:pt x="51511" y="52559"/>
                </a:lnTo>
                <a:lnTo>
                  <a:pt x="51892" y="52369"/>
                </a:lnTo>
                <a:lnTo>
                  <a:pt x="52178" y="52178"/>
                </a:lnTo>
                <a:lnTo>
                  <a:pt x="52369" y="51892"/>
                </a:lnTo>
                <a:lnTo>
                  <a:pt x="52559" y="51511"/>
                </a:lnTo>
                <a:lnTo>
                  <a:pt x="52655" y="51224"/>
                </a:lnTo>
                <a:lnTo>
                  <a:pt x="52655" y="50842"/>
                </a:lnTo>
                <a:lnTo>
                  <a:pt x="52655" y="50461"/>
                </a:lnTo>
                <a:lnTo>
                  <a:pt x="52559" y="50175"/>
                </a:lnTo>
                <a:lnTo>
                  <a:pt x="52369" y="49792"/>
                </a:lnTo>
                <a:lnTo>
                  <a:pt x="52178" y="49506"/>
                </a:lnTo>
                <a:lnTo>
                  <a:pt x="51892" y="49316"/>
                </a:lnTo>
                <a:lnTo>
                  <a:pt x="51511" y="49125"/>
                </a:lnTo>
                <a:lnTo>
                  <a:pt x="51224" y="49030"/>
                </a:lnTo>
                <a:close/>
                <a:moveTo>
                  <a:pt x="59618" y="49030"/>
                </a:moveTo>
                <a:lnTo>
                  <a:pt x="59332" y="49125"/>
                </a:lnTo>
                <a:lnTo>
                  <a:pt x="58951" y="49316"/>
                </a:lnTo>
                <a:lnTo>
                  <a:pt x="58664" y="49506"/>
                </a:lnTo>
                <a:lnTo>
                  <a:pt x="58473" y="49792"/>
                </a:lnTo>
                <a:lnTo>
                  <a:pt x="58282" y="50175"/>
                </a:lnTo>
                <a:lnTo>
                  <a:pt x="58187" y="50461"/>
                </a:lnTo>
                <a:lnTo>
                  <a:pt x="58187" y="50842"/>
                </a:lnTo>
                <a:lnTo>
                  <a:pt x="58187" y="51224"/>
                </a:lnTo>
                <a:lnTo>
                  <a:pt x="58282" y="51511"/>
                </a:lnTo>
                <a:lnTo>
                  <a:pt x="58473" y="51892"/>
                </a:lnTo>
                <a:lnTo>
                  <a:pt x="58664" y="52178"/>
                </a:lnTo>
                <a:lnTo>
                  <a:pt x="58951" y="52369"/>
                </a:lnTo>
                <a:lnTo>
                  <a:pt x="59332" y="52559"/>
                </a:lnTo>
                <a:lnTo>
                  <a:pt x="59618" y="52655"/>
                </a:lnTo>
                <a:lnTo>
                  <a:pt x="60381" y="52655"/>
                </a:lnTo>
                <a:lnTo>
                  <a:pt x="60667" y="52559"/>
                </a:lnTo>
                <a:lnTo>
                  <a:pt x="61048" y="52369"/>
                </a:lnTo>
                <a:lnTo>
                  <a:pt x="61335" y="52178"/>
                </a:lnTo>
                <a:lnTo>
                  <a:pt x="61526" y="51892"/>
                </a:lnTo>
                <a:lnTo>
                  <a:pt x="61717" y="51511"/>
                </a:lnTo>
                <a:lnTo>
                  <a:pt x="61812" y="51224"/>
                </a:lnTo>
                <a:lnTo>
                  <a:pt x="61812" y="50842"/>
                </a:lnTo>
                <a:lnTo>
                  <a:pt x="61812" y="50461"/>
                </a:lnTo>
                <a:lnTo>
                  <a:pt x="61717" y="50175"/>
                </a:lnTo>
                <a:lnTo>
                  <a:pt x="61526" y="49792"/>
                </a:lnTo>
                <a:lnTo>
                  <a:pt x="61335" y="49506"/>
                </a:lnTo>
                <a:lnTo>
                  <a:pt x="61048" y="49316"/>
                </a:lnTo>
                <a:lnTo>
                  <a:pt x="60667" y="49125"/>
                </a:lnTo>
                <a:lnTo>
                  <a:pt x="60381" y="49030"/>
                </a:lnTo>
                <a:close/>
                <a:moveTo>
                  <a:pt x="68775" y="49030"/>
                </a:moveTo>
                <a:lnTo>
                  <a:pt x="68488" y="49125"/>
                </a:lnTo>
                <a:lnTo>
                  <a:pt x="68107" y="49316"/>
                </a:lnTo>
                <a:lnTo>
                  <a:pt x="67821" y="49506"/>
                </a:lnTo>
                <a:lnTo>
                  <a:pt x="67630" y="49792"/>
                </a:lnTo>
                <a:lnTo>
                  <a:pt x="67440" y="50175"/>
                </a:lnTo>
                <a:lnTo>
                  <a:pt x="67344" y="50461"/>
                </a:lnTo>
                <a:lnTo>
                  <a:pt x="67344" y="50842"/>
                </a:lnTo>
                <a:lnTo>
                  <a:pt x="67344" y="51224"/>
                </a:lnTo>
                <a:lnTo>
                  <a:pt x="67440" y="51511"/>
                </a:lnTo>
                <a:lnTo>
                  <a:pt x="67630" y="51892"/>
                </a:lnTo>
                <a:lnTo>
                  <a:pt x="67821" y="52178"/>
                </a:lnTo>
                <a:lnTo>
                  <a:pt x="68107" y="52369"/>
                </a:lnTo>
                <a:lnTo>
                  <a:pt x="68488" y="52559"/>
                </a:lnTo>
                <a:lnTo>
                  <a:pt x="68775" y="52655"/>
                </a:lnTo>
                <a:lnTo>
                  <a:pt x="69538" y="52655"/>
                </a:lnTo>
                <a:lnTo>
                  <a:pt x="69824" y="52559"/>
                </a:lnTo>
                <a:lnTo>
                  <a:pt x="70205" y="52369"/>
                </a:lnTo>
                <a:lnTo>
                  <a:pt x="70492" y="52178"/>
                </a:lnTo>
                <a:lnTo>
                  <a:pt x="70683" y="51892"/>
                </a:lnTo>
                <a:lnTo>
                  <a:pt x="70874" y="51511"/>
                </a:lnTo>
                <a:lnTo>
                  <a:pt x="70969" y="51224"/>
                </a:lnTo>
                <a:lnTo>
                  <a:pt x="70969" y="50842"/>
                </a:lnTo>
                <a:lnTo>
                  <a:pt x="70969" y="50461"/>
                </a:lnTo>
                <a:lnTo>
                  <a:pt x="70874" y="50175"/>
                </a:lnTo>
                <a:lnTo>
                  <a:pt x="70683" y="49792"/>
                </a:lnTo>
                <a:lnTo>
                  <a:pt x="70492" y="49506"/>
                </a:lnTo>
                <a:lnTo>
                  <a:pt x="70205" y="49316"/>
                </a:lnTo>
                <a:lnTo>
                  <a:pt x="69824" y="49125"/>
                </a:lnTo>
                <a:lnTo>
                  <a:pt x="69538" y="49030"/>
                </a:lnTo>
                <a:close/>
                <a:moveTo>
                  <a:pt x="77933" y="49030"/>
                </a:moveTo>
                <a:lnTo>
                  <a:pt x="77647" y="49125"/>
                </a:lnTo>
                <a:lnTo>
                  <a:pt x="77264" y="49316"/>
                </a:lnTo>
                <a:lnTo>
                  <a:pt x="76978" y="49506"/>
                </a:lnTo>
                <a:lnTo>
                  <a:pt x="76789" y="49792"/>
                </a:lnTo>
                <a:lnTo>
                  <a:pt x="76597" y="50175"/>
                </a:lnTo>
                <a:lnTo>
                  <a:pt x="76502" y="50461"/>
                </a:lnTo>
                <a:lnTo>
                  <a:pt x="76502" y="50842"/>
                </a:lnTo>
                <a:lnTo>
                  <a:pt x="76502" y="51224"/>
                </a:lnTo>
                <a:lnTo>
                  <a:pt x="76597" y="51511"/>
                </a:lnTo>
                <a:lnTo>
                  <a:pt x="76789" y="51892"/>
                </a:lnTo>
                <a:lnTo>
                  <a:pt x="76978" y="52178"/>
                </a:lnTo>
                <a:lnTo>
                  <a:pt x="77264" y="52369"/>
                </a:lnTo>
                <a:lnTo>
                  <a:pt x="77647" y="52559"/>
                </a:lnTo>
                <a:lnTo>
                  <a:pt x="77933" y="52655"/>
                </a:lnTo>
                <a:lnTo>
                  <a:pt x="78695" y="52655"/>
                </a:lnTo>
                <a:lnTo>
                  <a:pt x="78981" y="52559"/>
                </a:lnTo>
                <a:lnTo>
                  <a:pt x="79364" y="52369"/>
                </a:lnTo>
                <a:lnTo>
                  <a:pt x="79650" y="52178"/>
                </a:lnTo>
                <a:lnTo>
                  <a:pt x="79840" y="51892"/>
                </a:lnTo>
                <a:lnTo>
                  <a:pt x="80031" y="51511"/>
                </a:lnTo>
                <a:lnTo>
                  <a:pt x="80126" y="51224"/>
                </a:lnTo>
                <a:lnTo>
                  <a:pt x="80126" y="50842"/>
                </a:lnTo>
                <a:lnTo>
                  <a:pt x="80126" y="50461"/>
                </a:lnTo>
                <a:lnTo>
                  <a:pt x="80031" y="50175"/>
                </a:lnTo>
                <a:lnTo>
                  <a:pt x="79840" y="49792"/>
                </a:lnTo>
                <a:lnTo>
                  <a:pt x="79650" y="49506"/>
                </a:lnTo>
                <a:lnTo>
                  <a:pt x="79364" y="49316"/>
                </a:lnTo>
                <a:lnTo>
                  <a:pt x="78981" y="49125"/>
                </a:lnTo>
                <a:lnTo>
                  <a:pt x="78695" y="49030"/>
                </a:lnTo>
                <a:close/>
                <a:moveTo>
                  <a:pt x="87090" y="49030"/>
                </a:moveTo>
                <a:lnTo>
                  <a:pt x="86804" y="49125"/>
                </a:lnTo>
                <a:lnTo>
                  <a:pt x="86423" y="49316"/>
                </a:lnTo>
                <a:lnTo>
                  <a:pt x="86135" y="49506"/>
                </a:lnTo>
                <a:lnTo>
                  <a:pt x="85946" y="49792"/>
                </a:lnTo>
                <a:lnTo>
                  <a:pt x="85754" y="50175"/>
                </a:lnTo>
                <a:lnTo>
                  <a:pt x="85659" y="50461"/>
                </a:lnTo>
                <a:lnTo>
                  <a:pt x="85659" y="50842"/>
                </a:lnTo>
                <a:lnTo>
                  <a:pt x="85659" y="51224"/>
                </a:lnTo>
                <a:lnTo>
                  <a:pt x="85754" y="51511"/>
                </a:lnTo>
                <a:lnTo>
                  <a:pt x="85946" y="51892"/>
                </a:lnTo>
                <a:lnTo>
                  <a:pt x="86135" y="52178"/>
                </a:lnTo>
                <a:lnTo>
                  <a:pt x="86423" y="52369"/>
                </a:lnTo>
                <a:lnTo>
                  <a:pt x="86804" y="52559"/>
                </a:lnTo>
                <a:lnTo>
                  <a:pt x="87090" y="52655"/>
                </a:lnTo>
                <a:lnTo>
                  <a:pt x="87854" y="52655"/>
                </a:lnTo>
                <a:lnTo>
                  <a:pt x="88140" y="52559"/>
                </a:lnTo>
                <a:lnTo>
                  <a:pt x="88521" y="52369"/>
                </a:lnTo>
                <a:lnTo>
                  <a:pt x="88807" y="52178"/>
                </a:lnTo>
                <a:lnTo>
                  <a:pt x="88998" y="51892"/>
                </a:lnTo>
                <a:lnTo>
                  <a:pt x="89188" y="51511"/>
                </a:lnTo>
                <a:lnTo>
                  <a:pt x="89285" y="51224"/>
                </a:lnTo>
                <a:lnTo>
                  <a:pt x="89285" y="50842"/>
                </a:lnTo>
                <a:lnTo>
                  <a:pt x="89285" y="50461"/>
                </a:lnTo>
                <a:lnTo>
                  <a:pt x="89188" y="50175"/>
                </a:lnTo>
                <a:lnTo>
                  <a:pt x="88998" y="49792"/>
                </a:lnTo>
                <a:lnTo>
                  <a:pt x="88807" y="49506"/>
                </a:lnTo>
                <a:lnTo>
                  <a:pt x="88521" y="49316"/>
                </a:lnTo>
                <a:lnTo>
                  <a:pt x="88140" y="49125"/>
                </a:lnTo>
                <a:lnTo>
                  <a:pt x="87854" y="49030"/>
                </a:lnTo>
                <a:close/>
                <a:moveTo>
                  <a:pt x="96247" y="49030"/>
                </a:moveTo>
                <a:lnTo>
                  <a:pt x="95961" y="49125"/>
                </a:lnTo>
                <a:lnTo>
                  <a:pt x="95580" y="49316"/>
                </a:lnTo>
                <a:lnTo>
                  <a:pt x="95294" y="49506"/>
                </a:lnTo>
                <a:lnTo>
                  <a:pt x="95102" y="49792"/>
                </a:lnTo>
                <a:lnTo>
                  <a:pt x="94911" y="50175"/>
                </a:lnTo>
                <a:lnTo>
                  <a:pt x="94816" y="50461"/>
                </a:lnTo>
                <a:lnTo>
                  <a:pt x="94816" y="50842"/>
                </a:lnTo>
                <a:lnTo>
                  <a:pt x="94816" y="51224"/>
                </a:lnTo>
                <a:lnTo>
                  <a:pt x="94911" y="51511"/>
                </a:lnTo>
                <a:lnTo>
                  <a:pt x="95102" y="51892"/>
                </a:lnTo>
                <a:lnTo>
                  <a:pt x="95294" y="52178"/>
                </a:lnTo>
                <a:lnTo>
                  <a:pt x="95580" y="52369"/>
                </a:lnTo>
                <a:lnTo>
                  <a:pt x="95961" y="52559"/>
                </a:lnTo>
                <a:lnTo>
                  <a:pt x="96247" y="52655"/>
                </a:lnTo>
                <a:lnTo>
                  <a:pt x="97011" y="52655"/>
                </a:lnTo>
                <a:lnTo>
                  <a:pt x="97297" y="52559"/>
                </a:lnTo>
                <a:lnTo>
                  <a:pt x="97678" y="52369"/>
                </a:lnTo>
                <a:lnTo>
                  <a:pt x="97964" y="52178"/>
                </a:lnTo>
                <a:lnTo>
                  <a:pt x="98155" y="51892"/>
                </a:lnTo>
                <a:lnTo>
                  <a:pt x="98345" y="51511"/>
                </a:lnTo>
                <a:lnTo>
                  <a:pt x="98441" y="51224"/>
                </a:lnTo>
                <a:lnTo>
                  <a:pt x="98441" y="50842"/>
                </a:lnTo>
                <a:lnTo>
                  <a:pt x="98441" y="50461"/>
                </a:lnTo>
                <a:lnTo>
                  <a:pt x="98345" y="50175"/>
                </a:lnTo>
                <a:lnTo>
                  <a:pt x="98155" y="49792"/>
                </a:lnTo>
                <a:lnTo>
                  <a:pt x="97964" y="49506"/>
                </a:lnTo>
                <a:lnTo>
                  <a:pt x="97678" y="49316"/>
                </a:lnTo>
                <a:lnTo>
                  <a:pt x="97297" y="49125"/>
                </a:lnTo>
                <a:lnTo>
                  <a:pt x="97011" y="49030"/>
                </a:lnTo>
                <a:close/>
                <a:moveTo>
                  <a:pt x="105404" y="49030"/>
                </a:moveTo>
                <a:lnTo>
                  <a:pt x="105118" y="49125"/>
                </a:lnTo>
                <a:lnTo>
                  <a:pt x="104737" y="49316"/>
                </a:lnTo>
                <a:lnTo>
                  <a:pt x="104451" y="49506"/>
                </a:lnTo>
                <a:lnTo>
                  <a:pt x="104259" y="49792"/>
                </a:lnTo>
                <a:lnTo>
                  <a:pt x="104070" y="50175"/>
                </a:lnTo>
                <a:lnTo>
                  <a:pt x="103973" y="50461"/>
                </a:lnTo>
                <a:lnTo>
                  <a:pt x="103973" y="50842"/>
                </a:lnTo>
                <a:lnTo>
                  <a:pt x="103973" y="51224"/>
                </a:lnTo>
                <a:lnTo>
                  <a:pt x="104070" y="51511"/>
                </a:lnTo>
                <a:lnTo>
                  <a:pt x="104259" y="51892"/>
                </a:lnTo>
                <a:lnTo>
                  <a:pt x="104451" y="52178"/>
                </a:lnTo>
                <a:lnTo>
                  <a:pt x="104737" y="52369"/>
                </a:lnTo>
                <a:lnTo>
                  <a:pt x="105118" y="52559"/>
                </a:lnTo>
                <a:lnTo>
                  <a:pt x="105404" y="52655"/>
                </a:lnTo>
                <a:lnTo>
                  <a:pt x="106168" y="52655"/>
                </a:lnTo>
                <a:lnTo>
                  <a:pt x="106454" y="52559"/>
                </a:lnTo>
                <a:lnTo>
                  <a:pt x="106835" y="52369"/>
                </a:lnTo>
                <a:lnTo>
                  <a:pt x="107121" y="52178"/>
                </a:lnTo>
                <a:lnTo>
                  <a:pt x="107312" y="51892"/>
                </a:lnTo>
                <a:lnTo>
                  <a:pt x="107504" y="51511"/>
                </a:lnTo>
                <a:lnTo>
                  <a:pt x="107598" y="51224"/>
                </a:lnTo>
                <a:lnTo>
                  <a:pt x="107598" y="50842"/>
                </a:lnTo>
                <a:lnTo>
                  <a:pt x="107598" y="50461"/>
                </a:lnTo>
                <a:lnTo>
                  <a:pt x="107504" y="50175"/>
                </a:lnTo>
                <a:lnTo>
                  <a:pt x="107312" y="49792"/>
                </a:lnTo>
                <a:lnTo>
                  <a:pt x="107121" y="49506"/>
                </a:lnTo>
                <a:lnTo>
                  <a:pt x="106835" y="49316"/>
                </a:lnTo>
                <a:lnTo>
                  <a:pt x="106454" y="49125"/>
                </a:lnTo>
                <a:lnTo>
                  <a:pt x="106168" y="49030"/>
                </a:lnTo>
                <a:close/>
                <a:moveTo>
                  <a:pt x="114563" y="49030"/>
                </a:moveTo>
                <a:lnTo>
                  <a:pt x="114276" y="49125"/>
                </a:lnTo>
                <a:lnTo>
                  <a:pt x="113894" y="49316"/>
                </a:lnTo>
                <a:lnTo>
                  <a:pt x="113608" y="49506"/>
                </a:lnTo>
                <a:lnTo>
                  <a:pt x="113418" y="49792"/>
                </a:lnTo>
                <a:lnTo>
                  <a:pt x="113227" y="50175"/>
                </a:lnTo>
                <a:lnTo>
                  <a:pt x="113132" y="50461"/>
                </a:lnTo>
                <a:lnTo>
                  <a:pt x="113132" y="50842"/>
                </a:lnTo>
                <a:lnTo>
                  <a:pt x="113132" y="51224"/>
                </a:lnTo>
                <a:lnTo>
                  <a:pt x="113227" y="51511"/>
                </a:lnTo>
                <a:lnTo>
                  <a:pt x="113418" y="51892"/>
                </a:lnTo>
                <a:lnTo>
                  <a:pt x="113608" y="52178"/>
                </a:lnTo>
                <a:lnTo>
                  <a:pt x="113894" y="52369"/>
                </a:lnTo>
                <a:lnTo>
                  <a:pt x="114276" y="52559"/>
                </a:lnTo>
                <a:lnTo>
                  <a:pt x="114563" y="52655"/>
                </a:lnTo>
                <a:lnTo>
                  <a:pt x="115325" y="52655"/>
                </a:lnTo>
                <a:lnTo>
                  <a:pt x="115611" y="52559"/>
                </a:lnTo>
                <a:lnTo>
                  <a:pt x="115993" y="52369"/>
                </a:lnTo>
                <a:lnTo>
                  <a:pt x="116279" y="52178"/>
                </a:lnTo>
                <a:lnTo>
                  <a:pt x="116469" y="51892"/>
                </a:lnTo>
                <a:lnTo>
                  <a:pt x="116661" y="51511"/>
                </a:lnTo>
                <a:lnTo>
                  <a:pt x="116755" y="51224"/>
                </a:lnTo>
                <a:lnTo>
                  <a:pt x="116755" y="50842"/>
                </a:lnTo>
                <a:lnTo>
                  <a:pt x="116755" y="50461"/>
                </a:lnTo>
                <a:lnTo>
                  <a:pt x="116661" y="50175"/>
                </a:lnTo>
                <a:lnTo>
                  <a:pt x="116469" y="49792"/>
                </a:lnTo>
                <a:lnTo>
                  <a:pt x="116279" y="49506"/>
                </a:lnTo>
                <a:lnTo>
                  <a:pt x="115993" y="49316"/>
                </a:lnTo>
                <a:lnTo>
                  <a:pt x="115611" y="49125"/>
                </a:lnTo>
                <a:lnTo>
                  <a:pt x="115325" y="49030"/>
                </a:lnTo>
                <a:close/>
                <a:moveTo>
                  <a:pt x="286" y="53608"/>
                </a:moveTo>
                <a:lnTo>
                  <a:pt x="0" y="57137"/>
                </a:lnTo>
                <a:lnTo>
                  <a:pt x="477" y="57234"/>
                </a:lnTo>
                <a:lnTo>
                  <a:pt x="858" y="57234"/>
                </a:lnTo>
                <a:lnTo>
                  <a:pt x="1144" y="57137"/>
                </a:lnTo>
                <a:lnTo>
                  <a:pt x="1527" y="56947"/>
                </a:lnTo>
                <a:lnTo>
                  <a:pt x="1813" y="56756"/>
                </a:lnTo>
                <a:lnTo>
                  <a:pt x="2003" y="56470"/>
                </a:lnTo>
                <a:lnTo>
                  <a:pt x="2194" y="56089"/>
                </a:lnTo>
                <a:lnTo>
                  <a:pt x="2289" y="55803"/>
                </a:lnTo>
                <a:lnTo>
                  <a:pt x="2289" y="55420"/>
                </a:lnTo>
                <a:lnTo>
                  <a:pt x="2289" y="55039"/>
                </a:lnTo>
                <a:lnTo>
                  <a:pt x="2194" y="54753"/>
                </a:lnTo>
                <a:lnTo>
                  <a:pt x="2003" y="54372"/>
                </a:lnTo>
                <a:lnTo>
                  <a:pt x="1813" y="54086"/>
                </a:lnTo>
                <a:lnTo>
                  <a:pt x="1527" y="53895"/>
                </a:lnTo>
                <a:lnTo>
                  <a:pt x="1144" y="53703"/>
                </a:lnTo>
                <a:lnTo>
                  <a:pt x="858" y="53608"/>
                </a:lnTo>
                <a:close/>
                <a:moveTo>
                  <a:pt x="9253" y="53608"/>
                </a:moveTo>
                <a:lnTo>
                  <a:pt x="8967" y="53703"/>
                </a:lnTo>
                <a:lnTo>
                  <a:pt x="8586" y="53895"/>
                </a:lnTo>
                <a:lnTo>
                  <a:pt x="8300" y="54086"/>
                </a:lnTo>
                <a:lnTo>
                  <a:pt x="8108" y="54372"/>
                </a:lnTo>
                <a:lnTo>
                  <a:pt x="7917" y="54753"/>
                </a:lnTo>
                <a:lnTo>
                  <a:pt x="7822" y="55039"/>
                </a:lnTo>
                <a:lnTo>
                  <a:pt x="7822" y="55420"/>
                </a:lnTo>
                <a:lnTo>
                  <a:pt x="7822" y="55803"/>
                </a:lnTo>
                <a:lnTo>
                  <a:pt x="7917" y="56089"/>
                </a:lnTo>
                <a:lnTo>
                  <a:pt x="8108" y="56470"/>
                </a:lnTo>
                <a:lnTo>
                  <a:pt x="8300" y="56756"/>
                </a:lnTo>
                <a:lnTo>
                  <a:pt x="8586" y="56947"/>
                </a:lnTo>
                <a:lnTo>
                  <a:pt x="8967" y="57137"/>
                </a:lnTo>
                <a:lnTo>
                  <a:pt x="9253" y="57234"/>
                </a:lnTo>
                <a:lnTo>
                  <a:pt x="10016" y="57234"/>
                </a:lnTo>
                <a:lnTo>
                  <a:pt x="10303" y="57137"/>
                </a:lnTo>
                <a:lnTo>
                  <a:pt x="10684" y="56947"/>
                </a:lnTo>
                <a:lnTo>
                  <a:pt x="10970" y="56756"/>
                </a:lnTo>
                <a:lnTo>
                  <a:pt x="11161" y="56470"/>
                </a:lnTo>
                <a:lnTo>
                  <a:pt x="11351" y="56089"/>
                </a:lnTo>
                <a:lnTo>
                  <a:pt x="11447" y="55803"/>
                </a:lnTo>
                <a:lnTo>
                  <a:pt x="11447" y="55420"/>
                </a:lnTo>
                <a:lnTo>
                  <a:pt x="11447" y="55039"/>
                </a:lnTo>
                <a:lnTo>
                  <a:pt x="11351" y="54753"/>
                </a:lnTo>
                <a:lnTo>
                  <a:pt x="11161" y="54372"/>
                </a:lnTo>
                <a:lnTo>
                  <a:pt x="10970" y="54086"/>
                </a:lnTo>
                <a:lnTo>
                  <a:pt x="10684" y="53895"/>
                </a:lnTo>
                <a:lnTo>
                  <a:pt x="10303" y="53703"/>
                </a:lnTo>
                <a:lnTo>
                  <a:pt x="10016" y="53608"/>
                </a:lnTo>
                <a:close/>
                <a:moveTo>
                  <a:pt x="18410" y="53608"/>
                </a:moveTo>
                <a:lnTo>
                  <a:pt x="18124" y="53703"/>
                </a:lnTo>
                <a:lnTo>
                  <a:pt x="17743" y="53895"/>
                </a:lnTo>
                <a:lnTo>
                  <a:pt x="17457" y="54086"/>
                </a:lnTo>
                <a:lnTo>
                  <a:pt x="17265" y="54372"/>
                </a:lnTo>
                <a:lnTo>
                  <a:pt x="17074" y="54753"/>
                </a:lnTo>
                <a:lnTo>
                  <a:pt x="16979" y="55039"/>
                </a:lnTo>
                <a:lnTo>
                  <a:pt x="16979" y="55420"/>
                </a:lnTo>
                <a:lnTo>
                  <a:pt x="16979" y="55803"/>
                </a:lnTo>
                <a:lnTo>
                  <a:pt x="17074" y="56089"/>
                </a:lnTo>
                <a:lnTo>
                  <a:pt x="17265" y="56470"/>
                </a:lnTo>
                <a:lnTo>
                  <a:pt x="17457" y="56756"/>
                </a:lnTo>
                <a:lnTo>
                  <a:pt x="17743" y="56947"/>
                </a:lnTo>
                <a:lnTo>
                  <a:pt x="18124" y="57137"/>
                </a:lnTo>
                <a:lnTo>
                  <a:pt x="18410" y="57234"/>
                </a:lnTo>
                <a:lnTo>
                  <a:pt x="19173" y="57234"/>
                </a:lnTo>
                <a:lnTo>
                  <a:pt x="19460" y="57137"/>
                </a:lnTo>
                <a:lnTo>
                  <a:pt x="19841" y="56947"/>
                </a:lnTo>
                <a:lnTo>
                  <a:pt x="20127" y="56756"/>
                </a:lnTo>
                <a:lnTo>
                  <a:pt x="20318" y="56470"/>
                </a:lnTo>
                <a:lnTo>
                  <a:pt x="20509" y="56089"/>
                </a:lnTo>
                <a:lnTo>
                  <a:pt x="20604" y="55803"/>
                </a:lnTo>
                <a:lnTo>
                  <a:pt x="20604" y="55420"/>
                </a:lnTo>
                <a:lnTo>
                  <a:pt x="20604" y="55039"/>
                </a:lnTo>
                <a:lnTo>
                  <a:pt x="20509" y="54753"/>
                </a:lnTo>
                <a:lnTo>
                  <a:pt x="20318" y="54372"/>
                </a:lnTo>
                <a:lnTo>
                  <a:pt x="20127" y="54086"/>
                </a:lnTo>
                <a:lnTo>
                  <a:pt x="19841" y="53895"/>
                </a:lnTo>
                <a:lnTo>
                  <a:pt x="19460" y="53703"/>
                </a:lnTo>
                <a:lnTo>
                  <a:pt x="19173" y="53608"/>
                </a:lnTo>
                <a:close/>
                <a:moveTo>
                  <a:pt x="27567" y="53608"/>
                </a:moveTo>
                <a:lnTo>
                  <a:pt x="27281" y="53703"/>
                </a:lnTo>
                <a:lnTo>
                  <a:pt x="26900" y="53895"/>
                </a:lnTo>
                <a:lnTo>
                  <a:pt x="26613" y="54086"/>
                </a:lnTo>
                <a:lnTo>
                  <a:pt x="26422" y="54372"/>
                </a:lnTo>
                <a:lnTo>
                  <a:pt x="26232" y="54753"/>
                </a:lnTo>
                <a:lnTo>
                  <a:pt x="26136" y="55039"/>
                </a:lnTo>
                <a:lnTo>
                  <a:pt x="26136" y="55420"/>
                </a:lnTo>
                <a:lnTo>
                  <a:pt x="26136" y="55803"/>
                </a:lnTo>
                <a:lnTo>
                  <a:pt x="26232" y="56089"/>
                </a:lnTo>
                <a:lnTo>
                  <a:pt x="26422" y="56470"/>
                </a:lnTo>
                <a:lnTo>
                  <a:pt x="26613" y="56756"/>
                </a:lnTo>
                <a:lnTo>
                  <a:pt x="26900" y="56947"/>
                </a:lnTo>
                <a:lnTo>
                  <a:pt x="27281" y="57137"/>
                </a:lnTo>
                <a:lnTo>
                  <a:pt x="27567" y="57234"/>
                </a:lnTo>
                <a:lnTo>
                  <a:pt x="28330" y="57234"/>
                </a:lnTo>
                <a:lnTo>
                  <a:pt x="28617" y="57137"/>
                </a:lnTo>
                <a:lnTo>
                  <a:pt x="28998" y="56947"/>
                </a:lnTo>
                <a:lnTo>
                  <a:pt x="29284" y="56756"/>
                </a:lnTo>
                <a:lnTo>
                  <a:pt x="29475" y="56470"/>
                </a:lnTo>
                <a:lnTo>
                  <a:pt x="29666" y="56089"/>
                </a:lnTo>
                <a:lnTo>
                  <a:pt x="29761" y="55803"/>
                </a:lnTo>
                <a:lnTo>
                  <a:pt x="29761" y="55420"/>
                </a:lnTo>
                <a:lnTo>
                  <a:pt x="29761" y="55039"/>
                </a:lnTo>
                <a:lnTo>
                  <a:pt x="29666" y="54753"/>
                </a:lnTo>
                <a:lnTo>
                  <a:pt x="29475" y="54372"/>
                </a:lnTo>
                <a:lnTo>
                  <a:pt x="29284" y="54086"/>
                </a:lnTo>
                <a:lnTo>
                  <a:pt x="28998" y="53895"/>
                </a:lnTo>
                <a:lnTo>
                  <a:pt x="28617" y="53703"/>
                </a:lnTo>
                <a:lnTo>
                  <a:pt x="28330" y="53608"/>
                </a:lnTo>
                <a:close/>
                <a:moveTo>
                  <a:pt x="36725" y="53608"/>
                </a:moveTo>
                <a:lnTo>
                  <a:pt x="36439" y="53703"/>
                </a:lnTo>
                <a:lnTo>
                  <a:pt x="36057" y="53895"/>
                </a:lnTo>
                <a:lnTo>
                  <a:pt x="35770" y="54086"/>
                </a:lnTo>
                <a:lnTo>
                  <a:pt x="35581" y="54372"/>
                </a:lnTo>
                <a:lnTo>
                  <a:pt x="35389" y="54753"/>
                </a:lnTo>
                <a:lnTo>
                  <a:pt x="35295" y="55039"/>
                </a:lnTo>
                <a:lnTo>
                  <a:pt x="35295" y="55420"/>
                </a:lnTo>
                <a:lnTo>
                  <a:pt x="35295" y="55803"/>
                </a:lnTo>
                <a:lnTo>
                  <a:pt x="35389" y="56089"/>
                </a:lnTo>
                <a:lnTo>
                  <a:pt x="35581" y="56470"/>
                </a:lnTo>
                <a:lnTo>
                  <a:pt x="35770" y="56756"/>
                </a:lnTo>
                <a:lnTo>
                  <a:pt x="36057" y="56947"/>
                </a:lnTo>
                <a:lnTo>
                  <a:pt x="36439" y="57137"/>
                </a:lnTo>
                <a:lnTo>
                  <a:pt x="36725" y="57234"/>
                </a:lnTo>
                <a:lnTo>
                  <a:pt x="37487" y="57234"/>
                </a:lnTo>
                <a:lnTo>
                  <a:pt x="37774" y="57137"/>
                </a:lnTo>
                <a:lnTo>
                  <a:pt x="38156" y="56947"/>
                </a:lnTo>
                <a:lnTo>
                  <a:pt x="38442" y="56756"/>
                </a:lnTo>
                <a:lnTo>
                  <a:pt x="38632" y="56470"/>
                </a:lnTo>
                <a:lnTo>
                  <a:pt x="38823" y="56089"/>
                </a:lnTo>
                <a:lnTo>
                  <a:pt x="38918" y="55803"/>
                </a:lnTo>
                <a:lnTo>
                  <a:pt x="38918" y="55420"/>
                </a:lnTo>
                <a:lnTo>
                  <a:pt x="38918" y="55039"/>
                </a:lnTo>
                <a:lnTo>
                  <a:pt x="38823" y="54753"/>
                </a:lnTo>
                <a:lnTo>
                  <a:pt x="38632" y="54372"/>
                </a:lnTo>
                <a:lnTo>
                  <a:pt x="38442" y="54086"/>
                </a:lnTo>
                <a:lnTo>
                  <a:pt x="38156" y="53895"/>
                </a:lnTo>
                <a:lnTo>
                  <a:pt x="37774" y="53703"/>
                </a:lnTo>
                <a:lnTo>
                  <a:pt x="37487" y="53608"/>
                </a:lnTo>
                <a:close/>
                <a:moveTo>
                  <a:pt x="45882" y="53608"/>
                </a:moveTo>
                <a:lnTo>
                  <a:pt x="45596" y="53703"/>
                </a:lnTo>
                <a:lnTo>
                  <a:pt x="45214" y="53895"/>
                </a:lnTo>
                <a:lnTo>
                  <a:pt x="44927" y="54086"/>
                </a:lnTo>
                <a:lnTo>
                  <a:pt x="44738" y="54372"/>
                </a:lnTo>
                <a:lnTo>
                  <a:pt x="44546" y="54753"/>
                </a:lnTo>
                <a:lnTo>
                  <a:pt x="44451" y="55039"/>
                </a:lnTo>
                <a:lnTo>
                  <a:pt x="44451" y="55420"/>
                </a:lnTo>
                <a:lnTo>
                  <a:pt x="44451" y="55803"/>
                </a:lnTo>
                <a:lnTo>
                  <a:pt x="44546" y="56089"/>
                </a:lnTo>
                <a:lnTo>
                  <a:pt x="44738" y="56470"/>
                </a:lnTo>
                <a:lnTo>
                  <a:pt x="44927" y="56756"/>
                </a:lnTo>
                <a:lnTo>
                  <a:pt x="45214" y="56947"/>
                </a:lnTo>
                <a:lnTo>
                  <a:pt x="45596" y="57137"/>
                </a:lnTo>
                <a:lnTo>
                  <a:pt x="45882" y="57234"/>
                </a:lnTo>
                <a:lnTo>
                  <a:pt x="46646" y="57234"/>
                </a:lnTo>
                <a:lnTo>
                  <a:pt x="46932" y="57137"/>
                </a:lnTo>
                <a:lnTo>
                  <a:pt x="47313" y="56947"/>
                </a:lnTo>
                <a:lnTo>
                  <a:pt x="47599" y="56756"/>
                </a:lnTo>
                <a:lnTo>
                  <a:pt x="47790" y="56470"/>
                </a:lnTo>
                <a:lnTo>
                  <a:pt x="47980" y="56089"/>
                </a:lnTo>
                <a:lnTo>
                  <a:pt x="48077" y="55803"/>
                </a:lnTo>
                <a:lnTo>
                  <a:pt x="48077" y="55420"/>
                </a:lnTo>
                <a:lnTo>
                  <a:pt x="48077" y="55039"/>
                </a:lnTo>
                <a:lnTo>
                  <a:pt x="47980" y="54753"/>
                </a:lnTo>
                <a:lnTo>
                  <a:pt x="47790" y="54372"/>
                </a:lnTo>
                <a:lnTo>
                  <a:pt x="47599" y="54086"/>
                </a:lnTo>
                <a:lnTo>
                  <a:pt x="47313" y="53895"/>
                </a:lnTo>
                <a:lnTo>
                  <a:pt x="46932" y="53703"/>
                </a:lnTo>
                <a:lnTo>
                  <a:pt x="46646" y="53608"/>
                </a:lnTo>
                <a:close/>
                <a:moveTo>
                  <a:pt x="55039" y="53608"/>
                </a:moveTo>
                <a:lnTo>
                  <a:pt x="54753" y="53703"/>
                </a:lnTo>
                <a:lnTo>
                  <a:pt x="54372" y="53895"/>
                </a:lnTo>
                <a:lnTo>
                  <a:pt x="54086" y="54086"/>
                </a:lnTo>
                <a:lnTo>
                  <a:pt x="53895" y="54372"/>
                </a:lnTo>
                <a:lnTo>
                  <a:pt x="53703" y="54753"/>
                </a:lnTo>
                <a:lnTo>
                  <a:pt x="53608" y="55039"/>
                </a:lnTo>
                <a:lnTo>
                  <a:pt x="53608" y="55420"/>
                </a:lnTo>
                <a:lnTo>
                  <a:pt x="53608" y="55803"/>
                </a:lnTo>
                <a:lnTo>
                  <a:pt x="53703" y="56089"/>
                </a:lnTo>
                <a:lnTo>
                  <a:pt x="53895" y="56470"/>
                </a:lnTo>
                <a:lnTo>
                  <a:pt x="54086" y="56756"/>
                </a:lnTo>
                <a:lnTo>
                  <a:pt x="54372" y="56947"/>
                </a:lnTo>
                <a:lnTo>
                  <a:pt x="54753" y="57137"/>
                </a:lnTo>
                <a:lnTo>
                  <a:pt x="55039" y="57234"/>
                </a:lnTo>
                <a:lnTo>
                  <a:pt x="55803" y="57234"/>
                </a:lnTo>
                <a:lnTo>
                  <a:pt x="56089" y="57137"/>
                </a:lnTo>
                <a:lnTo>
                  <a:pt x="56470" y="56947"/>
                </a:lnTo>
                <a:lnTo>
                  <a:pt x="56756" y="56756"/>
                </a:lnTo>
                <a:lnTo>
                  <a:pt x="56947" y="56470"/>
                </a:lnTo>
                <a:lnTo>
                  <a:pt x="57137" y="56089"/>
                </a:lnTo>
                <a:lnTo>
                  <a:pt x="57234" y="55803"/>
                </a:lnTo>
                <a:lnTo>
                  <a:pt x="57234" y="55420"/>
                </a:lnTo>
                <a:lnTo>
                  <a:pt x="57234" y="55039"/>
                </a:lnTo>
                <a:lnTo>
                  <a:pt x="57137" y="54753"/>
                </a:lnTo>
                <a:lnTo>
                  <a:pt x="56947" y="54372"/>
                </a:lnTo>
                <a:lnTo>
                  <a:pt x="56756" y="54086"/>
                </a:lnTo>
                <a:lnTo>
                  <a:pt x="56470" y="53895"/>
                </a:lnTo>
                <a:lnTo>
                  <a:pt x="56089" y="53703"/>
                </a:lnTo>
                <a:lnTo>
                  <a:pt x="55803" y="53608"/>
                </a:lnTo>
                <a:close/>
                <a:moveTo>
                  <a:pt x="64196" y="53608"/>
                </a:moveTo>
                <a:lnTo>
                  <a:pt x="63910" y="53703"/>
                </a:lnTo>
                <a:lnTo>
                  <a:pt x="63529" y="53895"/>
                </a:lnTo>
                <a:lnTo>
                  <a:pt x="63243" y="54086"/>
                </a:lnTo>
                <a:lnTo>
                  <a:pt x="63052" y="54372"/>
                </a:lnTo>
                <a:lnTo>
                  <a:pt x="62862" y="54753"/>
                </a:lnTo>
                <a:lnTo>
                  <a:pt x="62765" y="55039"/>
                </a:lnTo>
                <a:lnTo>
                  <a:pt x="62765" y="55420"/>
                </a:lnTo>
                <a:lnTo>
                  <a:pt x="62765" y="55803"/>
                </a:lnTo>
                <a:lnTo>
                  <a:pt x="62862" y="56089"/>
                </a:lnTo>
                <a:lnTo>
                  <a:pt x="63052" y="56470"/>
                </a:lnTo>
                <a:lnTo>
                  <a:pt x="63243" y="56756"/>
                </a:lnTo>
                <a:lnTo>
                  <a:pt x="63529" y="56947"/>
                </a:lnTo>
                <a:lnTo>
                  <a:pt x="63910" y="57137"/>
                </a:lnTo>
                <a:lnTo>
                  <a:pt x="64196" y="57234"/>
                </a:lnTo>
                <a:lnTo>
                  <a:pt x="64960" y="57234"/>
                </a:lnTo>
                <a:lnTo>
                  <a:pt x="65246" y="57137"/>
                </a:lnTo>
                <a:lnTo>
                  <a:pt x="65627" y="56947"/>
                </a:lnTo>
                <a:lnTo>
                  <a:pt x="65913" y="56756"/>
                </a:lnTo>
                <a:lnTo>
                  <a:pt x="66104" y="56470"/>
                </a:lnTo>
                <a:lnTo>
                  <a:pt x="66296" y="56089"/>
                </a:lnTo>
                <a:lnTo>
                  <a:pt x="66391" y="55803"/>
                </a:lnTo>
                <a:lnTo>
                  <a:pt x="66391" y="55420"/>
                </a:lnTo>
                <a:lnTo>
                  <a:pt x="66391" y="55039"/>
                </a:lnTo>
                <a:lnTo>
                  <a:pt x="66296" y="54753"/>
                </a:lnTo>
                <a:lnTo>
                  <a:pt x="66104" y="54372"/>
                </a:lnTo>
                <a:lnTo>
                  <a:pt x="65913" y="54086"/>
                </a:lnTo>
                <a:lnTo>
                  <a:pt x="65627" y="53895"/>
                </a:lnTo>
                <a:lnTo>
                  <a:pt x="65246" y="53703"/>
                </a:lnTo>
                <a:lnTo>
                  <a:pt x="64960" y="53608"/>
                </a:lnTo>
                <a:close/>
                <a:moveTo>
                  <a:pt x="73355" y="53608"/>
                </a:moveTo>
                <a:lnTo>
                  <a:pt x="73069" y="53703"/>
                </a:lnTo>
                <a:lnTo>
                  <a:pt x="72686" y="53895"/>
                </a:lnTo>
                <a:lnTo>
                  <a:pt x="72400" y="54086"/>
                </a:lnTo>
                <a:lnTo>
                  <a:pt x="72209" y="54372"/>
                </a:lnTo>
                <a:lnTo>
                  <a:pt x="72019" y="54753"/>
                </a:lnTo>
                <a:lnTo>
                  <a:pt x="71922" y="55039"/>
                </a:lnTo>
                <a:lnTo>
                  <a:pt x="71922" y="55420"/>
                </a:lnTo>
                <a:lnTo>
                  <a:pt x="71922" y="55803"/>
                </a:lnTo>
                <a:lnTo>
                  <a:pt x="72019" y="56089"/>
                </a:lnTo>
                <a:lnTo>
                  <a:pt x="72209" y="56470"/>
                </a:lnTo>
                <a:lnTo>
                  <a:pt x="72400" y="56756"/>
                </a:lnTo>
                <a:lnTo>
                  <a:pt x="72686" y="56947"/>
                </a:lnTo>
                <a:lnTo>
                  <a:pt x="73069" y="57137"/>
                </a:lnTo>
                <a:lnTo>
                  <a:pt x="73355" y="57234"/>
                </a:lnTo>
                <a:lnTo>
                  <a:pt x="74117" y="57234"/>
                </a:lnTo>
                <a:lnTo>
                  <a:pt x="74403" y="57137"/>
                </a:lnTo>
                <a:lnTo>
                  <a:pt x="74785" y="56947"/>
                </a:lnTo>
                <a:lnTo>
                  <a:pt x="75072" y="56756"/>
                </a:lnTo>
                <a:lnTo>
                  <a:pt x="75261" y="56470"/>
                </a:lnTo>
                <a:lnTo>
                  <a:pt x="75453" y="56089"/>
                </a:lnTo>
                <a:lnTo>
                  <a:pt x="75548" y="55803"/>
                </a:lnTo>
                <a:lnTo>
                  <a:pt x="75548" y="55420"/>
                </a:lnTo>
                <a:lnTo>
                  <a:pt x="75548" y="55039"/>
                </a:lnTo>
                <a:lnTo>
                  <a:pt x="75453" y="54753"/>
                </a:lnTo>
                <a:lnTo>
                  <a:pt x="75261" y="54372"/>
                </a:lnTo>
                <a:lnTo>
                  <a:pt x="75072" y="54086"/>
                </a:lnTo>
                <a:lnTo>
                  <a:pt x="74785" y="53895"/>
                </a:lnTo>
                <a:lnTo>
                  <a:pt x="74403" y="53703"/>
                </a:lnTo>
                <a:lnTo>
                  <a:pt x="74117" y="53608"/>
                </a:lnTo>
                <a:close/>
                <a:moveTo>
                  <a:pt x="82512" y="53608"/>
                </a:moveTo>
                <a:lnTo>
                  <a:pt x="82225" y="53703"/>
                </a:lnTo>
                <a:lnTo>
                  <a:pt x="81843" y="53895"/>
                </a:lnTo>
                <a:lnTo>
                  <a:pt x="81557" y="54086"/>
                </a:lnTo>
                <a:lnTo>
                  <a:pt x="81367" y="54372"/>
                </a:lnTo>
                <a:lnTo>
                  <a:pt x="81176" y="54753"/>
                </a:lnTo>
                <a:lnTo>
                  <a:pt x="81081" y="55039"/>
                </a:lnTo>
                <a:lnTo>
                  <a:pt x="81081" y="55420"/>
                </a:lnTo>
                <a:lnTo>
                  <a:pt x="81081" y="55803"/>
                </a:lnTo>
                <a:lnTo>
                  <a:pt x="81176" y="56089"/>
                </a:lnTo>
                <a:lnTo>
                  <a:pt x="81367" y="56470"/>
                </a:lnTo>
                <a:lnTo>
                  <a:pt x="81557" y="56756"/>
                </a:lnTo>
                <a:lnTo>
                  <a:pt x="81843" y="56947"/>
                </a:lnTo>
                <a:lnTo>
                  <a:pt x="82225" y="57137"/>
                </a:lnTo>
                <a:lnTo>
                  <a:pt x="82512" y="57234"/>
                </a:lnTo>
                <a:lnTo>
                  <a:pt x="83274" y="57234"/>
                </a:lnTo>
                <a:lnTo>
                  <a:pt x="83560" y="57137"/>
                </a:lnTo>
                <a:lnTo>
                  <a:pt x="83942" y="56947"/>
                </a:lnTo>
                <a:lnTo>
                  <a:pt x="84229" y="56756"/>
                </a:lnTo>
                <a:lnTo>
                  <a:pt x="84418" y="56470"/>
                </a:lnTo>
                <a:lnTo>
                  <a:pt x="84610" y="56089"/>
                </a:lnTo>
                <a:lnTo>
                  <a:pt x="84704" y="55803"/>
                </a:lnTo>
                <a:lnTo>
                  <a:pt x="84704" y="55420"/>
                </a:lnTo>
                <a:lnTo>
                  <a:pt x="84704" y="55039"/>
                </a:lnTo>
                <a:lnTo>
                  <a:pt x="84610" y="54753"/>
                </a:lnTo>
                <a:lnTo>
                  <a:pt x="84418" y="54372"/>
                </a:lnTo>
                <a:lnTo>
                  <a:pt x="84229" y="54086"/>
                </a:lnTo>
                <a:lnTo>
                  <a:pt x="83942" y="53895"/>
                </a:lnTo>
                <a:lnTo>
                  <a:pt x="83560" y="53703"/>
                </a:lnTo>
                <a:lnTo>
                  <a:pt x="83274" y="53608"/>
                </a:lnTo>
                <a:close/>
                <a:moveTo>
                  <a:pt x="91669" y="53608"/>
                </a:moveTo>
                <a:lnTo>
                  <a:pt x="91382" y="53703"/>
                </a:lnTo>
                <a:lnTo>
                  <a:pt x="91001" y="53895"/>
                </a:lnTo>
                <a:lnTo>
                  <a:pt x="90715" y="54086"/>
                </a:lnTo>
                <a:lnTo>
                  <a:pt x="90524" y="54372"/>
                </a:lnTo>
                <a:lnTo>
                  <a:pt x="90333" y="54753"/>
                </a:lnTo>
                <a:lnTo>
                  <a:pt x="90238" y="55039"/>
                </a:lnTo>
                <a:lnTo>
                  <a:pt x="90238" y="55420"/>
                </a:lnTo>
                <a:lnTo>
                  <a:pt x="90238" y="55803"/>
                </a:lnTo>
                <a:lnTo>
                  <a:pt x="90333" y="56089"/>
                </a:lnTo>
                <a:lnTo>
                  <a:pt x="90524" y="56470"/>
                </a:lnTo>
                <a:lnTo>
                  <a:pt x="90715" y="56756"/>
                </a:lnTo>
                <a:lnTo>
                  <a:pt x="91001" y="56947"/>
                </a:lnTo>
                <a:lnTo>
                  <a:pt x="91382" y="57137"/>
                </a:lnTo>
                <a:lnTo>
                  <a:pt x="91669" y="57234"/>
                </a:lnTo>
                <a:lnTo>
                  <a:pt x="92432" y="57234"/>
                </a:lnTo>
                <a:lnTo>
                  <a:pt x="92718" y="57137"/>
                </a:lnTo>
                <a:lnTo>
                  <a:pt x="93099" y="56947"/>
                </a:lnTo>
                <a:lnTo>
                  <a:pt x="93386" y="56756"/>
                </a:lnTo>
                <a:lnTo>
                  <a:pt x="93577" y="56470"/>
                </a:lnTo>
                <a:lnTo>
                  <a:pt x="93767" y="56089"/>
                </a:lnTo>
                <a:lnTo>
                  <a:pt x="93863" y="55803"/>
                </a:lnTo>
                <a:lnTo>
                  <a:pt x="93863" y="55420"/>
                </a:lnTo>
                <a:lnTo>
                  <a:pt x="93863" y="55039"/>
                </a:lnTo>
                <a:lnTo>
                  <a:pt x="93767" y="54753"/>
                </a:lnTo>
                <a:lnTo>
                  <a:pt x="93577" y="54372"/>
                </a:lnTo>
                <a:lnTo>
                  <a:pt x="93386" y="54086"/>
                </a:lnTo>
                <a:lnTo>
                  <a:pt x="93099" y="53895"/>
                </a:lnTo>
                <a:lnTo>
                  <a:pt x="92718" y="53703"/>
                </a:lnTo>
                <a:lnTo>
                  <a:pt x="92432" y="53608"/>
                </a:lnTo>
                <a:close/>
                <a:moveTo>
                  <a:pt x="100826" y="53608"/>
                </a:moveTo>
                <a:lnTo>
                  <a:pt x="100539" y="53703"/>
                </a:lnTo>
                <a:lnTo>
                  <a:pt x="100158" y="53895"/>
                </a:lnTo>
                <a:lnTo>
                  <a:pt x="99872" y="54086"/>
                </a:lnTo>
                <a:lnTo>
                  <a:pt x="99681" y="54372"/>
                </a:lnTo>
                <a:lnTo>
                  <a:pt x="99491" y="54753"/>
                </a:lnTo>
                <a:lnTo>
                  <a:pt x="99395" y="55039"/>
                </a:lnTo>
                <a:lnTo>
                  <a:pt x="99395" y="55420"/>
                </a:lnTo>
                <a:lnTo>
                  <a:pt x="99395" y="55803"/>
                </a:lnTo>
                <a:lnTo>
                  <a:pt x="99491" y="56089"/>
                </a:lnTo>
                <a:lnTo>
                  <a:pt x="99681" y="56470"/>
                </a:lnTo>
                <a:lnTo>
                  <a:pt x="99872" y="56756"/>
                </a:lnTo>
                <a:lnTo>
                  <a:pt x="100158" y="56947"/>
                </a:lnTo>
                <a:lnTo>
                  <a:pt x="100539" y="57137"/>
                </a:lnTo>
                <a:lnTo>
                  <a:pt x="100826" y="57234"/>
                </a:lnTo>
                <a:lnTo>
                  <a:pt x="101589" y="57234"/>
                </a:lnTo>
                <a:lnTo>
                  <a:pt x="101875" y="57137"/>
                </a:lnTo>
                <a:lnTo>
                  <a:pt x="102256" y="56947"/>
                </a:lnTo>
                <a:lnTo>
                  <a:pt x="102542" y="56756"/>
                </a:lnTo>
                <a:lnTo>
                  <a:pt x="102734" y="56470"/>
                </a:lnTo>
                <a:lnTo>
                  <a:pt x="102925" y="56089"/>
                </a:lnTo>
                <a:lnTo>
                  <a:pt x="103020" y="55803"/>
                </a:lnTo>
                <a:lnTo>
                  <a:pt x="103020" y="55420"/>
                </a:lnTo>
                <a:lnTo>
                  <a:pt x="103020" y="55039"/>
                </a:lnTo>
                <a:lnTo>
                  <a:pt x="102925" y="54753"/>
                </a:lnTo>
                <a:lnTo>
                  <a:pt x="102734" y="54372"/>
                </a:lnTo>
                <a:lnTo>
                  <a:pt x="102542" y="54086"/>
                </a:lnTo>
                <a:lnTo>
                  <a:pt x="102256" y="53895"/>
                </a:lnTo>
                <a:lnTo>
                  <a:pt x="101875" y="53703"/>
                </a:lnTo>
                <a:lnTo>
                  <a:pt x="101589" y="53608"/>
                </a:lnTo>
                <a:close/>
                <a:moveTo>
                  <a:pt x="109983" y="53608"/>
                </a:moveTo>
                <a:lnTo>
                  <a:pt x="109696" y="53703"/>
                </a:lnTo>
                <a:lnTo>
                  <a:pt x="109315" y="53895"/>
                </a:lnTo>
                <a:lnTo>
                  <a:pt x="109029" y="54086"/>
                </a:lnTo>
                <a:lnTo>
                  <a:pt x="108838" y="54372"/>
                </a:lnTo>
                <a:lnTo>
                  <a:pt x="108648" y="54753"/>
                </a:lnTo>
                <a:lnTo>
                  <a:pt x="108552" y="55039"/>
                </a:lnTo>
                <a:lnTo>
                  <a:pt x="108552" y="55420"/>
                </a:lnTo>
                <a:lnTo>
                  <a:pt x="108552" y="55803"/>
                </a:lnTo>
                <a:lnTo>
                  <a:pt x="108648" y="56089"/>
                </a:lnTo>
                <a:lnTo>
                  <a:pt x="108838" y="56470"/>
                </a:lnTo>
                <a:lnTo>
                  <a:pt x="109029" y="56756"/>
                </a:lnTo>
                <a:lnTo>
                  <a:pt x="109315" y="56947"/>
                </a:lnTo>
                <a:lnTo>
                  <a:pt x="109696" y="57137"/>
                </a:lnTo>
                <a:lnTo>
                  <a:pt x="109983" y="57234"/>
                </a:lnTo>
                <a:lnTo>
                  <a:pt x="110746" y="57234"/>
                </a:lnTo>
                <a:lnTo>
                  <a:pt x="111032" y="57137"/>
                </a:lnTo>
                <a:lnTo>
                  <a:pt x="111413" y="56947"/>
                </a:lnTo>
                <a:lnTo>
                  <a:pt x="111699" y="56756"/>
                </a:lnTo>
                <a:lnTo>
                  <a:pt x="111891" y="56470"/>
                </a:lnTo>
                <a:lnTo>
                  <a:pt x="112082" y="56089"/>
                </a:lnTo>
                <a:lnTo>
                  <a:pt x="112177" y="55803"/>
                </a:lnTo>
                <a:lnTo>
                  <a:pt x="112177" y="55420"/>
                </a:lnTo>
                <a:lnTo>
                  <a:pt x="112177" y="55039"/>
                </a:lnTo>
                <a:lnTo>
                  <a:pt x="112082" y="54753"/>
                </a:lnTo>
                <a:lnTo>
                  <a:pt x="111891" y="54372"/>
                </a:lnTo>
                <a:lnTo>
                  <a:pt x="111699" y="54086"/>
                </a:lnTo>
                <a:lnTo>
                  <a:pt x="111413" y="53895"/>
                </a:lnTo>
                <a:lnTo>
                  <a:pt x="111032" y="53703"/>
                </a:lnTo>
                <a:lnTo>
                  <a:pt x="110746" y="53608"/>
                </a:lnTo>
                <a:close/>
                <a:moveTo>
                  <a:pt x="119141" y="53608"/>
                </a:moveTo>
                <a:lnTo>
                  <a:pt x="118855" y="53703"/>
                </a:lnTo>
                <a:lnTo>
                  <a:pt x="118472" y="53895"/>
                </a:lnTo>
                <a:lnTo>
                  <a:pt x="118186" y="54086"/>
                </a:lnTo>
                <a:lnTo>
                  <a:pt x="117996" y="54372"/>
                </a:lnTo>
                <a:lnTo>
                  <a:pt x="117805" y="54753"/>
                </a:lnTo>
                <a:lnTo>
                  <a:pt x="117710" y="55039"/>
                </a:lnTo>
                <a:lnTo>
                  <a:pt x="117710" y="55420"/>
                </a:lnTo>
                <a:lnTo>
                  <a:pt x="117710" y="55803"/>
                </a:lnTo>
                <a:lnTo>
                  <a:pt x="117805" y="56089"/>
                </a:lnTo>
                <a:lnTo>
                  <a:pt x="117996" y="56470"/>
                </a:lnTo>
                <a:lnTo>
                  <a:pt x="118186" y="56756"/>
                </a:lnTo>
                <a:lnTo>
                  <a:pt x="118472" y="56947"/>
                </a:lnTo>
                <a:lnTo>
                  <a:pt x="118855" y="57137"/>
                </a:lnTo>
                <a:lnTo>
                  <a:pt x="119141" y="57234"/>
                </a:lnTo>
                <a:lnTo>
                  <a:pt x="119522" y="57234"/>
                </a:lnTo>
                <a:lnTo>
                  <a:pt x="120000" y="57137"/>
                </a:lnTo>
                <a:lnTo>
                  <a:pt x="119713" y="53608"/>
                </a:lnTo>
                <a:close/>
                <a:moveTo>
                  <a:pt x="4578" y="58187"/>
                </a:moveTo>
                <a:lnTo>
                  <a:pt x="4197" y="58378"/>
                </a:lnTo>
                <a:lnTo>
                  <a:pt x="3816" y="58664"/>
                </a:lnTo>
                <a:lnTo>
                  <a:pt x="3530" y="58951"/>
                </a:lnTo>
                <a:lnTo>
                  <a:pt x="3338" y="59426"/>
                </a:lnTo>
                <a:lnTo>
                  <a:pt x="3244" y="59999"/>
                </a:lnTo>
                <a:lnTo>
                  <a:pt x="3244" y="60381"/>
                </a:lnTo>
                <a:lnTo>
                  <a:pt x="3338" y="60667"/>
                </a:lnTo>
                <a:lnTo>
                  <a:pt x="3530" y="61048"/>
                </a:lnTo>
                <a:lnTo>
                  <a:pt x="3720" y="61335"/>
                </a:lnTo>
                <a:lnTo>
                  <a:pt x="4006" y="61526"/>
                </a:lnTo>
                <a:lnTo>
                  <a:pt x="4388" y="61716"/>
                </a:lnTo>
                <a:lnTo>
                  <a:pt x="4674" y="61812"/>
                </a:lnTo>
                <a:lnTo>
                  <a:pt x="5436" y="61812"/>
                </a:lnTo>
                <a:lnTo>
                  <a:pt x="5723" y="61716"/>
                </a:lnTo>
                <a:lnTo>
                  <a:pt x="6105" y="61526"/>
                </a:lnTo>
                <a:lnTo>
                  <a:pt x="6391" y="61335"/>
                </a:lnTo>
                <a:lnTo>
                  <a:pt x="6583" y="61048"/>
                </a:lnTo>
                <a:lnTo>
                  <a:pt x="6772" y="60667"/>
                </a:lnTo>
                <a:lnTo>
                  <a:pt x="6869" y="60381"/>
                </a:lnTo>
                <a:lnTo>
                  <a:pt x="6869" y="59999"/>
                </a:lnTo>
                <a:lnTo>
                  <a:pt x="6772" y="59426"/>
                </a:lnTo>
                <a:lnTo>
                  <a:pt x="6583" y="58951"/>
                </a:lnTo>
                <a:lnTo>
                  <a:pt x="6295" y="58664"/>
                </a:lnTo>
                <a:lnTo>
                  <a:pt x="5914" y="58378"/>
                </a:lnTo>
                <a:lnTo>
                  <a:pt x="5533" y="58187"/>
                </a:lnTo>
                <a:close/>
                <a:moveTo>
                  <a:pt x="13737" y="58187"/>
                </a:moveTo>
                <a:lnTo>
                  <a:pt x="13354" y="58378"/>
                </a:lnTo>
                <a:lnTo>
                  <a:pt x="12973" y="58664"/>
                </a:lnTo>
                <a:lnTo>
                  <a:pt x="12687" y="58951"/>
                </a:lnTo>
                <a:lnTo>
                  <a:pt x="12495" y="59426"/>
                </a:lnTo>
                <a:lnTo>
                  <a:pt x="12401" y="59999"/>
                </a:lnTo>
                <a:lnTo>
                  <a:pt x="12401" y="60381"/>
                </a:lnTo>
                <a:lnTo>
                  <a:pt x="12495" y="60667"/>
                </a:lnTo>
                <a:lnTo>
                  <a:pt x="12687" y="61048"/>
                </a:lnTo>
                <a:lnTo>
                  <a:pt x="12878" y="61335"/>
                </a:lnTo>
                <a:lnTo>
                  <a:pt x="13164" y="61526"/>
                </a:lnTo>
                <a:lnTo>
                  <a:pt x="13545" y="61716"/>
                </a:lnTo>
                <a:lnTo>
                  <a:pt x="13831" y="61812"/>
                </a:lnTo>
                <a:lnTo>
                  <a:pt x="14595" y="61812"/>
                </a:lnTo>
                <a:lnTo>
                  <a:pt x="14881" y="61716"/>
                </a:lnTo>
                <a:lnTo>
                  <a:pt x="15262" y="61526"/>
                </a:lnTo>
                <a:lnTo>
                  <a:pt x="15548" y="61335"/>
                </a:lnTo>
                <a:lnTo>
                  <a:pt x="15740" y="61048"/>
                </a:lnTo>
                <a:lnTo>
                  <a:pt x="15929" y="60667"/>
                </a:lnTo>
                <a:lnTo>
                  <a:pt x="16026" y="60381"/>
                </a:lnTo>
                <a:lnTo>
                  <a:pt x="16026" y="59999"/>
                </a:lnTo>
                <a:lnTo>
                  <a:pt x="15929" y="59426"/>
                </a:lnTo>
                <a:lnTo>
                  <a:pt x="15740" y="58951"/>
                </a:lnTo>
                <a:lnTo>
                  <a:pt x="15453" y="58664"/>
                </a:lnTo>
                <a:lnTo>
                  <a:pt x="15071" y="58378"/>
                </a:lnTo>
                <a:lnTo>
                  <a:pt x="14690" y="58187"/>
                </a:lnTo>
                <a:close/>
                <a:moveTo>
                  <a:pt x="22893" y="58187"/>
                </a:moveTo>
                <a:lnTo>
                  <a:pt x="22512" y="58378"/>
                </a:lnTo>
                <a:lnTo>
                  <a:pt x="22130" y="58664"/>
                </a:lnTo>
                <a:lnTo>
                  <a:pt x="21844" y="58951"/>
                </a:lnTo>
                <a:lnTo>
                  <a:pt x="21654" y="59426"/>
                </a:lnTo>
                <a:lnTo>
                  <a:pt x="21558" y="59999"/>
                </a:lnTo>
                <a:lnTo>
                  <a:pt x="21558" y="60381"/>
                </a:lnTo>
                <a:lnTo>
                  <a:pt x="21654" y="60667"/>
                </a:lnTo>
                <a:lnTo>
                  <a:pt x="21844" y="61048"/>
                </a:lnTo>
                <a:lnTo>
                  <a:pt x="22035" y="61335"/>
                </a:lnTo>
                <a:lnTo>
                  <a:pt x="22321" y="61526"/>
                </a:lnTo>
                <a:lnTo>
                  <a:pt x="22702" y="61716"/>
                </a:lnTo>
                <a:lnTo>
                  <a:pt x="22988" y="61812"/>
                </a:lnTo>
                <a:lnTo>
                  <a:pt x="23752" y="61812"/>
                </a:lnTo>
                <a:lnTo>
                  <a:pt x="24038" y="61716"/>
                </a:lnTo>
                <a:lnTo>
                  <a:pt x="24419" y="61526"/>
                </a:lnTo>
                <a:lnTo>
                  <a:pt x="24705" y="61335"/>
                </a:lnTo>
                <a:lnTo>
                  <a:pt x="24897" y="61048"/>
                </a:lnTo>
                <a:lnTo>
                  <a:pt x="25088" y="60667"/>
                </a:lnTo>
                <a:lnTo>
                  <a:pt x="25183" y="60381"/>
                </a:lnTo>
                <a:lnTo>
                  <a:pt x="25183" y="59999"/>
                </a:lnTo>
                <a:lnTo>
                  <a:pt x="25088" y="59426"/>
                </a:lnTo>
                <a:lnTo>
                  <a:pt x="24897" y="58951"/>
                </a:lnTo>
                <a:lnTo>
                  <a:pt x="24610" y="58664"/>
                </a:lnTo>
                <a:lnTo>
                  <a:pt x="24229" y="58378"/>
                </a:lnTo>
                <a:lnTo>
                  <a:pt x="23847" y="58187"/>
                </a:lnTo>
                <a:close/>
                <a:moveTo>
                  <a:pt x="32050" y="58187"/>
                </a:moveTo>
                <a:lnTo>
                  <a:pt x="31669" y="58378"/>
                </a:lnTo>
                <a:lnTo>
                  <a:pt x="31287" y="58664"/>
                </a:lnTo>
                <a:lnTo>
                  <a:pt x="31001" y="58951"/>
                </a:lnTo>
                <a:lnTo>
                  <a:pt x="30811" y="59426"/>
                </a:lnTo>
                <a:lnTo>
                  <a:pt x="30714" y="59999"/>
                </a:lnTo>
                <a:lnTo>
                  <a:pt x="30714" y="60381"/>
                </a:lnTo>
                <a:lnTo>
                  <a:pt x="30811" y="60667"/>
                </a:lnTo>
                <a:lnTo>
                  <a:pt x="31001" y="61048"/>
                </a:lnTo>
                <a:lnTo>
                  <a:pt x="31192" y="61335"/>
                </a:lnTo>
                <a:lnTo>
                  <a:pt x="31478" y="61526"/>
                </a:lnTo>
                <a:lnTo>
                  <a:pt x="31859" y="61716"/>
                </a:lnTo>
                <a:lnTo>
                  <a:pt x="32145" y="61812"/>
                </a:lnTo>
                <a:lnTo>
                  <a:pt x="32909" y="61812"/>
                </a:lnTo>
                <a:lnTo>
                  <a:pt x="33195" y="61716"/>
                </a:lnTo>
                <a:lnTo>
                  <a:pt x="33578" y="61526"/>
                </a:lnTo>
                <a:lnTo>
                  <a:pt x="33864" y="61335"/>
                </a:lnTo>
                <a:lnTo>
                  <a:pt x="34053" y="61048"/>
                </a:lnTo>
                <a:lnTo>
                  <a:pt x="34245" y="60667"/>
                </a:lnTo>
                <a:lnTo>
                  <a:pt x="34340" y="60381"/>
                </a:lnTo>
                <a:lnTo>
                  <a:pt x="34340" y="59999"/>
                </a:lnTo>
                <a:lnTo>
                  <a:pt x="34245" y="59426"/>
                </a:lnTo>
                <a:lnTo>
                  <a:pt x="34053" y="58951"/>
                </a:lnTo>
                <a:lnTo>
                  <a:pt x="33767" y="58664"/>
                </a:lnTo>
                <a:lnTo>
                  <a:pt x="33386" y="58378"/>
                </a:lnTo>
                <a:lnTo>
                  <a:pt x="33004" y="58187"/>
                </a:lnTo>
                <a:close/>
                <a:moveTo>
                  <a:pt x="41207" y="58187"/>
                </a:moveTo>
                <a:lnTo>
                  <a:pt x="40826" y="58378"/>
                </a:lnTo>
                <a:lnTo>
                  <a:pt x="40445" y="58664"/>
                </a:lnTo>
                <a:lnTo>
                  <a:pt x="40159" y="58951"/>
                </a:lnTo>
                <a:lnTo>
                  <a:pt x="39968" y="59426"/>
                </a:lnTo>
                <a:lnTo>
                  <a:pt x="39873" y="59999"/>
                </a:lnTo>
                <a:lnTo>
                  <a:pt x="39873" y="60381"/>
                </a:lnTo>
                <a:lnTo>
                  <a:pt x="39968" y="60667"/>
                </a:lnTo>
                <a:lnTo>
                  <a:pt x="40159" y="61048"/>
                </a:lnTo>
                <a:lnTo>
                  <a:pt x="40349" y="61335"/>
                </a:lnTo>
                <a:lnTo>
                  <a:pt x="40635" y="61526"/>
                </a:lnTo>
                <a:lnTo>
                  <a:pt x="41018" y="61716"/>
                </a:lnTo>
                <a:lnTo>
                  <a:pt x="41304" y="61812"/>
                </a:lnTo>
                <a:lnTo>
                  <a:pt x="42066" y="61812"/>
                </a:lnTo>
                <a:lnTo>
                  <a:pt x="42352" y="61716"/>
                </a:lnTo>
                <a:lnTo>
                  <a:pt x="42735" y="61526"/>
                </a:lnTo>
                <a:lnTo>
                  <a:pt x="43021" y="61335"/>
                </a:lnTo>
                <a:lnTo>
                  <a:pt x="43210" y="61048"/>
                </a:lnTo>
                <a:lnTo>
                  <a:pt x="43402" y="60667"/>
                </a:lnTo>
                <a:lnTo>
                  <a:pt x="43497" y="60381"/>
                </a:lnTo>
                <a:lnTo>
                  <a:pt x="43497" y="59999"/>
                </a:lnTo>
                <a:lnTo>
                  <a:pt x="43402" y="59426"/>
                </a:lnTo>
                <a:lnTo>
                  <a:pt x="43210" y="58951"/>
                </a:lnTo>
                <a:lnTo>
                  <a:pt x="42924" y="58664"/>
                </a:lnTo>
                <a:lnTo>
                  <a:pt x="42543" y="58378"/>
                </a:lnTo>
                <a:lnTo>
                  <a:pt x="42162" y="58187"/>
                </a:lnTo>
                <a:close/>
                <a:moveTo>
                  <a:pt x="50366" y="58187"/>
                </a:moveTo>
                <a:lnTo>
                  <a:pt x="49983" y="58378"/>
                </a:lnTo>
                <a:lnTo>
                  <a:pt x="49602" y="58664"/>
                </a:lnTo>
                <a:lnTo>
                  <a:pt x="49316" y="58951"/>
                </a:lnTo>
                <a:lnTo>
                  <a:pt x="49125" y="59426"/>
                </a:lnTo>
                <a:lnTo>
                  <a:pt x="49030" y="59999"/>
                </a:lnTo>
                <a:lnTo>
                  <a:pt x="49030" y="60381"/>
                </a:lnTo>
                <a:lnTo>
                  <a:pt x="49125" y="60667"/>
                </a:lnTo>
                <a:lnTo>
                  <a:pt x="49316" y="61048"/>
                </a:lnTo>
                <a:lnTo>
                  <a:pt x="49507" y="61335"/>
                </a:lnTo>
                <a:lnTo>
                  <a:pt x="49794" y="61526"/>
                </a:lnTo>
                <a:lnTo>
                  <a:pt x="50175" y="61716"/>
                </a:lnTo>
                <a:lnTo>
                  <a:pt x="50461" y="61812"/>
                </a:lnTo>
                <a:lnTo>
                  <a:pt x="51224" y="61812"/>
                </a:lnTo>
                <a:lnTo>
                  <a:pt x="51511" y="61716"/>
                </a:lnTo>
                <a:lnTo>
                  <a:pt x="51892" y="61526"/>
                </a:lnTo>
                <a:lnTo>
                  <a:pt x="52178" y="61335"/>
                </a:lnTo>
                <a:lnTo>
                  <a:pt x="52369" y="61048"/>
                </a:lnTo>
                <a:lnTo>
                  <a:pt x="52559" y="60667"/>
                </a:lnTo>
                <a:lnTo>
                  <a:pt x="52655" y="60381"/>
                </a:lnTo>
                <a:lnTo>
                  <a:pt x="52655" y="59999"/>
                </a:lnTo>
                <a:lnTo>
                  <a:pt x="52559" y="59426"/>
                </a:lnTo>
                <a:lnTo>
                  <a:pt x="52369" y="58951"/>
                </a:lnTo>
                <a:lnTo>
                  <a:pt x="52083" y="58664"/>
                </a:lnTo>
                <a:lnTo>
                  <a:pt x="51700" y="58378"/>
                </a:lnTo>
                <a:lnTo>
                  <a:pt x="51319" y="58187"/>
                </a:lnTo>
                <a:close/>
                <a:moveTo>
                  <a:pt x="59523" y="58187"/>
                </a:moveTo>
                <a:lnTo>
                  <a:pt x="59140" y="58378"/>
                </a:lnTo>
                <a:lnTo>
                  <a:pt x="58759" y="58664"/>
                </a:lnTo>
                <a:lnTo>
                  <a:pt x="58473" y="58951"/>
                </a:lnTo>
                <a:lnTo>
                  <a:pt x="58282" y="59426"/>
                </a:lnTo>
                <a:lnTo>
                  <a:pt x="58187" y="59999"/>
                </a:lnTo>
                <a:lnTo>
                  <a:pt x="58187" y="60381"/>
                </a:lnTo>
                <a:lnTo>
                  <a:pt x="58282" y="60667"/>
                </a:lnTo>
                <a:lnTo>
                  <a:pt x="58473" y="61048"/>
                </a:lnTo>
                <a:lnTo>
                  <a:pt x="58664" y="61335"/>
                </a:lnTo>
                <a:lnTo>
                  <a:pt x="58951" y="61526"/>
                </a:lnTo>
                <a:lnTo>
                  <a:pt x="59332" y="61716"/>
                </a:lnTo>
                <a:lnTo>
                  <a:pt x="59618" y="61812"/>
                </a:lnTo>
                <a:lnTo>
                  <a:pt x="60381" y="61812"/>
                </a:lnTo>
                <a:lnTo>
                  <a:pt x="60667" y="61716"/>
                </a:lnTo>
                <a:lnTo>
                  <a:pt x="61048" y="61526"/>
                </a:lnTo>
                <a:lnTo>
                  <a:pt x="61335" y="61335"/>
                </a:lnTo>
                <a:lnTo>
                  <a:pt x="61526" y="61048"/>
                </a:lnTo>
                <a:lnTo>
                  <a:pt x="61717" y="60667"/>
                </a:lnTo>
                <a:lnTo>
                  <a:pt x="61812" y="60381"/>
                </a:lnTo>
                <a:lnTo>
                  <a:pt x="61812" y="59999"/>
                </a:lnTo>
                <a:lnTo>
                  <a:pt x="61717" y="59426"/>
                </a:lnTo>
                <a:lnTo>
                  <a:pt x="61526" y="58951"/>
                </a:lnTo>
                <a:lnTo>
                  <a:pt x="61240" y="58664"/>
                </a:lnTo>
                <a:lnTo>
                  <a:pt x="60859" y="58378"/>
                </a:lnTo>
                <a:lnTo>
                  <a:pt x="60476" y="58187"/>
                </a:lnTo>
                <a:close/>
                <a:moveTo>
                  <a:pt x="68680" y="58187"/>
                </a:moveTo>
                <a:lnTo>
                  <a:pt x="68299" y="58378"/>
                </a:lnTo>
                <a:lnTo>
                  <a:pt x="67916" y="58664"/>
                </a:lnTo>
                <a:lnTo>
                  <a:pt x="67630" y="58951"/>
                </a:lnTo>
                <a:lnTo>
                  <a:pt x="67440" y="59426"/>
                </a:lnTo>
                <a:lnTo>
                  <a:pt x="67344" y="59999"/>
                </a:lnTo>
                <a:lnTo>
                  <a:pt x="67344" y="60381"/>
                </a:lnTo>
                <a:lnTo>
                  <a:pt x="67440" y="60667"/>
                </a:lnTo>
                <a:lnTo>
                  <a:pt x="67630" y="61048"/>
                </a:lnTo>
                <a:lnTo>
                  <a:pt x="67821" y="61335"/>
                </a:lnTo>
                <a:lnTo>
                  <a:pt x="68107" y="61526"/>
                </a:lnTo>
                <a:lnTo>
                  <a:pt x="68488" y="61716"/>
                </a:lnTo>
                <a:lnTo>
                  <a:pt x="68775" y="61812"/>
                </a:lnTo>
                <a:lnTo>
                  <a:pt x="69538" y="61812"/>
                </a:lnTo>
                <a:lnTo>
                  <a:pt x="69824" y="61716"/>
                </a:lnTo>
                <a:lnTo>
                  <a:pt x="70205" y="61526"/>
                </a:lnTo>
                <a:lnTo>
                  <a:pt x="70492" y="61335"/>
                </a:lnTo>
                <a:lnTo>
                  <a:pt x="70683" y="61048"/>
                </a:lnTo>
                <a:lnTo>
                  <a:pt x="70874" y="60667"/>
                </a:lnTo>
                <a:lnTo>
                  <a:pt x="70969" y="60381"/>
                </a:lnTo>
                <a:lnTo>
                  <a:pt x="70969" y="59999"/>
                </a:lnTo>
                <a:lnTo>
                  <a:pt x="70874" y="59426"/>
                </a:lnTo>
                <a:lnTo>
                  <a:pt x="70683" y="58951"/>
                </a:lnTo>
                <a:lnTo>
                  <a:pt x="70397" y="58664"/>
                </a:lnTo>
                <a:lnTo>
                  <a:pt x="70016" y="58378"/>
                </a:lnTo>
                <a:lnTo>
                  <a:pt x="69633" y="58187"/>
                </a:lnTo>
                <a:close/>
                <a:moveTo>
                  <a:pt x="77837" y="58187"/>
                </a:moveTo>
                <a:lnTo>
                  <a:pt x="77456" y="58378"/>
                </a:lnTo>
                <a:lnTo>
                  <a:pt x="77075" y="58664"/>
                </a:lnTo>
                <a:lnTo>
                  <a:pt x="76789" y="58951"/>
                </a:lnTo>
                <a:lnTo>
                  <a:pt x="76597" y="59426"/>
                </a:lnTo>
                <a:lnTo>
                  <a:pt x="76502" y="59999"/>
                </a:lnTo>
                <a:lnTo>
                  <a:pt x="76502" y="60381"/>
                </a:lnTo>
                <a:lnTo>
                  <a:pt x="76597" y="60667"/>
                </a:lnTo>
                <a:lnTo>
                  <a:pt x="76789" y="61048"/>
                </a:lnTo>
                <a:lnTo>
                  <a:pt x="76978" y="61335"/>
                </a:lnTo>
                <a:lnTo>
                  <a:pt x="77264" y="61526"/>
                </a:lnTo>
                <a:lnTo>
                  <a:pt x="77647" y="61716"/>
                </a:lnTo>
                <a:lnTo>
                  <a:pt x="77933" y="61812"/>
                </a:lnTo>
                <a:lnTo>
                  <a:pt x="78695" y="61812"/>
                </a:lnTo>
                <a:lnTo>
                  <a:pt x="78981" y="61716"/>
                </a:lnTo>
                <a:lnTo>
                  <a:pt x="79364" y="61526"/>
                </a:lnTo>
                <a:lnTo>
                  <a:pt x="79650" y="61335"/>
                </a:lnTo>
                <a:lnTo>
                  <a:pt x="79840" y="61048"/>
                </a:lnTo>
                <a:lnTo>
                  <a:pt x="80031" y="60667"/>
                </a:lnTo>
                <a:lnTo>
                  <a:pt x="80126" y="60381"/>
                </a:lnTo>
                <a:lnTo>
                  <a:pt x="80126" y="59999"/>
                </a:lnTo>
                <a:lnTo>
                  <a:pt x="80031" y="59426"/>
                </a:lnTo>
                <a:lnTo>
                  <a:pt x="79840" y="58951"/>
                </a:lnTo>
                <a:lnTo>
                  <a:pt x="79554" y="58664"/>
                </a:lnTo>
                <a:lnTo>
                  <a:pt x="79173" y="58378"/>
                </a:lnTo>
                <a:lnTo>
                  <a:pt x="78792" y="58187"/>
                </a:lnTo>
                <a:close/>
                <a:moveTo>
                  <a:pt x="86995" y="58187"/>
                </a:moveTo>
                <a:lnTo>
                  <a:pt x="86613" y="58378"/>
                </a:lnTo>
                <a:lnTo>
                  <a:pt x="86232" y="58664"/>
                </a:lnTo>
                <a:lnTo>
                  <a:pt x="85946" y="58951"/>
                </a:lnTo>
                <a:lnTo>
                  <a:pt x="85754" y="59426"/>
                </a:lnTo>
                <a:lnTo>
                  <a:pt x="85659" y="59999"/>
                </a:lnTo>
                <a:lnTo>
                  <a:pt x="85659" y="60381"/>
                </a:lnTo>
                <a:lnTo>
                  <a:pt x="85754" y="60667"/>
                </a:lnTo>
                <a:lnTo>
                  <a:pt x="85946" y="61048"/>
                </a:lnTo>
                <a:lnTo>
                  <a:pt x="86135" y="61335"/>
                </a:lnTo>
                <a:lnTo>
                  <a:pt x="86423" y="61526"/>
                </a:lnTo>
                <a:lnTo>
                  <a:pt x="86804" y="61716"/>
                </a:lnTo>
                <a:lnTo>
                  <a:pt x="87090" y="61812"/>
                </a:lnTo>
                <a:lnTo>
                  <a:pt x="87854" y="61812"/>
                </a:lnTo>
                <a:lnTo>
                  <a:pt x="88140" y="61716"/>
                </a:lnTo>
                <a:lnTo>
                  <a:pt x="88521" y="61526"/>
                </a:lnTo>
                <a:lnTo>
                  <a:pt x="88807" y="61335"/>
                </a:lnTo>
                <a:lnTo>
                  <a:pt x="88998" y="61048"/>
                </a:lnTo>
                <a:lnTo>
                  <a:pt x="89188" y="60667"/>
                </a:lnTo>
                <a:lnTo>
                  <a:pt x="89285" y="60381"/>
                </a:lnTo>
                <a:lnTo>
                  <a:pt x="89285" y="59999"/>
                </a:lnTo>
                <a:lnTo>
                  <a:pt x="89188" y="59426"/>
                </a:lnTo>
                <a:lnTo>
                  <a:pt x="88998" y="58951"/>
                </a:lnTo>
                <a:lnTo>
                  <a:pt x="88712" y="58664"/>
                </a:lnTo>
                <a:lnTo>
                  <a:pt x="88330" y="58378"/>
                </a:lnTo>
                <a:lnTo>
                  <a:pt x="87949" y="58187"/>
                </a:lnTo>
                <a:close/>
                <a:moveTo>
                  <a:pt x="96152" y="58187"/>
                </a:moveTo>
                <a:lnTo>
                  <a:pt x="95770" y="58378"/>
                </a:lnTo>
                <a:lnTo>
                  <a:pt x="95389" y="58664"/>
                </a:lnTo>
                <a:lnTo>
                  <a:pt x="95102" y="58951"/>
                </a:lnTo>
                <a:lnTo>
                  <a:pt x="94911" y="59426"/>
                </a:lnTo>
                <a:lnTo>
                  <a:pt x="94816" y="59999"/>
                </a:lnTo>
                <a:lnTo>
                  <a:pt x="94816" y="60381"/>
                </a:lnTo>
                <a:lnTo>
                  <a:pt x="94911" y="60667"/>
                </a:lnTo>
                <a:lnTo>
                  <a:pt x="95102" y="61048"/>
                </a:lnTo>
                <a:lnTo>
                  <a:pt x="95294" y="61335"/>
                </a:lnTo>
                <a:lnTo>
                  <a:pt x="95580" y="61526"/>
                </a:lnTo>
                <a:lnTo>
                  <a:pt x="95961" y="61716"/>
                </a:lnTo>
                <a:lnTo>
                  <a:pt x="96247" y="61812"/>
                </a:lnTo>
                <a:lnTo>
                  <a:pt x="97011" y="61812"/>
                </a:lnTo>
                <a:lnTo>
                  <a:pt x="97297" y="61716"/>
                </a:lnTo>
                <a:lnTo>
                  <a:pt x="97678" y="61526"/>
                </a:lnTo>
                <a:lnTo>
                  <a:pt x="97964" y="61335"/>
                </a:lnTo>
                <a:lnTo>
                  <a:pt x="98155" y="61048"/>
                </a:lnTo>
                <a:lnTo>
                  <a:pt x="98345" y="60667"/>
                </a:lnTo>
                <a:lnTo>
                  <a:pt x="98441" y="60381"/>
                </a:lnTo>
                <a:lnTo>
                  <a:pt x="98441" y="59999"/>
                </a:lnTo>
                <a:lnTo>
                  <a:pt x="98345" y="59426"/>
                </a:lnTo>
                <a:lnTo>
                  <a:pt x="98155" y="58951"/>
                </a:lnTo>
                <a:lnTo>
                  <a:pt x="97869" y="58664"/>
                </a:lnTo>
                <a:lnTo>
                  <a:pt x="97487" y="58378"/>
                </a:lnTo>
                <a:lnTo>
                  <a:pt x="97106" y="58187"/>
                </a:lnTo>
                <a:close/>
                <a:moveTo>
                  <a:pt x="105309" y="58187"/>
                </a:moveTo>
                <a:lnTo>
                  <a:pt x="104928" y="58378"/>
                </a:lnTo>
                <a:lnTo>
                  <a:pt x="104546" y="58664"/>
                </a:lnTo>
                <a:lnTo>
                  <a:pt x="104259" y="58951"/>
                </a:lnTo>
                <a:lnTo>
                  <a:pt x="104070" y="59426"/>
                </a:lnTo>
                <a:lnTo>
                  <a:pt x="103973" y="59999"/>
                </a:lnTo>
                <a:lnTo>
                  <a:pt x="103973" y="60381"/>
                </a:lnTo>
                <a:lnTo>
                  <a:pt x="104070" y="60667"/>
                </a:lnTo>
                <a:lnTo>
                  <a:pt x="104259" y="61048"/>
                </a:lnTo>
                <a:lnTo>
                  <a:pt x="104451" y="61335"/>
                </a:lnTo>
                <a:lnTo>
                  <a:pt x="104737" y="61526"/>
                </a:lnTo>
                <a:lnTo>
                  <a:pt x="105118" y="61716"/>
                </a:lnTo>
                <a:lnTo>
                  <a:pt x="105404" y="61812"/>
                </a:lnTo>
                <a:lnTo>
                  <a:pt x="106168" y="61812"/>
                </a:lnTo>
                <a:lnTo>
                  <a:pt x="106454" y="61716"/>
                </a:lnTo>
                <a:lnTo>
                  <a:pt x="106835" y="61526"/>
                </a:lnTo>
                <a:lnTo>
                  <a:pt x="107121" y="61335"/>
                </a:lnTo>
                <a:lnTo>
                  <a:pt x="107312" y="61048"/>
                </a:lnTo>
                <a:lnTo>
                  <a:pt x="107504" y="60667"/>
                </a:lnTo>
                <a:lnTo>
                  <a:pt x="107598" y="60381"/>
                </a:lnTo>
                <a:lnTo>
                  <a:pt x="107598" y="59999"/>
                </a:lnTo>
                <a:lnTo>
                  <a:pt x="107504" y="59426"/>
                </a:lnTo>
                <a:lnTo>
                  <a:pt x="107312" y="58951"/>
                </a:lnTo>
                <a:lnTo>
                  <a:pt x="107026" y="58664"/>
                </a:lnTo>
                <a:lnTo>
                  <a:pt x="106645" y="58378"/>
                </a:lnTo>
                <a:lnTo>
                  <a:pt x="106262" y="58187"/>
                </a:lnTo>
                <a:close/>
                <a:moveTo>
                  <a:pt x="114466" y="58187"/>
                </a:moveTo>
                <a:lnTo>
                  <a:pt x="114085" y="58378"/>
                </a:lnTo>
                <a:lnTo>
                  <a:pt x="113704" y="58664"/>
                </a:lnTo>
                <a:lnTo>
                  <a:pt x="113418" y="58951"/>
                </a:lnTo>
                <a:lnTo>
                  <a:pt x="113227" y="59426"/>
                </a:lnTo>
                <a:lnTo>
                  <a:pt x="113132" y="59999"/>
                </a:lnTo>
                <a:lnTo>
                  <a:pt x="113132" y="60381"/>
                </a:lnTo>
                <a:lnTo>
                  <a:pt x="113227" y="60667"/>
                </a:lnTo>
                <a:lnTo>
                  <a:pt x="113418" y="61048"/>
                </a:lnTo>
                <a:lnTo>
                  <a:pt x="113608" y="61335"/>
                </a:lnTo>
                <a:lnTo>
                  <a:pt x="113894" y="61526"/>
                </a:lnTo>
                <a:lnTo>
                  <a:pt x="114276" y="61716"/>
                </a:lnTo>
                <a:lnTo>
                  <a:pt x="114563" y="61812"/>
                </a:lnTo>
                <a:lnTo>
                  <a:pt x="115325" y="61812"/>
                </a:lnTo>
                <a:lnTo>
                  <a:pt x="115611" y="61716"/>
                </a:lnTo>
                <a:lnTo>
                  <a:pt x="115993" y="61526"/>
                </a:lnTo>
                <a:lnTo>
                  <a:pt x="116279" y="61335"/>
                </a:lnTo>
                <a:lnTo>
                  <a:pt x="116469" y="61048"/>
                </a:lnTo>
                <a:lnTo>
                  <a:pt x="116661" y="60667"/>
                </a:lnTo>
                <a:lnTo>
                  <a:pt x="116755" y="60381"/>
                </a:lnTo>
                <a:lnTo>
                  <a:pt x="116755" y="59999"/>
                </a:lnTo>
                <a:lnTo>
                  <a:pt x="116661" y="59426"/>
                </a:lnTo>
                <a:lnTo>
                  <a:pt x="116469" y="58951"/>
                </a:lnTo>
                <a:lnTo>
                  <a:pt x="116183" y="58664"/>
                </a:lnTo>
                <a:lnTo>
                  <a:pt x="115802" y="58378"/>
                </a:lnTo>
                <a:lnTo>
                  <a:pt x="115421" y="58187"/>
                </a:lnTo>
                <a:close/>
                <a:moveTo>
                  <a:pt x="477" y="62765"/>
                </a:moveTo>
                <a:lnTo>
                  <a:pt x="0" y="62860"/>
                </a:lnTo>
                <a:lnTo>
                  <a:pt x="286" y="66391"/>
                </a:lnTo>
                <a:lnTo>
                  <a:pt x="858" y="66391"/>
                </a:lnTo>
                <a:lnTo>
                  <a:pt x="1144" y="66296"/>
                </a:lnTo>
                <a:lnTo>
                  <a:pt x="1527" y="66104"/>
                </a:lnTo>
                <a:lnTo>
                  <a:pt x="1813" y="65913"/>
                </a:lnTo>
                <a:lnTo>
                  <a:pt x="2003" y="65627"/>
                </a:lnTo>
                <a:lnTo>
                  <a:pt x="2194" y="65246"/>
                </a:lnTo>
                <a:lnTo>
                  <a:pt x="2289" y="64960"/>
                </a:lnTo>
                <a:lnTo>
                  <a:pt x="2289" y="64577"/>
                </a:lnTo>
                <a:lnTo>
                  <a:pt x="2289" y="64196"/>
                </a:lnTo>
                <a:lnTo>
                  <a:pt x="2194" y="63910"/>
                </a:lnTo>
                <a:lnTo>
                  <a:pt x="2003" y="63529"/>
                </a:lnTo>
                <a:lnTo>
                  <a:pt x="1813" y="63243"/>
                </a:lnTo>
                <a:lnTo>
                  <a:pt x="1527" y="63052"/>
                </a:lnTo>
                <a:lnTo>
                  <a:pt x="1144" y="62860"/>
                </a:lnTo>
                <a:lnTo>
                  <a:pt x="858" y="62765"/>
                </a:lnTo>
                <a:close/>
                <a:moveTo>
                  <a:pt x="9253" y="62765"/>
                </a:moveTo>
                <a:lnTo>
                  <a:pt x="8967" y="62860"/>
                </a:lnTo>
                <a:lnTo>
                  <a:pt x="8586" y="63052"/>
                </a:lnTo>
                <a:lnTo>
                  <a:pt x="8300" y="63243"/>
                </a:lnTo>
                <a:lnTo>
                  <a:pt x="8108" y="63529"/>
                </a:lnTo>
                <a:lnTo>
                  <a:pt x="7917" y="63910"/>
                </a:lnTo>
                <a:lnTo>
                  <a:pt x="7822" y="64196"/>
                </a:lnTo>
                <a:lnTo>
                  <a:pt x="7822" y="64577"/>
                </a:lnTo>
                <a:lnTo>
                  <a:pt x="7822" y="64960"/>
                </a:lnTo>
                <a:lnTo>
                  <a:pt x="7917" y="65246"/>
                </a:lnTo>
                <a:lnTo>
                  <a:pt x="8108" y="65627"/>
                </a:lnTo>
                <a:lnTo>
                  <a:pt x="8300" y="65913"/>
                </a:lnTo>
                <a:lnTo>
                  <a:pt x="8586" y="66104"/>
                </a:lnTo>
                <a:lnTo>
                  <a:pt x="8967" y="66296"/>
                </a:lnTo>
                <a:lnTo>
                  <a:pt x="9253" y="66391"/>
                </a:lnTo>
                <a:lnTo>
                  <a:pt x="10016" y="66391"/>
                </a:lnTo>
                <a:lnTo>
                  <a:pt x="10303" y="66296"/>
                </a:lnTo>
                <a:lnTo>
                  <a:pt x="10684" y="66104"/>
                </a:lnTo>
                <a:lnTo>
                  <a:pt x="10970" y="65913"/>
                </a:lnTo>
                <a:lnTo>
                  <a:pt x="11161" y="65627"/>
                </a:lnTo>
                <a:lnTo>
                  <a:pt x="11351" y="65246"/>
                </a:lnTo>
                <a:lnTo>
                  <a:pt x="11447" y="64960"/>
                </a:lnTo>
                <a:lnTo>
                  <a:pt x="11447" y="64577"/>
                </a:lnTo>
                <a:lnTo>
                  <a:pt x="11447" y="64196"/>
                </a:lnTo>
                <a:lnTo>
                  <a:pt x="11351" y="63910"/>
                </a:lnTo>
                <a:lnTo>
                  <a:pt x="11161" y="63529"/>
                </a:lnTo>
                <a:lnTo>
                  <a:pt x="10970" y="63243"/>
                </a:lnTo>
                <a:lnTo>
                  <a:pt x="10684" y="63052"/>
                </a:lnTo>
                <a:lnTo>
                  <a:pt x="10303" y="62860"/>
                </a:lnTo>
                <a:lnTo>
                  <a:pt x="10016" y="62765"/>
                </a:lnTo>
                <a:close/>
                <a:moveTo>
                  <a:pt x="18410" y="62765"/>
                </a:moveTo>
                <a:lnTo>
                  <a:pt x="18124" y="62860"/>
                </a:lnTo>
                <a:lnTo>
                  <a:pt x="17743" y="63052"/>
                </a:lnTo>
                <a:lnTo>
                  <a:pt x="17457" y="63243"/>
                </a:lnTo>
                <a:lnTo>
                  <a:pt x="17265" y="63529"/>
                </a:lnTo>
                <a:lnTo>
                  <a:pt x="17074" y="63910"/>
                </a:lnTo>
                <a:lnTo>
                  <a:pt x="16979" y="64196"/>
                </a:lnTo>
                <a:lnTo>
                  <a:pt x="16979" y="64577"/>
                </a:lnTo>
                <a:lnTo>
                  <a:pt x="16979" y="64960"/>
                </a:lnTo>
                <a:lnTo>
                  <a:pt x="17074" y="65246"/>
                </a:lnTo>
                <a:lnTo>
                  <a:pt x="17265" y="65627"/>
                </a:lnTo>
                <a:lnTo>
                  <a:pt x="17457" y="65913"/>
                </a:lnTo>
                <a:lnTo>
                  <a:pt x="17743" y="66104"/>
                </a:lnTo>
                <a:lnTo>
                  <a:pt x="18124" y="66296"/>
                </a:lnTo>
                <a:lnTo>
                  <a:pt x="18410" y="66391"/>
                </a:lnTo>
                <a:lnTo>
                  <a:pt x="19173" y="66391"/>
                </a:lnTo>
                <a:lnTo>
                  <a:pt x="19460" y="66296"/>
                </a:lnTo>
                <a:lnTo>
                  <a:pt x="19841" y="66104"/>
                </a:lnTo>
                <a:lnTo>
                  <a:pt x="20127" y="65913"/>
                </a:lnTo>
                <a:lnTo>
                  <a:pt x="20318" y="65627"/>
                </a:lnTo>
                <a:lnTo>
                  <a:pt x="20509" y="65246"/>
                </a:lnTo>
                <a:lnTo>
                  <a:pt x="20604" y="64960"/>
                </a:lnTo>
                <a:lnTo>
                  <a:pt x="20604" y="64577"/>
                </a:lnTo>
                <a:lnTo>
                  <a:pt x="20604" y="64196"/>
                </a:lnTo>
                <a:lnTo>
                  <a:pt x="20509" y="63910"/>
                </a:lnTo>
                <a:lnTo>
                  <a:pt x="20318" y="63529"/>
                </a:lnTo>
                <a:lnTo>
                  <a:pt x="20127" y="63243"/>
                </a:lnTo>
                <a:lnTo>
                  <a:pt x="19841" y="63052"/>
                </a:lnTo>
                <a:lnTo>
                  <a:pt x="19460" y="62860"/>
                </a:lnTo>
                <a:lnTo>
                  <a:pt x="19173" y="62765"/>
                </a:lnTo>
                <a:close/>
                <a:moveTo>
                  <a:pt x="27567" y="62765"/>
                </a:moveTo>
                <a:lnTo>
                  <a:pt x="27281" y="62860"/>
                </a:lnTo>
                <a:lnTo>
                  <a:pt x="26900" y="63052"/>
                </a:lnTo>
                <a:lnTo>
                  <a:pt x="26613" y="63243"/>
                </a:lnTo>
                <a:lnTo>
                  <a:pt x="26422" y="63529"/>
                </a:lnTo>
                <a:lnTo>
                  <a:pt x="26232" y="63910"/>
                </a:lnTo>
                <a:lnTo>
                  <a:pt x="26136" y="64196"/>
                </a:lnTo>
                <a:lnTo>
                  <a:pt x="26136" y="64577"/>
                </a:lnTo>
                <a:lnTo>
                  <a:pt x="26136" y="64960"/>
                </a:lnTo>
                <a:lnTo>
                  <a:pt x="26232" y="65246"/>
                </a:lnTo>
                <a:lnTo>
                  <a:pt x="26422" y="65627"/>
                </a:lnTo>
                <a:lnTo>
                  <a:pt x="26613" y="65913"/>
                </a:lnTo>
                <a:lnTo>
                  <a:pt x="26900" y="66104"/>
                </a:lnTo>
                <a:lnTo>
                  <a:pt x="27281" y="66296"/>
                </a:lnTo>
                <a:lnTo>
                  <a:pt x="27567" y="66391"/>
                </a:lnTo>
                <a:lnTo>
                  <a:pt x="28330" y="66391"/>
                </a:lnTo>
                <a:lnTo>
                  <a:pt x="28617" y="66296"/>
                </a:lnTo>
                <a:lnTo>
                  <a:pt x="28998" y="66104"/>
                </a:lnTo>
                <a:lnTo>
                  <a:pt x="29284" y="65913"/>
                </a:lnTo>
                <a:lnTo>
                  <a:pt x="29475" y="65627"/>
                </a:lnTo>
                <a:lnTo>
                  <a:pt x="29666" y="65246"/>
                </a:lnTo>
                <a:lnTo>
                  <a:pt x="29761" y="64960"/>
                </a:lnTo>
                <a:lnTo>
                  <a:pt x="29761" y="64577"/>
                </a:lnTo>
                <a:lnTo>
                  <a:pt x="29761" y="64196"/>
                </a:lnTo>
                <a:lnTo>
                  <a:pt x="29666" y="63910"/>
                </a:lnTo>
                <a:lnTo>
                  <a:pt x="29475" y="63529"/>
                </a:lnTo>
                <a:lnTo>
                  <a:pt x="29284" y="63243"/>
                </a:lnTo>
                <a:lnTo>
                  <a:pt x="28998" y="63052"/>
                </a:lnTo>
                <a:lnTo>
                  <a:pt x="28617" y="62860"/>
                </a:lnTo>
                <a:lnTo>
                  <a:pt x="28330" y="62765"/>
                </a:lnTo>
                <a:close/>
                <a:moveTo>
                  <a:pt x="36725" y="62765"/>
                </a:moveTo>
                <a:lnTo>
                  <a:pt x="36439" y="62860"/>
                </a:lnTo>
                <a:lnTo>
                  <a:pt x="36057" y="63052"/>
                </a:lnTo>
                <a:lnTo>
                  <a:pt x="35770" y="63243"/>
                </a:lnTo>
                <a:lnTo>
                  <a:pt x="35581" y="63529"/>
                </a:lnTo>
                <a:lnTo>
                  <a:pt x="35389" y="63910"/>
                </a:lnTo>
                <a:lnTo>
                  <a:pt x="35295" y="64196"/>
                </a:lnTo>
                <a:lnTo>
                  <a:pt x="35295" y="64577"/>
                </a:lnTo>
                <a:lnTo>
                  <a:pt x="35295" y="64960"/>
                </a:lnTo>
                <a:lnTo>
                  <a:pt x="35389" y="65246"/>
                </a:lnTo>
                <a:lnTo>
                  <a:pt x="35581" y="65627"/>
                </a:lnTo>
                <a:lnTo>
                  <a:pt x="35770" y="65913"/>
                </a:lnTo>
                <a:lnTo>
                  <a:pt x="36057" y="66104"/>
                </a:lnTo>
                <a:lnTo>
                  <a:pt x="36439" y="66296"/>
                </a:lnTo>
                <a:lnTo>
                  <a:pt x="36725" y="66391"/>
                </a:lnTo>
                <a:lnTo>
                  <a:pt x="37487" y="66391"/>
                </a:lnTo>
                <a:lnTo>
                  <a:pt x="37774" y="66296"/>
                </a:lnTo>
                <a:lnTo>
                  <a:pt x="38156" y="66104"/>
                </a:lnTo>
                <a:lnTo>
                  <a:pt x="38442" y="65913"/>
                </a:lnTo>
                <a:lnTo>
                  <a:pt x="38632" y="65627"/>
                </a:lnTo>
                <a:lnTo>
                  <a:pt x="38823" y="65246"/>
                </a:lnTo>
                <a:lnTo>
                  <a:pt x="38918" y="64960"/>
                </a:lnTo>
                <a:lnTo>
                  <a:pt x="38918" y="64577"/>
                </a:lnTo>
                <a:lnTo>
                  <a:pt x="38918" y="64196"/>
                </a:lnTo>
                <a:lnTo>
                  <a:pt x="38823" y="63910"/>
                </a:lnTo>
                <a:lnTo>
                  <a:pt x="38632" y="63529"/>
                </a:lnTo>
                <a:lnTo>
                  <a:pt x="38442" y="63243"/>
                </a:lnTo>
                <a:lnTo>
                  <a:pt x="38156" y="63052"/>
                </a:lnTo>
                <a:lnTo>
                  <a:pt x="37774" y="62860"/>
                </a:lnTo>
                <a:lnTo>
                  <a:pt x="37487" y="62765"/>
                </a:lnTo>
                <a:close/>
                <a:moveTo>
                  <a:pt x="45882" y="62765"/>
                </a:moveTo>
                <a:lnTo>
                  <a:pt x="45596" y="62860"/>
                </a:lnTo>
                <a:lnTo>
                  <a:pt x="45214" y="63052"/>
                </a:lnTo>
                <a:lnTo>
                  <a:pt x="44927" y="63243"/>
                </a:lnTo>
                <a:lnTo>
                  <a:pt x="44738" y="63529"/>
                </a:lnTo>
                <a:lnTo>
                  <a:pt x="44546" y="63910"/>
                </a:lnTo>
                <a:lnTo>
                  <a:pt x="44451" y="64196"/>
                </a:lnTo>
                <a:lnTo>
                  <a:pt x="44451" y="64577"/>
                </a:lnTo>
                <a:lnTo>
                  <a:pt x="44451" y="64960"/>
                </a:lnTo>
                <a:lnTo>
                  <a:pt x="44546" y="65246"/>
                </a:lnTo>
                <a:lnTo>
                  <a:pt x="44738" y="65627"/>
                </a:lnTo>
                <a:lnTo>
                  <a:pt x="44927" y="65913"/>
                </a:lnTo>
                <a:lnTo>
                  <a:pt x="45214" y="66104"/>
                </a:lnTo>
                <a:lnTo>
                  <a:pt x="45596" y="66296"/>
                </a:lnTo>
                <a:lnTo>
                  <a:pt x="45882" y="66391"/>
                </a:lnTo>
                <a:lnTo>
                  <a:pt x="46646" y="66391"/>
                </a:lnTo>
                <a:lnTo>
                  <a:pt x="46932" y="66296"/>
                </a:lnTo>
                <a:lnTo>
                  <a:pt x="47313" y="66104"/>
                </a:lnTo>
                <a:lnTo>
                  <a:pt x="47599" y="65913"/>
                </a:lnTo>
                <a:lnTo>
                  <a:pt x="47790" y="65627"/>
                </a:lnTo>
                <a:lnTo>
                  <a:pt x="47980" y="65246"/>
                </a:lnTo>
                <a:lnTo>
                  <a:pt x="48077" y="64960"/>
                </a:lnTo>
                <a:lnTo>
                  <a:pt x="48077" y="64577"/>
                </a:lnTo>
                <a:lnTo>
                  <a:pt x="48077" y="64196"/>
                </a:lnTo>
                <a:lnTo>
                  <a:pt x="47980" y="63910"/>
                </a:lnTo>
                <a:lnTo>
                  <a:pt x="47790" y="63529"/>
                </a:lnTo>
                <a:lnTo>
                  <a:pt x="47599" y="63243"/>
                </a:lnTo>
                <a:lnTo>
                  <a:pt x="47313" y="63052"/>
                </a:lnTo>
                <a:lnTo>
                  <a:pt x="46932" y="62860"/>
                </a:lnTo>
                <a:lnTo>
                  <a:pt x="46646" y="62765"/>
                </a:lnTo>
                <a:close/>
                <a:moveTo>
                  <a:pt x="55039" y="62765"/>
                </a:moveTo>
                <a:lnTo>
                  <a:pt x="54753" y="62860"/>
                </a:lnTo>
                <a:lnTo>
                  <a:pt x="54372" y="63052"/>
                </a:lnTo>
                <a:lnTo>
                  <a:pt x="54086" y="63243"/>
                </a:lnTo>
                <a:lnTo>
                  <a:pt x="53895" y="63529"/>
                </a:lnTo>
                <a:lnTo>
                  <a:pt x="53703" y="63910"/>
                </a:lnTo>
                <a:lnTo>
                  <a:pt x="53608" y="64196"/>
                </a:lnTo>
                <a:lnTo>
                  <a:pt x="53608" y="64577"/>
                </a:lnTo>
                <a:lnTo>
                  <a:pt x="53608" y="64960"/>
                </a:lnTo>
                <a:lnTo>
                  <a:pt x="53703" y="65246"/>
                </a:lnTo>
                <a:lnTo>
                  <a:pt x="53895" y="65627"/>
                </a:lnTo>
                <a:lnTo>
                  <a:pt x="54086" y="65913"/>
                </a:lnTo>
                <a:lnTo>
                  <a:pt x="54372" y="66104"/>
                </a:lnTo>
                <a:lnTo>
                  <a:pt x="54753" y="66296"/>
                </a:lnTo>
                <a:lnTo>
                  <a:pt x="55039" y="66391"/>
                </a:lnTo>
                <a:lnTo>
                  <a:pt x="55803" y="66391"/>
                </a:lnTo>
                <a:lnTo>
                  <a:pt x="56089" y="66296"/>
                </a:lnTo>
                <a:lnTo>
                  <a:pt x="56470" y="66104"/>
                </a:lnTo>
                <a:lnTo>
                  <a:pt x="56756" y="65913"/>
                </a:lnTo>
                <a:lnTo>
                  <a:pt x="56947" y="65627"/>
                </a:lnTo>
                <a:lnTo>
                  <a:pt x="57137" y="65246"/>
                </a:lnTo>
                <a:lnTo>
                  <a:pt x="57234" y="64960"/>
                </a:lnTo>
                <a:lnTo>
                  <a:pt x="57234" y="64577"/>
                </a:lnTo>
                <a:lnTo>
                  <a:pt x="57234" y="64196"/>
                </a:lnTo>
                <a:lnTo>
                  <a:pt x="57137" y="63910"/>
                </a:lnTo>
                <a:lnTo>
                  <a:pt x="56947" y="63529"/>
                </a:lnTo>
                <a:lnTo>
                  <a:pt x="56756" y="63243"/>
                </a:lnTo>
                <a:lnTo>
                  <a:pt x="56470" y="63052"/>
                </a:lnTo>
                <a:lnTo>
                  <a:pt x="56089" y="62860"/>
                </a:lnTo>
                <a:lnTo>
                  <a:pt x="55803" y="62765"/>
                </a:lnTo>
                <a:close/>
                <a:moveTo>
                  <a:pt x="64196" y="62765"/>
                </a:moveTo>
                <a:lnTo>
                  <a:pt x="63910" y="62860"/>
                </a:lnTo>
                <a:lnTo>
                  <a:pt x="63529" y="63052"/>
                </a:lnTo>
                <a:lnTo>
                  <a:pt x="63243" y="63243"/>
                </a:lnTo>
                <a:lnTo>
                  <a:pt x="63052" y="63529"/>
                </a:lnTo>
                <a:lnTo>
                  <a:pt x="62862" y="63910"/>
                </a:lnTo>
                <a:lnTo>
                  <a:pt x="62765" y="64196"/>
                </a:lnTo>
                <a:lnTo>
                  <a:pt x="62765" y="64577"/>
                </a:lnTo>
                <a:lnTo>
                  <a:pt x="62765" y="64960"/>
                </a:lnTo>
                <a:lnTo>
                  <a:pt x="62862" y="65246"/>
                </a:lnTo>
                <a:lnTo>
                  <a:pt x="63052" y="65627"/>
                </a:lnTo>
                <a:lnTo>
                  <a:pt x="63243" y="65913"/>
                </a:lnTo>
                <a:lnTo>
                  <a:pt x="63529" y="66104"/>
                </a:lnTo>
                <a:lnTo>
                  <a:pt x="63910" y="66296"/>
                </a:lnTo>
                <a:lnTo>
                  <a:pt x="64196" y="66391"/>
                </a:lnTo>
                <a:lnTo>
                  <a:pt x="64960" y="66391"/>
                </a:lnTo>
                <a:lnTo>
                  <a:pt x="65246" y="66296"/>
                </a:lnTo>
                <a:lnTo>
                  <a:pt x="65627" y="66104"/>
                </a:lnTo>
                <a:lnTo>
                  <a:pt x="65913" y="65913"/>
                </a:lnTo>
                <a:lnTo>
                  <a:pt x="66104" y="65627"/>
                </a:lnTo>
                <a:lnTo>
                  <a:pt x="66296" y="65246"/>
                </a:lnTo>
                <a:lnTo>
                  <a:pt x="66391" y="64960"/>
                </a:lnTo>
                <a:lnTo>
                  <a:pt x="66391" y="64577"/>
                </a:lnTo>
                <a:lnTo>
                  <a:pt x="66391" y="64196"/>
                </a:lnTo>
                <a:lnTo>
                  <a:pt x="66296" y="63910"/>
                </a:lnTo>
                <a:lnTo>
                  <a:pt x="66104" y="63529"/>
                </a:lnTo>
                <a:lnTo>
                  <a:pt x="65913" y="63243"/>
                </a:lnTo>
                <a:lnTo>
                  <a:pt x="65627" y="63052"/>
                </a:lnTo>
                <a:lnTo>
                  <a:pt x="65246" y="62860"/>
                </a:lnTo>
                <a:lnTo>
                  <a:pt x="64960" y="62765"/>
                </a:lnTo>
                <a:close/>
                <a:moveTo>
                  <a:pt x="73355" y="62765"/>
                </a:moveTo>
                <a:lnTo>
                  <a:pt x="73069" y="62860"/>
                </a:lnTo>
                <a:lnTo>
                  <a:pt x="72686" y="63052"/>
                </a:lnTo>
                <a:lnTo>
                  <a:pt x="72400" y="63243"/>
                </a:lnTo>
                <a:lnTo>
                  <a:pt x="72209" y="63529"/>
                </a:lnTo>
                <a:lnTo>
                  <a:pt x="72019" y="63910"/>
                </a:lnTo>
                <a:lnTo>
                  <a:pt x="71922" y="64196"/>
                </a:lnTo>
                <a:lnTo>
                  <a:pt x="71922" y="64577"/>
                </a:lnTo>
                <a:lnTo>
                  <a:pt x="71922" y="64960"/>
                </a:lnTo>
                <a:lnTo>
                  <a:pt x="72019" y="65246"/>
                </a:lnTo>
                <a:lnTo>
                  <a:pt x="72209" y="65627"/>
                </a:lnTo>
                <a:lnTo>
                  <a:pt x="72400" y="65913"/>
                </a:lnTo>
                <a:lnTo>
                  <a:pt x="72686" y="66104"/>
                </a:lnTo>
                <a:lnTo>
                  <a:pt x="73069" y="66296"/>
                </a:lnTo>
                <a:lnTo>
                  <a:pt x="73355" y="66391"/>
                </a:lnTo>
                <a:lnTo>
                  <a:pt x="74117" y="66391"/>
                </a:lnTo>
                <a:lnTo>
                  <a:pt x="74403" y="66296"/>
                </a:lnTo>
                <a:lnTo>
                  <a:pt x="74785" y="66104"/>
                </a:lnTo>
                <a:lnTo>
                  <a:pt x="75072" y="65913"/>
                </a:lnTo>
                <a:lnTo>
                  <a:pt x="75261" y="65627"/>
                </a:lnTo>
                <a:lnTo>
                  <a:pt x="75453" y="65246"/>
                </a:lnTo>
                <a:lnTo>
                  <a:pt x="75548" y="64960"/>
                </a:lnTo>
                <a:lnTo>
                  <a:pt x="75548" y="64577"/>
                </a:lnTo>
                <a:lnTo>
                  <a:pt x="75548" y="64196"/>
                </a:lnTo>
                <a:lnTo>
                  <a:pt x="75453" y="63910"/>
                </a:lnTo>
                <a:lnTo>
                  <a:pt x="75261" y="63529"/>
                </a:lnTo>
                <a:lnTo>
                  <a:pt x="75072" y="63243"/>
                </a:lnTo>
                <a:lnTo>
                  <a:pt x="74785" y="63052"/>
                </a:lnTo>
                <a:lnTo>
                  <a:pt x="74403" y="62860"/>
                </a:lnTo>
                <a:lnTo>
                  <a:pt x="74117" y="62765"/>
                </a:lnTo>
                <a:close/>
                <a:moveTo>
                  <a:pt x="82512" y="62765"/>
                </a:moveTo>
                <a:lnTo>
                  <a:pt x="82225" y="62860"/>
                </a:lnTo>
                <a:lnTo>
                  <a:pt x="81843" y="63052"/>
                </a:lnTo>
                <a:lnTo>
                  <a:pt x="81557" y="63243"/>
                </a:lnTo>
                <a:lnTo>
                  <a:pt x="81367" y="63529"/>
                </a:lnTo>
                <a:lnTo>
                  <a:pt x="81176" y="63910"/>
                </a:lnTo>
                <a:lnTo>
                  <a:pt x="81081" y="64196"/>
                </a:lnTo>
                <a:lnTo>
                  <a:pt x="81081" y="64577"/>
                </a:lnTo>
                <a:lnTo>
                  <a:pt x="81081" y="64960"/>
                </a:lnTo>
                <a:lnTo>
                  <a:pt x="81176" y="65246"/>
                </a:lnTo>
                <a:lnTo>
                  <a:pt x="81367" y="65627"/>
                </a:lnTo>
                <a:lnTo>
                  <a:pt x="81557" y="65913"/>
                </a:lnTo>
                <a:lnTo>
                  <a:pt x="81843" y="66104"/>
                </a:lnTo>
                <a:lnTo>
                  <a:pt x="82225" y="66296"/>
                </a:lnTo>
                <a:lnTo>
                  <a:pt x="82512" y="66391"/>
                </a:lnTo>
                <a:lnTo>
                  <a:pt x="83274" y="66391"/>
                </a:lnTo>
                <a:lnTo>
                  <a:pt x="83560" y="66296"/>
                </a:lnTo>
                <a:lnTo>
                  <a:pt x="83942" y="66104"/>
                </a:lnTo>
                <a:lnTo>
                  <a:pt x="84229" y="65913"/>
                </a:lnTo>
                <a:lnTo>
                  <a:pt x="84418" y="65627"/>
                </a:lnTo>
                <a:lnTo>
                  <a:pt x="84610" y="65246"/>
                </a:lnTo>
                <a:lnTo>
                  <a:pt x="84704" y="64960"/>
                </a:lnTo>
                <a:lnTo>
                  <a:pt x="84704" y="64577"/>
                </a:lnTo>
                <a:lnTo>
                  <a:pt x="84704" y="64196"/>
                </a:lnTo>
                <a:lnTo>
                  <a:pt x="84610" y="63910"/>
                </a:lnTo>
                <a:lnTo>
                  <a:pt x="84418" y="63529"/>
                </a:lnTo>
                <a:lnTo>
                  <a:pt x="84229" y="63243"/>
                </a:lnTo>
                <a:lnTo>
                  <a:pt x="83942" y="63052"/>
                </a:lnTo>
                <a:lnTo>
                  <a:pt x="83560" y="62860"/>
                </a:lnTo>
                <a:lnTo>
                  <a:pt x="83274" y="62765"/>
                </a:lnTo>
                <a:close/>
                <a:moveTo>
                  <a:pt x="91669" y="62765"/>
                </a:moveTo>
                <a:lnTo>
                  <a:pt x="91382" y="62860"/>
                </a:lnTo>
                <a:lnTo>
                  <a:pt x="91001" y="63052"/>
                </a:lnTo>
                <a:lnTo>
                  <a:pt x="90715" y="63243"/>
                </a:lnTo>
                <a:lnTo>
                  <a:pt x="90524" y="63529"/>
                </a:lnTo>
                <a:lnTo>
                  <a:pt x="90333" y="63910"/>
                </a:lnTo>
                <a:lnTo>
                  <a:pt x="90238" y="64196"/>
                </a:lnTo>
                <a:lnTo>
                  <a:pt x="90238" y="64577"/>
                </a:lnTo>
                <a:lnTo>
                  <a:pt x="90238" y="64960"/>
                </a:lnTo>
                <a:lnTo>
                  <a:pt x="90333" y="65246"/>
                </a:lnTo>
                <a:lnTo>
                  <a:pt x="90524" y="65627"/>
                </a:lnTo>
                <a:lnTo>
                  <a:pt x="90715" y="65913"/>
                </a:lnTo>
                <a:lnTo>
                  <a:pt x="91001" y="66104"/>
                </a:lnTo>
                <a:lnTo>
                  <a:pt x="91382" y="66296"/>
                </a:lnTo>
                <a:lnTo>
                  <a:pt x="91669" y="66391"/>
                </a:lnTo>
                <a:lnTo>
                  <a:pt x="92432" y="66391"/>
                </a:lnTo>
                <a:lnTo>
                  <a:pt x="92718" y="66296"/>
                </a:lnTo>
                <a:lnTo>
                  <a:pt x="93099" y="66104"/>
                </a:lnTo>
                <a:lnTo>
                  <a:pt x="93386" y="65913"/>
                </a:lnTo>
                <a:lnTo>
                  <a:pt x="93577" y="65627"/>
                </a:lnTo>
                <a:lnTo>
                  <a:pt x="93767" y="65246"/>
                </a:lnTo>
                <a:lnTo>
                  <a:pt x="93863" y="64960"/>
                </a:lnTo>
                <a:lnTo>
                  <a:pt x="93863" y="64577"/>
                </a:lnTo>
                <a:lnTo>
                  <a:pt x="93863" y="64196"/>
                </a:lnTo>
                <a:lnTo>
                  <a:pt x="93767" y="63910"/>
                </a:lnTo>
                <a:lnTo>
                  <a:pt x="93577" y="63529"/>
                </a:lnTo>
                <a:lnTo>
                  <a:pt x="93386" y="63243"/>
                </a:lnTo>
                <a:lnTo>
                  <a:pt x="93099" y="63052"/>
                </a:lnTo>
                <a:lnTo>
                  <a:pt x="92718" y="62860"/>
                </a:lnTo>
                <a:lnTo>
                  <a:pt x="92432" y="62765"/>
                </a:lnTo>
                <a:close/>
                <a:moveTo>
                  <a:pt x="100826" y="62765"/>
                </a:moveTo>
                <a:lnTo>
                  <a:pt x="100539" y="62860"/>
                </a:lnTo>
                <a:lnTo>
                  <a:pt x="100158" y="63052"/>
                </a:lnTo>
                <a:lnTo>
                  <a:pt x="99872" y="63243"/>
                </a:lnTo>
                <a:lnTo>
                  <a:pt x="99681" y="63529"/>
                </a:lnTo>
                <a:lnTo>
                  <a:pt x="99491" y="63910"/>
                </a:lnTo>
                <a:lnTo>
                  <a:pt x="99395" y="64196"/>
                </a:lnTo>
                <a:lnTo>
                  <a:pt x="99395" y="64577"/>
                </a:lnTo>
                <a:lnTo>
                  <a:pt x="99395" y="64960"/>
                </a:lnTo>
                <a:lnTo>
                  <a:pt x="99491" y="65246"/>
                </a:lnTo>
                <a:lnTo>
                  <a:pt x="99681" y="65627"/>
                </a:lnTo>
                <a:lnTo>
                  <a:pt x="99872" y="65913"/>
                </a:lnTo>
                <a:lnTo>
                  <a:pt x="100158" y="66104"/>
                </a:lnTo>
                <a:lnTo>
                  <a:pt x="100539" y="66296"/>
                </a:lnTo>
                <a:lnTo>
                  <a:pt x="100826" y="66391"/>
                </a:lnTo>
                <a:lnTo>
                  <a:pt x="101589" y="66391"/>
                </a:lnTo>
                <a:lnTo>
                  <a:pt x="101875" y="66296"/>
                </a:lnTo>
                <a:lnTo>
                  <a:pt x="102256" y="66104"/>
                </a:lnTo>
                <a:lnTo>
                  <a:pt x="102542" y="65913"/>
                </a:lnTo>
                <a:lnTo>
                  <a:pt x="102734" y="65627"/>
                </a:lnTo>
                <a:lnTo>
                  <a:pt x="102925" y="65246"/>
                </a:lnTo>
                <a:lnTo>
                  <a:pt x="103020" y="64960"/>
                </a:lnTo>
                <a:lnTo>
                  <a:pt x="103020" y="64577"/>
                </a:lnTo>
                <a:lnTo>
                  <a:pt x="103020" y="64196"/>
                </a:lnTo>
                <a:lnTo>
                  <a:pt x="102925" y="63910"/>
                </a:lnTo>
                <a:lnTo>
                  <a:pt x="102734" y="63529"/>
                </a:lnTo>
                <a:lnTo>
                  <a:pt x="102542" y="63243"/>
                </a:lnTo>
                <a:lnTo>
                  <a:pt x="102256" y="63052"/>
                </a:lnTo>
                <a:lnTo>
                  <a:pt x="101875" y="62860"/>
                </a:lnTo>
                <a:lnTo>
                  <a:pt x="101589" y="62765"/>
                </a:lnTo>
                <a:close/>
                <a:moveTo>
                  <a:pt x="109983" y="62765"/>
                </a:moveTo>
                <a:lnTo>
                  <a:pt x="109696" y="62860"/>
                </a:lnTo>
                <a:lnTo>
                  <a:pt x="109315" y="63052"/>
                </a:lnTo>
                <a:lnTo>
                  <a:pt x="109029" y="63243"/>
                </a:lnTo>
                <a:lnTo>
                  <a:pt x="108838" y="63529"/>
                </a:lnTo>
                <a:lnTo>
                  <a:pt x="108648" y="63910"/>
                </a:lnTo>
                <a:lnTo>
                  <a:pt x="108552" y="64196"/>
                </a:lnTo>
                <a:lnTo>
                  <a:pt x="108552" y="64577"/>
                </a:lnTo>
                <a:lnTo>
                  <a:pt x="108552" y="64960"/>
                </a:lnTo>
                <a:lnTo>
                  <a:pt x="108648" y="65246"/>
                </a:lnTo>
                <a:lnTo>
                  <a:pt x="108838" y="65627"/>
                </a:lnTo>
                <a:lnTo>
                  <a:pt x="109029" y="65913"/>
                </a:lnTo>
                <a:lnTo>
                  <a:pt x="109315" y="66104"/>
                </a:lnTo>
                <a:lnTo>
                  <a:pt x="109696" y="66296"/>
                </a:lnTo>
                <a:lnTo>
                  <a:pt x="109983" y="66391"/>
                </a:lnTo>
                <a:lnTo>
                  <a:pt x="110746" y="66391"/>
                </a:lnTo>
                <a:lnTo>
                  <a:pt x="111032" y="66296"/>
                </a:lnTo>
                <a:lnTo>
                  <a:pt x="111413" y="66104"/>
                </a:lnTo>
                <a:lnTo>
                  <a:pt x="111699" y="65913"/>
                </a:lnTo>
                <a:lnTo>
                  <a:pt x="111891" y="65627"/>
                </a:lnTo>
                <a:lnTo>
                  <a:pt x="112082" y="65246"/>
                </a:lnTo>
                <a:lnTo>
                  <a:pt x="112177" y="64960"/>
                </a:lnTo>
                <a:lnTo>
                  <a:pt x="112177" y="64577"/>
                </a:lnTo>
                <a:lnTo>
                  <a:pt x="112177" y="64196"/>
                </a:lnTo>
                <a:lnTo>
                  <a:pt x="112082" y="63910"/>
                </a:lnTo>
                <a:lnTo>
                  <a:pt x="111891" y="63529"/>
                </a:lnTo>
                <a:lnTo>
                  <a:pt x="111699" y="63243"/>
                </a:lnTo>
                <a:lnTo>
                  <a:pt x="111413" y="63052"/>
                </a:lnTo>
                <a:lnTo>
                  <a:pt x="111032" y="62860"/>
                </a:lnTo>
                <a:lnTo>
                  <a:pt x="110746" y="62765"/>
                </a:lnTo>
                <a:close/>
                <a:moveTo>
                  <a:pt x="119141" y="62765"/>
                </a:moveTo>
                <a:lnTo>
                  <a:pt x="118855" y="62860"/>
                </a:lnTo>
                <a:lnTo>
                  <a:pt x="118472" y="63052"/>
                </a:lnTo>
                <a:lnTo>
                  <a:pt x="118186" y="63243"/>
                </a:lnTo>
                <a:lnTo>
                  <a:pt x="117996" y="63529"/>
                </a:lnTo>
                <a:lnTo>
                  <a:pt x="117805" y="63910"/>
                </a:lnTo>
                <a:lnTo>
                  <a:pt x="117710" y="64196"/>
                </a:lnTo>
                <a:lnTo>
                  <a:pt x="117710" y="64577"/>
                </a:lnTo>
                <a:lnTo>
                  <a:pt x="117710" y="64960"/>
                </a:lnTo>
                <a:lnTo>
                  <a:pt x="117805" y="65246"/>
                </a:lnTo>
                <a:lnTo>
                  <a:pt x="117996" y="65627"/>
                </a:lnTo>
                <a:lnTo>
                  <a:pt x="118186" y="65913"/>
                </a:lnTo>
                <a:lnTo>
                  <a:pt x="118472" y="66104"/>
                </a:lnTo>
                <a:lnTo>
                  <a:pt x="118855" y="66296"/>
                </a:lnTo>
                <a:lnTo>
                  <a:pt x="119141" y="66391"/>
                </a:lnTo>
                <a:lnTo>
                  <a:pt x="119713" y="66391"/>
                </a:lnTo>
                <a:lnTo>
                  <a:pt x="120000" y="62860"/>
                </a:lnTo>
                <a:lnTo>
                  <a:pt x="119522" y="62765"/>
                </a:lnTo>
                <a:close/>
                <a:moveTo>
                  <a:pt x="4674" y="67344"/>
                </a:moveTo>
                <a:lnTo>
                  <a:pt x="4388" y="67440"/>
                </a:lnTo>
                <a:lnTo>
                  <a:pt x="4006" y="67630"/>
                </a:lnTo>
                <a:lnTo>
                  <a:pt x="3720" y="67821"/>
                </a:lnTo>
                <a:lnTo>
                  <a:pt x="3530" y="68107"/>
                </a:lnTo>
                <a:lnTo>
                  <a:pt x="3338" y="68488"/>
                </a:lnTo>
                <a:lnTo>
                  <a:pt x="3244" y="68775"/>
                </a:lnTo>
                <a:lnTo>
                  <a:pt x="3244" y="69157"/>
                </a:lnTo>
                <a:lnTo>
                  <a:pt x="3244" y="69538"/>
                </a:lnTo>
                <a:lnTo>
                  <a:pt x="3338" y="69824"/>
                </a:lnTo>
                <a:lnTo>
                  <a:pt x="3530" y="70205"/>
                </a:lnTo>
                <a:lnTo>
                  <a:pt x="3720" y="70492"/>
                </a:lnTo>
                <a:lnTo>
                  <a:pt x="4006" y="70683"/>
                </a:lnTo>
                <a:lnTo>
                  <a:pt x="4388" y="70874"/>
                </a:lnTo>
                <a:lnTo>
                  <a:pt x="4674" y="70969"/>
                </a:lnTo>
                <a:lnTo>
                  <a:pt x="5436" y="70969"/>
                </a:lnTo>
                <a:lnTo>
                  <a:pt x="5723" y="70874"/>
                </a:lnTo>
                <a:lnTo>
                  <a:pt x="6105" y="70683"/>
                </a:lnTo>
                <a:lnTo>
                  <a:pt x="6391" y="70492"/>
                </a:lnTo>
                <a:lnTo>
                  <a:pt x="6583" y="70205"/>
                </a:lnTo>
                <a:lnTo>
                  <a:pt x="6772" y="69824"/>
                </a:lnTo>
                <a:lnTo>
                  <a:pt x="6869" y="69538"/>
                </a:lnTo>
                <a:lnTo>
                  <a:pt x="6869" y="69157"/>
                </a:lnTo>
                <a:lnTo>
                  <a:pt x="6869" y="68775"/>
                </a:lnTo>
                <a:lnTo>
                  <a:pt x="6772" y="68488"/>
                </a:lnTo>
                <a:lnTo>
                  <a:pt x="6583" y="68107"/>
                </a:lnTo>
                <a:lnTo>
                  <a:pt x="6391" y="67821"/>
                </a:lnTo>
                <a:lnTo>
                  <a:pt x="6105" y="67630"/>
                </a:lnTo>
                <a:lnTo>
                  <a:pt x="5723" y="67440"/>
                </a:lnTo>
                <a:lnTo>
                  <a:pt x="5436" y="67344"/>
                </a:lnTo>
                <a:close/>
                <a:moveTo>
                  <a:pt x="13831" y="67344"/>
                </a:moveTo>
                <a:lnTo>
                  <a:pt x="13545" y="67440"/>
                </a:lnTo>
                <a:lnTo>
                  <a:pt x="13164" y="67630"/>
                </a:lnTo>
                <a:lnTo>
                  <a:pt x="12878" y="67821"/>
                </a:lnTo>
                <a:lnTo>
                  <a:pt x="12687" y="68107"/>
                </a:lnTo>
                <a:lnTo>
                  <a:pt x="12495" y="68488"/>
                </a:lnTo>
                <a:lnTo>
                  <a:pt x="12401" y="68775"/>
                </a:lnTo>
                <a:lnTo>
                  <a:pt x="12401" y="69157"/>
                </a:lnTo>
                <a:lnTo>
                  <a:pt x="12401" y="69538"/>
                </a:lnTo>
                <a:lnTo>
                  <a:pt x="12495" y="69824"/>
                </a:lnTo>
                <a:lnTo>
                  <a:pt x="12687" y="70205"/>
                </a:lnTo>
                <a:lnTo>
                  <a:pt x="12878" y="70492"/>
                </a:lnTo>
                <a:lnTo>
                  <a:pt x="13164" y="70683"/>
                </a:lnTo>
                <a:lnTo>
                  <a:pt x="13545" y="70874"/>
                </a:lnTo>
                <a:lnTo>
                  <a:pt x="13831" y="70969"/>
                </a:lnTo>
                <a:lnTo>
                  <a:pt x="14595" y="70969"/>
                </a:lnTo>
                <a:lnTo>
                  <a:pt x="14881" y="70874"/>
                </a:lnTo>
                <a:lnTo>
                  <a:pt x="15262" y="70683"/>
                </a:lnTo>
                <a:lnTo>
                  <a:pt x="15548" y="70492"/>
                </a:lnTo>
                <a:lnTo>
                  <a:pt x="15740" y="70205"/>
                </a:lnTo>
                <a:lnTo>
                  <a:pt x="15929" y="69824"/>
                </a:lnTo>
                <a:lnTo>
                  <a:pt x="16026" y="69538"/>
                </a:lnTo>
                <a:lnTo>
                  <a:pt x="16026" y="69157"/>
                </a:lnTo>
                <a:lnTo>
                  <a:pt x="16026" y="68775"/>
                </a:lnTo>
                <a:lnTo>
                  <a:pt x="15929" y="68488"/>
                </a:lnTo>
                <a:lnTo>
                  <a:pt x="15740" y="68107"/>
                </a:lnTo>
                <a:lnTo>
                  <a:pt x="15548" y="67821"/>
                </a:lnTo>
                <a:lnTo>
                  <a:pt x="15262" y="67630"/>
                </a:lnTo>
                <a:lnTo>
                  <a:pt x="14881" y="67440"/>
                </a:lnTo>
                <a:lnTo>
                  <a:pt x="14595" y="67344"/>
                </a:lnTo>
                <a:close/>
                <a:moveTo>
                  <a:pt x="22988" y="67344"/>
                </a:moveTo>
                <a:lnTo>
                  <a:pt x="22702" y="67440"/>
                </a:lnTo>
                <a:lnTo>
                  <a:pt x="22321" y="67630"/>
                </a:lnTo>
                <a:lnTo>
                  <a:pt x="22035" y="67821"/>
                </a:lnTo>
                <a:lnTo>
                  <a:pt x="21844" y="68107"/>
                </a:lnTo>
                <a:lnTo>
                  <a:pt x="21654" y="68488"/>
                </a:lnTo>
                <a:lnTo>
                  <a:pt x="21558" y="68775"/>
                </a:lnTo>
                <a:lnTo>
                  <a:pt x="21558" y="69157"/>
                </a:lnTo>
                <a:lnTo>
                  <a:pt x="21558" y="69538"/>
                </a:lnTo>
                <a:lnTo>
                  <a:pt x="21654" y="69824"/>
                </a:lnTo>
                <a:lnTo>
                  <a:pt x="21844" y="70205"/>
                </a:lnTo>
                <a:lnTo>
                  <a:pt x="22035" y="70492"/>
                </a:lnTo>
                <a:lnTo>
                  <a:pt x="22321" y="70683"/>
                </a:lnTo>
                <a:lnTo>
                  <a:pt x="22702" y="70874"/>
                </a:lnTo>
                <a:lnTo>
                  <a:pt x="22988" y="70969"/>
                </a:lnTo>
                <a:lnTo>
                  <a:pt x="23752" y="70969"/>
                </a:lnTo>
                <a:lnTo>
                  <a:pt x="24038" y="70874"/>
                </a:lnTo>
                <a:lnTo>
                  <a:pt x="24419" y="70683"/>
                </a:lnTo>
                <a:lnTo>
                  <a:pt x="24705" y="70492"/>
                </a:lnTo>
                <a:lnTo>
                  <a:pt x="24897" y="70205"/>
                </a:lnTo>
                <a:lnTo>
                  <a:pt x="25088" y="69824"/>
                </a:lnTo>
                <a:lnTo>
                  <a:pt x="25183" y="69538"/>
                </a:lnTo>
                <a:lnTo>
                  <a:pt x="25183" y="69157"/>
                </a:lnTo>
                <a:lnTo>
                  <a:pt x="25183" y="68775"/>
                </a:lnTo>
                <a:lnTo>
                  <a:pt x="25088" y="68488"/>
                </a:lnTo>
                <a:lnTo>
                  <a:pt x="24897" y="68107"/>
                </a:lnTo>
                <a:lnTo>
                  <a:pt x="24705" y="67821"/>
                </a:lnTo>
                <a:lnTo>
                  <a:pt x="24419" y="67630"/>
                </a:lnTo>
                <a:lnTo>
                  <a:pt x="24038" y="67440"/>
                </a:lnTo>
                <a:lnTo>
                  <a:pt x="23752" y="67344"/>
                </a:lnTo>
                <a:close/>
                <a:moveTo>
                  <a:pt x="32145" y="67344"/>
                </a:moveTo>
                <a:lnTo>
                  <a:pt x="31859" y="67440"/>
                </a:lnTo>
                <a:lnTo>
                  <a:pt x="31478" y="67630"/>
                </a:lnTo>
                <a:lnTo>
                  <a:pt x="31192" y="67821"/>
                </a:lnTo>
                <a:lnTo>
                  <a:pt x="31001" y="68107"/>
                </a:lnTo>
                <a:lnTo>
                  <a:pt x="30811" y="68488"/>
                </a:lnTo>
                <a:lnTo>
                  <a:pt x="30714" y="68775"/>
                </a:lnTo>
                <a:lnTo>
                  <a:pt x="30714" y="69157"/>
                </a:lnTo>
                <a:lnTo>
                  <a:pt x="30714" y="69538"/>
                </a:lnTo>
                <a:lnTo>
                  <a:pt x="30811" y="69824"/>
                </a:lnTo>
                <a:lnTo>
                  <a:pt x="31001" y="70205"/>
                </a:lnTo>
                <a:lnTo>
                  <a:pt x="31192" y="70492"/>
                </a:lnTo>
                <a:lnTo>
                  <a:pt x="31478" y="70683"/>
                </a:lnTo>
                <a:lnTo>
                  <a:pt x="31859" y="70874"/>
                </a:lnTo>
                <a:lnTo>
                  <a:pt x="32145" y="70969"/>
                </a:lnTo>
                <a:lnTo>
                  <a:pt x="32909" y="70969"/>
                </a:lnTo>
                <a:lnTo>
                  <a:pt x="33195" y="70874"/>
                </a:lnTo>
                <a:lnTo>
                  <a:pt x="33578" y="70683"/>
                </a:lnTo>
                <a:lnTo>
                  <a:pt x="33864" y="70492"/>
                </a:lnTo>
                <a:lnTo>
                  <a:pt x="34053" y="70205"/>
                </a:lnTo>
                <a:lnTo>
                  <a:pt x="34245" y="69824"/>
                </a:lnTo>
                <a:lnTo>
                  <a:pt x="34340" y="69538"/>
                </a:lnTo>
                <a:lnTo>
                  <a:pt x="34340" y="69157"/>
                </a:lnTo>
                <a:lnTo>
                  <a:pt x="34340" y="68775"/>
                </a:lnTo>
                <a:lnTo>
                  <a:pt x="34245" y="68488"/>
                </a:lnTo>
                <a:lnTo>
                  <a:pt x="34053" y="68107"/>
                </a:lnTo>
                <a:lnTo>
                  <a:pt x="33864" y="67821"/>
                </a:lnTo>
                <a:lnTo>
                  <a:pt x="33578" y="67630"/>
                </a:lnTo>
                <a:lnTo>
                  <a:pt x="33195" y="67440"/>
                </a:lnTo>
                <a:lnTo>
                  <a:pt x="32909" y="67344"/>
                </a:lnTo>
                <a:close/>
                <a:moveTo>
                  <a:pt x="41304" y="67344"/>
                </a:moveTo>
                <a:lnTo>
                  <a:pt x="41018" y="67440"/>
                </a:lnTo>
                <a:lnTo>
                  <a:pt x="40635" y="67630"/>
                </a:lnTo>
                <a:lnTo>
                  <a:pt x="40349" y="67821"/>
                </a:lnTo>
                <a:lnTo>
                  <a:pt x="40159" y="68107"/>
                </a:lnTo>
                <a:lnTo>
                  <a:pt x="39968" y="68488"/>
                </a:lnTo>
                <a:lnTo>
                  <a:pt x="39873" y="68775"/>
                </a:lnTo>
                <a:lnTo>
                  <a:pt x="39873" y="69157"/>
                </a:lnTo>
                <a:lnTo>
                  <a:pt x="39873" y="69538"/>
                </a:lnTo>
                <a:lnTo>
                  <a:pt x="39968" y="69824"/>
                </a:lnTo>
                <a:lnTo>
                  <a:pt x="40159" y="70205"/>
                </a:lnTo>
                <a:lnTo>
                  <a:pt x="40349" y="70492"/>
                </a:lnTo>
                <a:lnTo>
                  <a:pt x="40635" y="70683"/>
                </a:lnTo>
                <a:lnTo>
                  <a:pt x="41018" y="70874"/>
                </a:lnTo>
                <a:lnTo>
                  <a:pt x="41304" y="70969"/>
                </a:lnTo>
                <a:lnTo>
                  <a:pt x="42066" y="70969"/>
                </a:lnTo>
                <a:lnTo>
                  <a:pt x="42352" y="70874"/>
                </a:lnTo>
                <a:lnTo>
                  <a:pt x="42735" y="70683"/>
                </a:lnTo>
                <a:lnTo>
                  <a:pt x="43021" y="70492"/>
                </a:lnTo>
                <a:lnTo>
                  <a:pt x="43210" y="70205"/>
                </a:lnTo>
                <a:lnTo>
                  <a:pt x="43402" y="69824"/>
                </a:lnTo>
                <a:lnTo>
                  <a:pt x="43497" y="69538"/>
                </a:lnTo>
                <a:lnTo>
                  <a:pt x="43497" y="69157"/>
                </a:lnTo>
                <a:lnTo>
                  <a:pt x="43497" y="68775"/>
                </a:lnTo>
                <a:lnTo>
                  <a:pt x="43402" y="68488"/>
                </a:lnTo>
                <a:lnTo>
                  <a:pt x="43210" y="68107"/>
                </a:lnTo>
                <a:lnTo>
                  <a:pt x="43021" y="67821"/>
                </a:lnTo>
                <a:lnTo>
                  <a:pt x="42735" y="67630"/>
                </a:lnTo>
                <a:lnTo>
                  <a:pt x="42352" y="67440"/>
                </a:lnTo>
                <a:lnTo>
                  <a:pt x="42066" y="67344"/>
                </a:lnTo>
                <a:close/>
                <a:moveTo>
                  <a:pt x="50461" y="67344"/>
                </a:moveTo>
                <a:lnTo>
                  <a:pt x="50175" y="67440"/>
                </a:lnTo>
                <a:lnTo>
                  <a:pt x="49794" y="67630"/>
                </a:lnTo>
                <a:lnTo>
                  <a:pt x="49507" y="67821"/>
                </a:lnTo>
                <a:lnTo>
                  <a:pt x="49316" y="68107"/>
                </a:lnTo>
                <a:lnTo>
                  <a:pt x="49125" y="68488"/>
                </a:lnTo>
                <a:lnTo>
                  <a:pt x="49030" y="68775"/>
                </a:lnTo>
                <a:lnTo>
                  <a:pt x="49030" y="69157"/>
                </a:lnTo>
                <a:lnTo>
                  <a:pt x="49030" y="69538"/>
                </a:lnTo>
                <a:lnTo>
                  <a:pt x="49125" y="69824"/>
                </a:lnTo>
                <a:lnTo>
                  <a:pt x="49316" y="70205"/>
                </a:lnTo>
                <a:lnTo>
                  <a:pt x="49507" y="70492"/>
                </a:lnTo>
                <a:lnTo>
                  <a:pt x="49794" y="70683"/>
                </a:lnTo>
                <a:lnTo>
                  <a:pt x="50175" y="70874"/>
                </a:lnTo>
                <a:lnTo>
                  <a:pt x="50461" y="70969"/>
                </a:lnTo>
                <a:lnTo>
                  <a:pt x="51224" y="70969"/>
                </a:lnTo>
                <a:lnTo>
                  <a:pt x="51511" y="70874"/>
                </a:lnTo>
                <a:lnTo>
                  <a:pt x="51892" y="70683"/>
                </a:lnTo>
                <a:lnTo>
                  <a:pt x="52178" y="70492"/>
                </a:lnTo>
                <a:lnTo>
                  <a:pt x="52369" y="70205"/>
                </a:lnTo>
                <a:lnTo>
                  <a:pt x="52559" y="69824"/>
                </a:lnTo>
                <a:lnTo>
                  <a:pt x="52655" y="69538"/>
                </a:lnTo>
                <a:lnTo>
                  <a:pt x="52655" y="69157"/>
                </a:lnTo>
                <a:lnTo>
                  <a:pt x="52655" y="68775"/>
                </a:lnTo>
                <a:lnTo>
                  <a:pt x="52559" y="68488"/>
                </a:lnTo>
                <a:lnTo>
                  <a:pt x="52369" y="68107"/>
                </a:lnTo>
                <a:lnTo>
                  <a:pt x="52178" y="67821"/>
                </a:lnTo>
                <a:lnTo>
                  <a:pt x="51892" y="67630"/>
                </a:lnTo>
                <a:lnTo>
                  <a:pt x="51511" y="67440"/>
                </a:lnTo>
                <a:lnTo>
                  <a:pt x="51224" y="67344"/>
                </a:lnTo>
                <a:close/>
                <a:moveTo>
                  <a:pt x="59618" y="67344"/>
                </a:moveTo>
                <a:lnTo>
                  <a:pt x="59332" y="67440"/>
                </a:lnTo>
                <a:lnTo>
                  <a:pt x="58951" y="67630"/>
                </a:lnTo>
                <a:lnTo>
                  <a:pt x="58664" y="67821"/>
                </a:lnTo>
                <a:lnTo>
                  <a:pt x="58473" y="68107"/>
                </a:lnTo>
                <a:lnTo>
                  <a:pt x="58282" y="68488"/>
                </a:lnTo>
                <a:lnTo>
                  <a:pt x="58187" y="68775"/>
                </a:lnTo>
                <a:lnTo>
                  <a:pt x="58187" y="69157"/>
                </a:lnTo>
                <a:lnTo>
                  <a:pt x="58187" y="69538"/>
                </a:lnTo>
                <a:lnTo>
                  <a:pt x="58282" y="69824"/>
                </a:lnTo>
                <a:lnTo>
                  <a:pt x="58473" y="70205"/>
                </a:lnTo>
                <a:lnTo>
                  <a:pt x="58664" y="70492"/>
                </a:lnTo>
                <a:lnTo>
                  <a:pt x="58951" y="70683"/>
                </a:lnTo>
                <a:lnTo>
                  <a:pt x="59332" y="70874"/>
                </a:lnTo>
                <a:lnTo>
                  <a:pt x="59618" y="70969"/>
                </a:lnTo>
                <a:lnTo>
                  <a:pt x="60381" y="70969"/>
                </a:lnTo>
                <a:lnTo>
                  <a:pt x="60667" y="70874"/>
                </a:lnTo>
                <a:lnTo>
                  <a:pt x="61048" y="70683"/>
                </a:lnTo>
                <a:lnTo>
                  <a:pt x="61335" y="70492"/>
                </a:lnTo>
                <a:lnTo>
                  <a:pt x="61526" y="70205"/>
                </a:lnTo>
                <a:lnTo>
                  <a:pt x="61717" y="69824"/>
                </a:lnTo>
                <a:lnTo>
                  <a:pt x="61812" y="69538"/>
                </a:lnTo>
                <a:lnTo>
                  <a:pt x="61812" y="69157"/>
                </a:lnTo>
                <a:lnTo>
                  <a:pt x="61812" y="68775"/>
                </a:lnTo>
                <a:lnTo>
                  <a:pt x="61717" y="68488"/>
                </a:lnTo>
                <a:lnTo>
                  <a:pt x="61526" y="68107"/>
                </a:lnTo>
                <a:lnTo>
                  <a:pt x="61335" y="67821"/>
                </a:lnTo>
                <a:lnTo>
                  <a:pt x="61048" y="67630"/>
                </a:lnTo>
                <a:lnTo>
                  <a:pt x="60667" y="67440"/>
                </a:lnTo>
                <a:lnTo>
                  <a:pt x="60381" y="67344"/>
                </a:lnTo>
                <a:close/>
                <a:moveTo>
                  <a:pt x="68775" y="67344"/>
                </a:moveTo>
                <a:lnTo>
                  <a:pt x="68488" y="67440"/>
                </a:lnTo>
                <a:lnTo>
                  <a:pt x="68107" y="67630"/>
                </a:lnTo>
                <a:lnTo>
                  <a:pt x="67821" y="67821"/>
                </a:lnTo>
                <a:lnTo>
                  <a:pt x="67630" y="68107"/>
                </a:lnTo>
                <a:lnTo>
                  <a:pt x="67440" y="68488"/>
                </a:lnTo>
                <a:lnTo>
                  <a:pt x="67344" y="68775"/>
                </a:lnTo>
                <a:lnTo>
                  <a:pt x="67344" y="69157"/>
                </a:lnTo>
                <a:lnTo>
                  <a:pt x="67344" y="69538"/>
                </a:lnTo>
                <a:lnTo>
                  <a:pt x="67440" y="69824"/>
                </a:lnTo>
                <a:lnTo>
                  <a:pt x="67630" y="70205"/>
                </a:lnTo>
                <a:lnTo>
                  <a:pt x="67821" y="70492"/>
                </a:lnTo>
                <a:lnTo>
                  <a:pt x="68107" y="70683"/>
                </a:lnTo>
                <a:lnTo>
                  <a:pt x="68488" y="70874"/>
                </a:lnTo>
                <a:lnTo>
                  <a:pt x="68775" y="70969"/>
                </a:lnTo>
                <a:lnTo>
                  <a:pt x="69538" y="70969"/>
                </a:lnTo>
                <a:lnTo>
                  <a:pt x="69824" y="70874"/>
                </a:lnTo>
                <a:lnTo>
                  <a:pt x="70205" y="70683"/>
                </a:lnTo>
                <a:lnTo>
                  <a:pt x="70492" y="70492"/>
                </a:lnTo>
                <a:lnTo>
                  <a:pt x="70683" y="70205"/>
                </a:lnTo>
                <a:lnTo>
                  <a:pt x="70874" y="69824"/>
                </a:lnTo>
                <a:lnTo>
                  <a:pt x="70969" y="69538"/>
                </a:lnTo>
                <a:lnTo>
                  <a:pt x="70969" y="69157"/>
                </a:lnTo>
                <a:lnTo>
                  <a:pt x="70969" y="68775"/>
                </a:lnTo>
                <a:lnTo>
                  <a:pt x="70874" y="68488"/>
                </a:lnTo>
                <a:lnTo>
                  <a:pt x="70683" y="68107"/>
                </a:lnTo>
                <a:lnTo>
                  <a:pt x="70492" y="67821"/>
                </a:lnTo>
                <a:lnTo>
                  <a:pt x="70205" y="67630"/>
                </a:lnTo>
                <a:lnTo>
                  <a:pt x="69824" y="67440"/>
                </a:lnTo>
                <a:lnTo>
                  <a:pt x="69538" y="67344"/>
                </a:lnTo>
                <a:close/>
                <a:moveTo>
                  <a:pt x="77933" y="67344"/>
                </a:moveTo>
                <a:lnTo>
                  <a:pt x="77647" y="67440"/>
                </a:lnTo>
                <a:lnTo>
                  <a:pt x="77264" y="67630"/>
                </a:lnTo>
                <a:lnTo>
                  <a:pt x="76978" y="67821"/>
                </a:lnTo>
                <a:lnTo>
                  <a:pt x="76789" y="68107"/>
                </a:lnTo>
                <a:lnTo>
                  <a:pt x="76597" y="68488"/>
                </a:lnTo>
                <a:lnTo>
                  <a:pt x="76502" y="68775"/>
                </a:lnTo>
                <a:lnTo>
                  <a:pt x="76502" y="69157"/>
                </a:lnTo>
                <a:lnTo>
                  <a:pt x="76502" y="69538"/>
                </a:lnTo>
                <a:lnTo>
                  <a:pt x="76597" y="69824"/>
                </a:lnTo>
                <a:lnTo>
                  <a:pt x="76789" y="70205"/>
                </a:lnTo>
                <a:lnTo>
                  <a:pt x="76978" y="70492"/>
                </a:lnTo>
                <a:lnTo>
                  <a:pt x="77264" y="70683"/>
                </a:lnTo>
                <a:lnTo>
                  <a:pt x="77647" y="70874"/>
                </a:lnTo>
                <a:lnTo>
                  <a:pt x="77933" y="70969"/>
                </a:lnTo>
                <a:lnTo>
                  <a:pt x="78695" y="70969"/>
                </a:lnTo>
                <a:lnTo>
                  <a:pt x="78981" y="70874"/>
                </a:lnTo>
                <a:lnTo>
                  <a:pt x="79364" y="70683"/>
                </a:lnTo>
                <a:lnTo>
                  <a:pt x="79650" y="70492"/>
                </a:lnTo>
                <a:lnTo>
                  <a:pt x="79840" y="70205"/>
                </a:lnTo>
                <a:lnTo>
                  <a:pt x="80031" y="69824"/>
                </a:lnTo>
                <a:lnTo>
                  <a:pt x="80126" y="69538"/>
                </a:lnTo>
                <a:lnTo>
                  <a:pt x="80126" y="69157"/>
                </a:lnTo>
                <a:lnTo>
                  <a:pt x="80126" y="68775"/>
                </a:lnTo>
                <a:lnTo>
                  <a:pt x="80031" y="68488"/>
                </a:lnTo>
                <a:lnTo>
                  <a:pt x="79840" y="68107"/>
                </a:lnTo>
                <a:lnTo>
                  <a:pt x="79650" y="67821"/>
                </a:lnTo>
                <a:lnTo>
                  <a:pt x="79364" y="67630"/>
                </a:lnTo>
                <a:lnTo>
                  <a:pt x="78981" y="67440"/>
                </a:lnTo>
                <a:lnTo>
                  <a:pt x="78695" y="67344"/>
                </a:lnTo>
                <a:close/>
                <a:moveTo>
                  <a:pt x="87090" y="67344"/>
                </a:moveTo>
                <a:lnTo>
                  <a:pt x="86804" y="67440"/>
                </a:lnTo>
                <a:lnTo>
                  <a:pt x="86423" y="67630"/>
                </a:lnTo>
                <a:lnTo>
                  <a:pt x="86135" y="67821"/>
                </a:lnTo>
                <a:lnTo>
                  <a:pt x="85946" y="68107"/>
                </a:lnTo>
                <a:lnTo>
                  <a:pt x="85754" y="68488"/>
                </a:lnTo>
                <a:lnTo>
                  <a:pt x="85659" y="68775"/>
                </a:lnTo>
                <a:lnTo>
                  <a:pt x="85659" y="69157"/>
                </a:lnTo>
                <a:lnTo>
                  <a:pt x="85659" y="69538"/>
                </a:lnTo>
                <a:lnTo>
                  <a:pt x="85754" y="69824"/>
                </a:lnTo>
                <a:lnTo>
                  <a:pt x="85946" y="70205"/>
                </a:lnTo>
                <a:lnTo>
                  <a:pt x="86135" y="70492"/>
                </a:lnTo>
                <a:lnTo>
                  <a:pt x="86423" y="70683"/>
                </a:lnTo>
                <a:lnTo>
                  <a:pt x="86804" y="70874"/>
                </a:lnTo>
                <a:lnTo>
                  <a:pt x="87090" y="70969"/>
                </a:lnTo>
                <a:lnTo>
                  <a:pt x="87854" y="70969"/>
                </a:lnTo>
                <a:lnTo>
                  <a:pt x="88140" y="70874"/>
                </a:lnTo>
                <a:lnTo>
                  <a:pt x="88521" y="70683"/>
                </a:lnTo>
                <a:lnTo>
                  <a:pt x="88807" y="70492"/>
                </a:lnTo>
                <a:lnTo>
                  <a:pt x="88998" y="70205"/>
                </a:lnTo>
                <a:lnTo>
                  <a:pt x="89188" y="69824"/>
                </a:lnTo>
                <a:lnTo>
                  <a:pt x="89285" y="69538"/>
                </a:lnTo>
                <a:lnTo>
                  <a:pt x="89285" y="69157"/>
                </a:lnTo>
                <a:lnTo>
                  <a:pt x="89285" y="68775"/>
                </a:lnTo>
                <a:lnTo>
                  <a:pt x="89188" y="68488"/>
                </a:lnTo>
                <a:lnTo>
                  <a:pt x="88998" y="68107"/>
                </a:lnTo>
                <a:lnTo>
                  <a:pt x="88807" y="67821"/>
                </a:lnTo>
                <a:lnTo>
                  <a:pt x="88521" y="67630"/>
                </a:lnTo>
                <a:lnTo>
                  <a:pt x="88140" y="67440"/>
                </a:lnTo>
                <a:lnTo>
                  <a:pt x="87854" y="67344"/>
                </a:lnTo>
                <a:close/>
                <a:moveTo>
                  <a:pt x="96247" y="67344"/>
                </a:moveTo>
                <a:lnTo>
                  <a:pt x="95961" y="67440"/>
                </a:lnTo>
                <a:lnTo>
                  <a:pt x="95580" y="67630"/>
                </a:lnTo>
                <a:lnTo>
                  <a:pt x="95294" y="67821"/>
                </a:lnTo>
                <a:lnTo>
                  <a:pt x="95102" y="68107"/>
                </a:lnTo>
                <a:lnTo>
                  <a:pt x="94911" y="68488"/>
                </a:lnTo>
                <a:lnTo>
                  <a:pt x="94816" y="68775"/>
                </a:lnTo>
                <a:lnTo>
                  <a:pt x="94816" y="69157"/>
                </a:lnTo>
                <a:lnTo>
                  <a:pt x="94816" y="69538"/>
                </a:lnTo>
                <a:lnTo>
                  <a:pt x="94911" y="69824"/>
                </a:lnTo>
                <a:lnTo>
                  <a:pt x="95102" y="70205"/>
                </a:lnTo>
                <a:lnTo>
                  <a:pt x="95294" y="70492"/>
                </a:lnTo>
                <a:lnTo>
                  <a:pt x="95580" y="70683"/>
                </a:lnTo>
                <a:lnTo>
                  <a:pt x="95961" y="70874"/>
                </a:lnTo>
                <a:lnTo>
                  <a:pt x="96247" y="70969"/>
                </a:lnTo>
                <a:lnTo>
                  <a:pt x="97011" y="70969"/>
                </a:lnTo>
                <a:lnTo>
                  <a:pt x="97297" y="70874"/>
                </a:lnTo>
                <a:lnTo>
                  <a:pt x="97678" y="70683"/>
                </a:lnTo>
                <a:lnTo>
                  <a:pt x="97964" y="70492"/>
                </a:lnTo>
                <a:lnTo>
                  <a:pt x="98155" y="70205"/>
                </a:lnTo>
                <a:lnTo>
                  <a:pt x="98345" y="69824"/>
                </a:lnTo>
                <a:lnTo>
                  <a:pt x="98441" y="69538"/>
                </a:lnTo>
                <a:lnTo>
                  <a:pt x="98441" y="69157"/>
                </a:lnTo>
                <a:lnTo>
                  <a:pt x="98441" y="68775"/>
                </a:lnTo>
                <a:lnTo>
                  <a:pt x="98345" y="68488"/>
                </a:lnTo>
                <a:lnTo>
                  <a:pt x="98155" y="68107"/>
                </a:lnTo>
                <a:lnTo>
                  <a:pt x="97964" y="67821"/>
                </a:lnTo>
                <a:lnTo>
                  <a:pt x="97678" y="67630"/>
                </a:lnTo>
                <a:lnTo>
                  <a:pt x="97297" y="67440"/>
                </a:lnTo>
                <a:lnTo>
                  <a:pt x="97011" y="67344"/>
                </a:lnTo>
                <a:close/>
                <a:moveTo>
                  <a:pt x="105404" y="67344"/>
                </a:moveTo>
                <a:lnTo>
                  <a:pt x="105118" y="67440"/>
                </a:lnTo>
                <a:lnTo>
                  <a:pt x="104737" y="67630"/>
                </a:lnTo>
                <a:lnTo>
                  <a:pt x="104451" y="67821"/>
                </a:lnTo>
                <a:lnTo>
                  <a:pt x="104259" y="68107"/>
                </a:lnTo>
                <a:lnTo>
                  <a:pt x="104070" y="68488"/>
                </a:lnTo>
                <a:lnTo>
                  <a:pt x="103973" y="68775"/>
                </a:lnTo>
                <a:lnTo>
                  <a:pt x="103973" y="69157"/>
                </a:lnTo>
                <a:lnTo>
                  <a:pt x="103973" y="69538"/>
                </a:lnTo>
                <a:lnTo>
                  <a:pt x="104070" y="69824"/>
                </a:lnTo>
                <a:lnTo>
                  <a:pt x="104259" y="70205"/>
                </a:lnTo>
                <a:lnTo>
                  <a:pt x="104451" y="70492"/>
                </a:lnTo>
                <a:lnTo>
                  <a:pt x="104737" y="70683"/>
                </a:lnTo>
                <a:lnTo>
                  <a:pt x="105118" y="70874"/>
                </a:lnTo>
                <a:lnTo>
                  <a:pt x="105404" y="70969"/>
                </a:lnTo>
                <a:lnTo>
                  <a:pt x="106168" y="70969"/>
                </a:lnTo>
                <a:lnTo>
                  <a:pt x="106454" y="70874"/>
                </a:lnTo>
                <a:lnTo>
                  <a:pt x="106835" y="70683"/>
                </a:lnTo>
                <a:lnTo>
                  <a:pt x="107121" y="70492"/>
                </a:lnTo>
                <a:lnTo>
                  <a:pt x="107312" y="70205"/>
                </a:lnTo>
                <a:lnTo>
                  <a:pt x="107504" y="69824"/>
                </a:lnTo>
                <a:lnTo>
                  <a:pt x="107598" y="69538"/>
                </a:lnTo>
                <a:lnTo>
                  <a:pt x="107598" y="69157"/>
                </a:lnTo>
                <a:lnTo>
                  <a:pt x="107598" y="68775"/>
                </a:lnTo>
                <a:lnTo>
                  <a:pt x="107504" y="68488"/>
                </a:lnTo>
                <a:lnTo>
                  <a:pt x="107312" y="68107"/>
                </a:lnTo>
                <a:lnTo>
                  <a:pt x="107121" y="67821"/>
                </a:lnTo>
                <a:lnTo>
                  <a:pt x="106835" y="67630"/>
                </a:lnTo>
                <a:lnTo>
                  <a:pt x="106454" y="67440"/>
                </a:lnTo>
                <a:lnTo>
                  <a:pt x="106168" y="67344"/>
                </a:lnTo>
                <a:close/>
                <a:moveTo>
                  <a:pt x="114563" y="67344"/>
                </a:moveTo>
                <a:lnTo>
                  <a:pt x="114276" y="67440"/>
                </a:lnTo>
                <a:lnTo>
                  <a:pt x="113894" y="67630"/>
                </a:lnTo>
                <a:lnTo>
                  <a:pt x="113608" y="67821"/>
                </a:lnTo>
                <a:lnTo>
                  <a:pt x="113418" y="68107"/>
                </a:lnTo>
                <a:lnTo>
                  <a:pt x="113227" y="68488"/>
                </a:lnTo>
                <a:lnTo>
                  <a:pt x="113132" y="68775"/>
                </a:lnTo>
                <a:lnTo>
                  <a:pt x="113132" y="69157"/>
                </a:lnTo>
                <a:lnTo>
                  <a:pt x="113132" y="69538"/>
                </a:lnTo>
                <a:lnTo>
                  <a:pt x="113227" y="69824"/>
                </a:lnTo>
                <a:lnTo>
                  <a:pt x="113418" y="70205"/>
                </a:lnTo>
                <a:lnTo>
                  <a:pt x="113608" y="70492"/>
                </a:lnTo>
                <a:lnTo>
                  <a:pt x="113894" y="70683"/>
                </a:lnTo>
                <a:lnTo>
                  <a:pt x="114276" y="70874"/>
                </a:lnTo>
                <a:lnTo>
                  <a:pt x="114563" y="70969"/>
                </a:lnTo>
                <a:lnTo>
                  <a:pt x="115325" y="70969"/>
                </a:lnTo>
                <a:lnTo>
                  <a:pt x="115611" y="70874"/>
                </a:lnTo>
                <a:lnTo>
                  <a:pt x="115993" y="70683"/>
                </a:lnTo>
                <a:lnTo>
                  <a:pt x="116279" y="70492"/>
                </a:lnTo>
                <a:lnTo>
                  <a:pt x="116469" y="70205"/>
                </a:lnTo>
                <a:lnTo>
                  <a:pt x="116661" y="69824"/>
                </a:lnTo>
                <a:lnTo>
                  <a:pt x="116755" y="69538"/>
                </a:lnTo>
                <a:lnTo>
                  <a:pt x="116755" y="69157"/>
                </a:lnTo>
                <a:lnTo>
                  <a:pt x="116755" y="68775"/>
                </a:lnTo>
                <a:lnTo>
                  <a:pt x="116661" y="68488"/>
                </a:lnTo>
                <a:lnTo>
                  <a:pt x="116469" y="68107"/>
                </a:lnTo>
                <a:lnTo>
                  <a:pt x="116279" y="67821"/>
                </a:lnTo>
                <a:lnTo>
                  <a:pt x="115993" y="67630"/>
                </a:lnTo>
                <a:lnTo>
                  <a:pt x="115611" y="67440"/>
                </a:lnTo>
                <a:lnTo>
                  <a:pt x="115325" y="67344"/>
                </a:lnTo>
                <a:close/>
                <a:moveTo>
                  <a:pt x="1144" y="72019"/>
                </a:moveTo>
                <a:lnTo>
                  <a:pt x="1813" y="74975"/>
                </a:lnTo>
                <a:lnTo>
                  <a:pt x="2003" y="74689"/>
                </a:lnTo>
                <a:lnTo>
                  <a:pt x="2194" y="74403"/>
                </a:lnTo>
                <a:lnTo>
                  <a:pt x="2289" y="74117"/>
                </a:lnTo>
                <a:lnTo>
                  <a:pt x="2289" y="73736"/>
                </a:lnTo>
                <a:lnTo>
                  <a:pt x="2194" y="73163"/>
                </a:lnTo>
                <a:lnTo>
                  <a:pt x="2003" y="72686"/>
                </a:lnTo>
                <a:lnTo>
                  <a:pt x="1622" y="72305"/>
                </a:lnTo>
                <a:lnTo>
                  <a:pt x="1144" y="72019"/>
                </a:lnTo>
                <a:close/>
                <a:moveTo>
                  <a:pt x="118855" y="72019"/>
                </a:moveTo>
                <a:lnTo>
                  <a:pt x="118377" y="72305"/>
                </a:lnTo>
                <a:lnTo>
                  <a:pt x="117996" y="72686"/>
                </a:lnTo>
                <a:lnTo>
                  <a:pt x="117805" y="73163"/>
                </a:lnTo>
                <a:lnTo>
                  <a:pt x="117710" y="73736"/>
                </a:lnTo>
                <a:lnTo>
                  <a:pt x="117710" y="74117"/>
                </a:lnTo>
                <a:lnTo>
                  <a:pt x="117805" y="74403"/>
                </a:lnTo>
                <a:lnTo>
                  <a:pt x="117996" y="74784"/>
                </a:lnTo>
                <a:lnTo>
                  <a:pt x="118186" y="74975"/>
                </a:lnTo>
                <a:lnTo>
                  <a:pt x="118855" y="72019"/>
                </a:lnTo>
                <a:close/>
                <a:moveTo>
                  <a:pt x="9253" y="71922"/>
                </a:moveTo>
                <a:lnTo>
                  <a:pt x="8967" y="72019"/>
                </a:lnTo>
                <a:lnTo>
                  <a:pt x="8586" y="72209"/>
                </a:lnTo>
                <a:lnTo>
                  <a:pt x="8300" y="72400"/>
                </a:lnTo>
                <a:lnTo>
                  <a:pt x="8108" y="72686"/>
                </a:lnTo>
                <a:lnTo>
                  <a:pt x="7917" y="73067"/>
                </a:lnTo>
                <a:lnTo>
                  <a:pt x="7822" y="73353"/>
                </a:lnTo>
                <a:lnTo>
                  <a:pt x="7822" y="73736"/>
                </a:lnTo>
                <a:lnTo>
                  <a:pt x="7822" y="74117"/>
                </a:lnTo>
                <a:lnTo>
                  <a:pt x="7917" y="74403"/>
                </a:lnTo>
                <a:lnTo>
                  <a:pt x="8108" y="74784"/>
                </a:lnTo>
                <a:lnTo>
                  <a:pt x="8300" y="75070"/>
                </a:lnTo>
                <a:lnTo>
                  <a:pt x="8586" y="75261"/>
                </a:lnTo>
                <a:lnTo>
                  <a:pt x="8967" y="75453"/>
                </a:lnTo>
                <a:lnTo>
                  <a:pt x="9253" y="75548"/>
                </a:lnTo>
                <a:lnTo>
                  <a:pt x="10016" y="75548"/>
                </a:lnTo>
                <a:lnTo>
                  <a:pt x="10303" y="75453"/>
                </a:lnTo>
                <a:lnTo>
                  <a:pt x="10684" y="75261"/>
                </a:lnTo>
                <a:lnTo>
                  <a:pt x="10970" y="75070"/>
                </a:lnTo>
                <a:lnTo>
                  <a:pt x="11161" y="74784"/>
                </a:lnTo>
                <a:lnTo>
                  <a:pt x="11351" y="74403"/>
                </a:lnTo>
                <a:lnTo>
                  <a:pt x="11447" y="74117"/>
                </a:lnTo>
                <a:lnTo>
                  <a:pt x="11447" y="73736"/>
                </a:lnTo>
                <a:lnTo>
                  <a:pt x="11447" y="73353"/>
                </a:lnTo>
                <a:lnTo>
                  <a:pt x="11351" y="73067"/>
                </a:lnTo>
                <a:lnTo>
                  <a:pt x="11161" y="72686"/>
                </a:lnTo>
                <a:lnTo>
                  <a:pt x="10970" y="72400"/>
                </a:lnTo>
                <a:lnTo>
                  <a:pt x="10684" y="72209"/>
                </a:lnTo>
                <a:lnTo>
                  <a:pt x="10303" y="72019"/>
                </a:lnTo>
                <a:lnTo>
                  <a:pt x="10016" y="71922"/>
                </a:lnTo>
                <a:close/>
                <a:moveTo>
                  <a:pt x="18410" y="71922"/>
                </a:moveTo>
                <a:lnTo>
                  <a:pt x="18124" y="72019"/>
                </a:lnTo>
                <a:lnTo>
                  <a:pt x="17743" y="72209"/>
                </a:lnTo>
                <a:lnTo>
                  <a:pt x="17457" y="72400"/>
                </a:lnTo>
                <a:lnTo>
                  <a:pt x="17265" y="72686"/>
                </a:lnTo>
                <a:lnTo>
                  <a:pt x="17074" y="73067"/>
                </a:lnTo>
                <a:lnTo>
                  <a:pt x="16979" y="73353"/>
                </a:lnTo>
                <a:lnTo>
                  <a:pt x="16979" y="73736"/>
                </a:lnTo>
                <a:lnTo>
                  <a:pt x="16979" y="74117"/>
                </a:lnTo>
                <a:lnTo>
                  <a:pt x="17074" y="74403"/>
                </a:lnTo>
                <a:lnTo>
                  <a:pt x="17265" y="74784"/>
                </a:lnTo>
                <a:lnTo>
                  <a:pt x="17457" y="75070"/>
                </a:lnTo>
                <a:lnTo>
                  <a:pt x="17743" y="75261"/>
                </a:lnTo>
                <a:lnTo>
                  <a:pt x="18124" y="75453"/>
                </a:lnTo>
                <a:lnTo>
                  <a:pt x="18410" y="75548"/>
                </a:lnTo>
                <a:lnTo>
                  <a:pt x="19173" y="75548"/>
                </a:lnTo>
                <a:lnTo>
                  <a:pt x="19460" y="75453"/>
                </a:lnTo>
                <a:lnTo>
                  <a:pt x="19841" y="75261"/>
                </a:lnTo>
                <a:lnTo>
                  <a:pt x="20127" y="75070"/>
                </a:lnTo>
                <a:lnTo>
                  <a:pt x="20318" y="74784"/>
                </a:lnTo>
                <a:lnTo>
                  <a:pt x="20509" y="74403"/>
                </a:lnTo>
                <a:lnTo>
                  <a:pt x="20604" y="74117"/>
                </a:lnTo>
                <a:lnTo>
                  <a:pt x="20604" y="73736"/>
                </a:lnTo>
                <a:lnTo>
                  <a:pt x="20604" y="73353"/>
                </a:lnTo>
                <a:lnTo>
                  <a:pt x="20509" y="73067"/>
                </a:lnTo>
                <a:lnTo>
                  <a:pt x="20318" y="72686"/>
                </a:lnTo>
                <a:lnTo>
                  <a:pt x="20127" y="72400"/>
                </a:lnTo>
                <a:lnTo>
                  <a:pt x="19841" y="72209"/>
                </a:lnTo>
                <a:lnTo>
                  <a:pt x="19460" y="72019"/>
                </a:lnTo>
                <a:lnTo>
                  <a:pt x="19173" y="71922"/>
                </a:lnTo>
                <a:close/>
                <a:moveTo>
                  <a:pt x="27567" y="71922"/>
                </a:moveTo>
                <a:lnTo>
                  <a:pt x="27281" y="72019"/>
                </a:lnTo>
                <a:lnTo>
                  <a:pt x="26900" y="72209"/>
                </a:lnTo>
                <a:lnTo>
                  <a:pt x="26613" y="72400"/>
                </a:lnTo>
                <a:lnTo>
                  <a:pt x="26422" y="72686"/>
                </a:lnTo>
                <a:lnTo>
                  <a:pt x="26232" y="73067"/>
                </a:lnTo>
                <a:lnTo>
                  <a:pt x="26136" y="73353"/>
                </a:lnTo>
                <a:lnTo>
                  <a:pt x="26136" y="73736"/>
                </a:lnTo>
                <a:lnTo>
                  <a:pt x="26136" y="74117"/>
                </a:lnTo>
                <a:lnTo>
                  <a:pt x="26232" y="74403"/>
                </a:lnTo>
                <a:lnTo>
                  <a:pt x="26422" y="74784"/>
                </a:lnTo>
                <a:lnTo>
                  <a:pt x="26613" y="75070"/>
                </a:lnTo>
                <a:lnTo>
                  <a:pt x="26900" y="75261"/>
                </a:lnTo>
                <a:lnTo>
                  <a:pt x="27281" y="75453"/>
                </a:lnTo>
                <a:lnTo>
                  <a:pt x="27567" y="75548"/>
                </a:lnTo>
                <a:lnTo>
                  <a:pt x="28330" y="75548"/>
                </a:lnTo>
                <a:lnTo>
                  <a:pt x="28617" y="75453"/>
                </a:lnTo>
                <a:lnTo>
                  <a:pt x="28998" y="75261"/>
                </a:lnTo>
                <a:lnTo>
                  <a:pt x="29284" y="75070"/>
                </a:lnTo>
                <a:lnTo>
                  <a:pt x="29475" y="74784"/>
                </a:lnTo>
                <a:lnTo>
                  <a:pt x="29666" y="74403"/>
                </a:lnTo>
                <a:lnTo>
                  <a:pt x="29761" y="74117"/>
                </a:lnTo>
                <a:lnTo>
                  <a:pt x="29761" y="73736"/>
                </a:lnTo>
                <a:lnTo>
                  <a:pt x="29761" y="73353"/>
                </a:lnTo>
                <a:lnTo>
                  <a:pt x="29666" y="73067"/>
                </a:lnTo>
                <a:lnTo>
                  <a:pt x="29475" y="72686"/>
                </a:lnTo>
                <a:lnTo>
                  <a:pt x="29284" y="72400"/>
                </a:lnTo>
                <a:lnTo>
                  <a:pt x="28998" y="72209"/>
                </a:lnTo>
                <a:lnTo>
                  <a:pt x="28617" y="72019"/>
                </a:lnTo>
                <a:lnTo>
                  <a:pt x="28330" y="71922"/>
                </a:lnTo>
                <a:close/>
                <a:moveTo>
                  <a:pt x="36725" y="71922"/>
                </a:moveTo>
                <a:lnTo>
                  <a:pt x="36439" y="72019"/>
                </a:lnTo>
                <a:lnTo>
                  <a:pt x="36057" y="72209"/>
                </a:lnTo>
                <a:lnTo>
                  <a:pt x="35770" y="72400"/>
                </a:lnTo>
                <a:lnTo>
                  <a:pt x="35581" y="72686"/>
                </a:lnTo>
                <a:lnTo>
                  <a:pt x="35389" y="73067"/>
                </a:lnTo>
                <a:lnTo>
                  <a:pt x="35295" y="73353"/>
                </a:lnTo>
                <a:lnTo>
                  <a:pt x="35295" y="73736"/>
                </a:lnTo>
                <a:lnTo>
                  <a:pt x="35295" y="74117"/>
                </a:lnTo>
                <a:lnTo>
                  <a:pt x="35389" y="74403"/>
                </a:lnTo>
                <a:lnTo>
                  <a:pt x="35581" y="74784"/>
                </a:lnTo>
                <a:lnTo>
                  <a:pt x="35770" y="75070"/>
                </a:lnTo>
                <a:lnTo>
                  <a:pt x="36057" y="75261"/>
                </a:lnTo>
                <a:lnTo>
                  <a:pt x="36439" y="75453"/>
                </a:lnTo>
                <a:lnTo>
                  <a:pt x="36725" y="75548"/>
                </a:lnTo>
                <a:lnTo>
                  <a:pt x="37487" y="75548"/>
                </a:lnTo>
                <a:lnTo>
                  <a:pt x="37774" y="75453"/>
                </a:lnTo>
                <a:lnTo>
                  <a:pt x="38156" y="75261"/>
                </a:lnTo>
                <a:lnTo>
                  <a:pt x="38442" y="75070"/>
                </a:lnTo>
                <a:lnTo>
                  <a:pt x="38632" y="74784"/>
                </a:lnTo>
                <a:lnTo>
                  <a:pt x="38823" y="74403"/>
                </a:lnTo>
                <a:lnTo>
                  <a:pt x="38918" y="74117"/>
                </a:lnTo>
                <a:lnTo>
                  <a:pt x="38918" y="73736"/>
                </a:lnTo>
                <a:lnTo>
                  <a:pt x="38918" y="73353"/>
                </a:lnTo>
                <a:lnTo>
                  <a:pt x="38823" y="73067"/>
                </a:lnTo>
                <a:lnTo>
                  <a:pt x="38632" y="72686"/>
                </a:lnTo>
                <a:lnTo>
                  <a:pt x="38442" y="72400"/>
                </a:lnTo>
                <a:lnTo>
                  <a:pt x="38156" y="72209"/>
                </a:lnTo>
                <a:lnTo>
                  <a:pt x="37774" y="72019"/>
                </a:lnTo>
                <a:lnTo>
                  <a:pt x="37487" y="71922"/>
                </a:lnTo>
                <a:close/>
                <a:moveTo>
                  <a:pt x="45882" y="71922"/>
                </a:moveTo>
                <a:lnTo>
                  <a:pt x="45596" y="72019"/>
                </a:lnTo>
                <a:lnTo>
                  <a:pt x="45214" y="72209"/>
                </a:lnTo>
                <a:lnTo>
                  <a:pt x="44927" y="72400"/>
                </a:lnTo>
                <a:lnTo>
                  <a:pt x="44738" y="72686"/>
                </a:lnTo>
                <a:lnTo>
                  <a:pt x="44546" y="73067"/>
                </a:lnTo>
                <a:lnTo>
                  <a:pt x="44451" y="73353"/>
                </a:lnTo>
                <a:lnTo>
                  <a:pt x="44451" y="73736"/>
                </a:lnTo>
                <a:lnTo>
                  <a:pt x="44451" y="74117"/>
                </a:lnTo>
                <a:lnTo>
                  <a:pt x="44546" y="74403"/>
                </a:lnTo>
                <a:lnTo>
                  <a:pt x="44738" y="74784"/>
                </a:lnTo>
                <a:lnTo>
                  <a:pt x="44927" y="75070"/>
                </a:lnTo>
                <a:lnTo>
                  <a:pt x="45214" y="75261"/>
                </a:lnTo>
                <a:lnTo>
                  <a:pt x="45596" y="75453"/>
                </a:lnTo>
                <a:lnTo>
                  <a:pt x="45882" y="75548"/>
                </a:lnTo>
                <a:lnTo>
                  <a:pt x="46646" y="75548"/>
                </a:lnTo>
                <a:lnTo>
                  <a:pt x="46932" y="75453"/>
                </a:lnTo>
                <a:lnTo>
                  <a:pt x="47313" y="75261"/>
                </a:lnTo>
                <a:lnTo>
                  <a:pt x="47599" y="75070"/>
                </a:lnTo>
                <a:lnTo>
                  <a:pt x="47790" y="74784"/>
                </a:lnTo>
                <a:lnTo>
                  <a:pt x="47980" y="74403"/>
                </a:lnTo>
                <a:lnTo>
                  <a:pt x="48077" y="74117"/>
                </a:lnTo>
                <a:lnTo>
                  <a:pt x="48077" y="73736"/>
                </a:lnTo>
                <a:lnTo>
                  <a:pt x="48077" y="73353"/>
                </a:lnTo>
                <a:lnTo>
                  <a:pt x="47980" y="73067"/>
                </a:lnTo>
                <a:lnTo>
                  <a:pt x="47790" y="72686"/>
                </a:lnTo>
                <a:lnTo>
                  <a:pt x="47599" y="72400"/>
                </a:lnTo>
                <a:lnTo>
                  <a:pt x="47313" y="72209"/>
                </a:lnTo>
                <a:lnTo>
                  <a:pt x="46932" y="72019"/>
                </a:lnTo>
                <a:lnTo>
                  <a:pt x="46646" y="71922"/>
                </a:lnTo>
                <a:close/>
                <a:moveTo>
                  <a:pt x="55039" y="71922"/>
                </a:moveTo>
                <a:lnTo>
                  <a:pt x="54753" y="72019"/>
                </a:lnTo>
                <a:lnTo>
                  <a:pt x="54372" y="72209"/>
                </a:lnTo>
                <a:lnTo>
                  <a:pt x="54086" y="72400"/>
                </a:lnTo>
                <a:lnTo>
                  <a:pt x="53895" y="72686"/>
                </a:lnTo>
                <a:lnTo>
                  <a:pt x="53703" y="73067"/>
                </a:lnTo>
                <a:lnTo>
                  <a:pt x="53608" y="73353"/>
                </a:lnTo>
                <a:lnTo>
                  <a:pt x="53608" y="73736"/>
                </a:lnTo>
                <a:lnTo>
                  <a:pt x="53608" y="74117"/>
                </a:lnTo>
                <a:lnTo>
                  <a:pt x="53703" y="74403"/>
                </a:lnTo>
                <a:lnTo>
                  <a:pt x="53895" y="74784"/>
                </a:lnTo>
                <a:lnTo>
                  <a:pt x="54086" y="75070"/>
                </a:lnTo>
                <a:lnTo>
                  <a:pt x="54372" y="75261"/>
                </a:lnTo>
                <a:lnTo>
                  <a:pt x="54753" y="75453"/>
                </a:lnTo>
                <a:lnTo>
                  <a:pt x="55039" y="75548"/>
                </a:lnTo>
                <a:lnTo>
                  <a:pt x="55803" y="75548"/>
                </a:lnTo>
                <a:lnTo>
                  <a:pt x="56089" y="75453"/>
                </a:lnTo>
                <a:lnTo>
                  <a:pt x="56470" y="75261"/>
                </a:lnTo>
                <a:lnTo>
                  <a:pt x="56756" y="75070"/>
                </a:lnTo>
                <a:lnTo>
                  <a:pt x="56947" y="74784"/>
                </a:lnTo>
                <a:lnTo>
                  <a:pt x="57137" y="74403"/>
                </a:lnTo>
                <a:lnTo>
                  <a:pt x="57234" y="74117"/>
                </a:lnTo>
                <a:lnTo>
                  <a:pt x="57234" y="73736"/>
                </a:lnTo>
                <a:lnTo>
                  <a:pt x="57234" y="73353"/>
                </a:lnTo>
                <a:lnTo>
                  <a:pt x="57137" y="73067"/>
                </a:lnTo>
                <a:lnTo>
                  <a:pt x="56947" y="72686"/>
                </a:lnTo>
                <a:lnTo>
                  <a:pt x="56756" y="72400"/>
                </a:lnTo>
                <a:lnTo>
                  <a:pt x="56470" y="72209"/>
                </a:lnTo>
                <a:lnTo>
                  <a:pt x="56089" y="72019"/>
                </a:lnTo>
                <a:lnTo>
                  <a:pt x="55803" y="71922"/>
                </a:lnTo>
                <a:close/>
                <a:moveTo>
                  <a:pt x="64196" y="71922"/>
                </a:moveTo>
                <a:lnTo>
                  <a:pt x="63910" y="72019"/>
                </a:lnTo>
                <a:lnTo>
                  <a:pt x="63529" y="72209"/>
                </a:lnTo>
                <a:lnTo>
                  <a:pt x="63243" y="72400"/>
                </a:lnTo>
                <a:lnTo>
                  <a:pt x="63052" y="72686"/>
                </a:lnTo>
                <a:lnTo>
                  <a:pt x="62862" y="73067"/>
                </a:lnTo>
                <a:lnTo>
                  <a:pt x="62765" y="73353"/>
                </a:lnTo>
                <a:lnTo>
                  <a:pt x="62765" y="73736"/>
                </a:lnTo>
                <a:lnTo>
                  <a:pt x="62765" y="74117"/>
                </a:lnTo>
                <a:lnTo>
                  <a:pt x="62862" y="74403"/>
                </a:lnTo>
                <a:lnTo>
                  <a:pt x="63052" y="74784"/>
                </a:lnTo>
                <a:lnTo>
                  <a:pt x="63243" y="75070"/>
                </a:lnTo>
                <a:lnTo>
                  <a:pt x="63529" y="75261"/>
                </a:lnTo>
                <a:lnTo>
                  <a:pt x="63910" y="75453"/>
                </a:lnTo>
                <a:lnTo>
                  <a:pt x="64196" y="75548"/>
                </a:lnTo>
                <a:lnTo>
                  <a:pt x="64960" y="75548"/>
                </a:lnTo>
                <a:lnTo>
                  <a:pt x="65246" y="75453"/>
                </a:lnTo>
                <a:lnTo>
                  <a:pt x="65627" y="75261"/>
                </a:lnTo>
                <a:lnTo>
                  <a:pt x="65913" y="75070"/>
                </a:lnTo>
                <a:lnTo>
                  <a:pt x="66104" y="74784"/>
                </a:lnTo>
                <a:lnTo>
                  <a:pt x="66296" y="74403"/>
                </a:lnTo>
                <a:lnTo>
                  <a:pt x="66391" y="74117"/>
                </a:lnTo>
                <a:lnTo>
                  <a:pt x="66391" y="73736"/>
                </a:lnTo>
                <a:lnTo>
                  <a:pt x="66391" y="73353"/>
                </a:lnTo>
                <a:lnTo>
                  <a:pt x="66296" y="73067"/>
                </a:lnTo>
                <a:lnTo>
                  <a:pt x="66104" y="72686"/>
                </a:lnTo>
                <a:lnTo>
                  <a:pt x="65913" y="72400"/>
                </a:lnTo>
                <a:lnTo>
                  <a:pt x="65627" y="72209"/>
                </a:lnTo>
                <a:lnTo>
                  <a:pt x="65246" y="72019"/>
                </a:lnTo>
                <a:lnTo>
                  <a:pt x="64960" y="71922"/>
                </a:lnTo>
                <a:close/>
                <a:moveTo>
                  <a:pt x="73355" y="71922"/>
                </a:moveTo>
                <a:lnTo>
                  <a:pt x="73069" y="72019"/>
                </a:lnTo>
                <a:lnTo>
                  <a:pt x="72686" y="72209"/>
                </a:lnTo>
                <a:lnTo>
                  <a:pt x="72400" y="72400"/>
                </a:lnTo>
                <a:lnTo>
                  <a:pt x="72209" y="72686"/>
                </a:lnTo>
                <a:lnTo>
                  <a:pt x="72019" y="73067"/>
                </a:lnTo>
                <a:lnTo>
                  <a:pt x="71922" y="73353"/>
                </a:lnTo>
                <a:lnTo>
                  <a:pt x="71922" y="73736"/>
                </a:lnTo>
                <a:lnTo>
                  <a:pt x="71922" y="74117"/>
                </a:lnTo>
                <a:lnTo>
                  <a:pt x="72019" y="74403"/>
                </a:lnTo>
                <a:lnTo>
                  <a:pt x="72209" y="74784"/>
                </a:lnTo>
                <a:lnTo>
                  <a:pt x="72400" y="75070"/>
                </a:lnTo>
                <a:lnTo>
                  <a:pt x="72686" y="75261"/>
                </a:lnTo>
                <a:lnTo>
                  <a:pt x="73069" y="75453"/>
                </a:lnTo>
                <a:lnTo>
                  <a:pt x="73355" y="75548"/>
                </a:lnTo>
                <a:lnTo>
                  <a:pt x="74117" y="75548"/>
                </a:lnTo>
                <a:lnTo>
                  <a:pt x="74403" y="75453"/>
                </a:lnTo>
                <a:lnTo>
                  <a:pt x="74785" y="75261"/>
                </a:lnTo>
                <a:lnTo>
                  <a:pt x="75072" y="75070"/>
                </a:lnTo>
                <a:lnTo>
                  <a:pt x="75261" y="74784"/>
                </a:lnTo>
                <a:lnTo>
                  <a:pt x="75453" y="74403"/>
                </a:lnTo>
                <a:lnTo>
                  <a:pt x="75548" y="74117"/>
                </a:lnTo>
                <a:lnTo>
                  <a:pt x="75548" y="73736"/>
                </a:lnTo>
                <a:lnTo>
                  <a:pt x="75548" y="73353"/>
                </a:lnTo>
                <a:lnTo>
                  <a:pt x="75453" y="73067"/>
                </a:lnTo>
                <a:lnTo>
                  <a:pt x="75261" y="72686"/>
                </a:lnTo>
                <a:lnTo>
                  <a:pt x="75072" y="72400"/>
                </a:lnTo>
                <a:lnTo>
                  <a:pt x="74785" y="72209"/>
                </a:lnTo>
                <a:lnTo>
                  <a:pt x="74403" y="72019"/>
                </a:lnTo>
                <a:lnTo>
                  <a:pt x="74117" y="71922"/>
                </a:lnTo>
                <a:close/>
                <a:moveTo>
                  <a:pt x="82512" y="71922"/>
                </a:moveTo>
                <a:lnTo>
                  <a:pt x="82225" y="72019"/>
                </a:lnTo>
                <a:lnTo>
                  <a:pt x="81843" y="72209"/>
                </a:lnTo>
                <a:lnTo>
                  <a:pt x="81557" y="72400"/>
                </a:lnTo>
                <a:lnTo>
                  <a:pt x="81367" y="72686"/>
                </a:lnTo>
                <a:lnTo>
                  <a:pt x="81176" y="73067"/>
                </a:lnTo>
                <a:lnTo>
                  <a:pt x="81081" y="73353"/>
                </a:lnTo>
                <a:lnTo>
                  <a:pt x="81081" y="73736"/>
                </a:lnTo>
                <a:lnTo>
                  <a:pt x="81081" y="74117"/>
                </a:lnTo>
                <a:lnTo>
                  <a:pt x="81176" y="74403"/>
                </a:lnTo>
                <a:lnTo>
                  <a:pt x="81367" y="74784"/>
                </a:lnTo>
                <a:lnTo>
                  <a:pt x="81557" y="75070"/>
                </a:lnTo>
                <a:lnTo>
                  <a:pt x="81843" y="75261"/>
                </a:lnTo>
                <a:lnTo>
                  <a:pt x="82225" y="75453"/>
                </a:lnTo>
                <a:lnTo>
                  <a:pt x="82512" y="75548"/>
                </a:lnTo>
                <a:lnTo>
                  <a:pt x="83274" y="75548"/>
                </a:lnTo>
                <a:lnTo>
                  <a:pt x="83560" y="75453"/>
                </a:lnTo>
                <a:lnTo>
                  <a:pt x="83942" y="75261"/>
                </a:lnTo>
                <a:lnTo>
                  <a:pt x="84229" y="75070"/>
                </a:lnTo>
                <a:lnTo>
                  <a:pt x="84418" y="74784"/>
                </a:lnTo>
                <a:lnTo>
                  <a:pt x="84610" y="74403"/>
                </a:lnTo>
                <a:lnTo>
                  <a:pt x="84704" y="74117"/>
                </a:lnTo>
                <a:lnTo>
                  <a:pt x="84704" y="73736"/>
                </a:lnTo>
                <a:lnTo>
                  <a:pt x="84704" y="73353"/>
                </a:lnTo>
                <a:lnTo>
                  <a:pt x="84610" y="73067"/>
                </a:lnTo>
                <a:lnTo>
                  <a:pt x="84418" y="72686"/>
                </a:lnTo>
                <a:lnTo>
                  <a:pt x="84229" y="72400"/>
                </a:lnTo>
                <a:lnTo>
                  <a:pt x="83942" y="72209"/>
                </a:lnTo>
                <a:lnTo>
                  <a:pt x="83560" y="72019"/>
                </a:lnTo>
                <a:lnTo>
                  <a:pt x="83274" y="71922"/>
                </a:lnTo>
                <a:close/>
                <a:moveTo>
                  <a:pt x="91669" y="71922"/>
                </a:moveTo>
                <a:lnTo>
                  <a:pt x="91382" y="72019"/>
                </a:lnTo>
                <a:lnTo>
                  <a:pt x="91001" y="72209"/>
                </a:lnTo>
                <a:lnTo>
                  <a:pt x="90715" y="72400"/>
                </a:lnTo>
                <a:lnTo>
                  <a:pt x="90524" y="72686"/>
                </a:lnTo>
                <a:lnTo>
                  <a:pt x="90333" y="73067"/>
                </a:lnTo>
                <a:lnTo>
                  <a:pt x="90238" y="73353"/>
                </a:lnTo>
                <a:lnTo>
                  <a:pt x="90238" y="73736"/>
                </a:lnTo>
                <a:lnTo>
                  <a:pt x="90238" y="74117"/>
                </a:lnTo>
                <a:lnTo>
                  <a:pt x="90333" y="74403"/>
                </a:lnTo>
                <a:lnTo>
                  <a:pt x="90524" y="74784"/>
                </a:lnTo>
                <a:lnTo>
                  <a:pt x="90715" y="75070"/>
                </a:lnTo>
                <a:lnTo>
                  <a:pt x="91001" y="75261"/>
                </a:lnTo>
                <a:lnTo>
                  <a:pt x="91382" y="75453"/>
                </a:lnTo>
                <a:lnTo>
                  <a:pt x="91669" y="75548"/>
                </a:lnTo>
                <a:lnTo>
                  <a:pt x="92432" y="75548"/>
                </a:lnTo>
                <a:lnTo>
                  <a:pt x="92718" y="75453"/>
                </a:lnTo>
                <a:lnTo>
                  <a:pt x="93099" y="75261"/>
                </a:lnTo>
                <a:lnTo>
                  <a:pt x="93386" y="75070"/>
                </a:lnTo>
                <a:lnTo>
                  <a:pt x="93577" y="74784"/>
                </a:lnTo>
                <a:lnTo>
                  <a:pt x="93767" y="74403"/>
                </a:lnTo>
                <a:lnTo>
                  <a:pt x="93863" y="74117"/>
                </a:lnTo>
                <a:lnTo>
                  <a:pt x="93863" y="73736"/>
                </a:lnTo>
                <a:lnTo>
                  <a:pt x="93863" y="73353"/>
                </a:lnTo>
                <a:lnTo>
                  <a:pt x="93767" y="73067"/>
                </a:lnTo>
                <a:lnTo>
                  <a:pt x="93577" y="72686"/>
                </a:lnTo>
                <a:lnTo>
                  <a:pt x="93386" y="72400"/>
                </a:lnTo>
                <a:lnTo>
                  <a:pt x="93099" y="72209"/>
                </a:lnTo>
                <a:lnTo>
                  <a:pt x="92718" y="72019"/>
                </a:lnTo>
                <a:lnTo>
                  <a:pt x="92432" y="71922"/>
                </a:lnTo>
                <a:close/>
                <a:moveTo>
                  <a:pt x="100826" y="71922"/>
                </a:moveTo>
                <a:lnTo>
                  <a:pt x="100539" y="72019"/>
                </a:lnTo>
                <a:lnTo>
                  <a:pt x="100158" y="72209"/>
                </a:lnTo>
                <a:lnTo>
                  <a:pt x="99872" y="72400"/>
                </a:lnTo>
                <a:lnTo>
                  <a:pt x="99681" y="72686"/>
                </a:lnTo>
                <a:lnTo>
                  <a:pt x="99491" y="73067"/>
                </a:lnTo>
                <a:lnTo>
                  <a:pt x="99395" y="73353"/>
                </a:lnTo>
                <a:lnTo>
                  <a:pt x="99395" y="73736"/>
                </a:lnTo>
                <a:lnTo>
                  <a:pt x="99395" y="74117"/>
                </a:lnTo>
                <a:lnTo>
                  <a:pt x="99491" y="74403"/>
                </a:lnTo>
                <a:lnTo>
                  <a:pt x="99681" y="74784"/>
                </a:lnTo>
                <a:lnTo>
                  <a:pt x="99872" y="75070"/>
                </a:lnTo>
                <a:lnTo>
                  <a:pt x="100158" y="75261"/>
                </a:lnTo>
                <a:lnTo>
                  <a:pt x="100539" y="75453"/>
                </a:lnTo>
                <a:lnTo>
                  <a:pt x="100826" y="75548"/>
                </a:lnTo>
                <a:lnTo>
                  <a:pt x="101589" y="75548"/>
                </a:lnTo>
                <a:lnTo>
                  <a:pt x="101875" y="75453"/>
                </a:lnTo>
                <a:lnTo>
                  <a:pt x="102256" y="75261"/>
                </a:lnTo>
                <a:lnTo>
                  <a:pt x="102542" y="75070"/>
                </a:lnTo>
                <a:lnTo>
                  <a:pt x="102734" y="74784"/>
                </a:lnTo>
                <a:lnTo>
                  <a:pt x="102925" y="74403"/>
                </a:lnTo>
                <a:lnTo>
                  <a:pt x="103020" y="74117"/>
                </a:lnTo>
                <a:lnTo>
                  <a:pt x="103020" y="73736"/>
                </a:lnTo>
                <a:lnTo>
                  <a:pt x="103020" y="73353"/>
                </a:lnTo>
                <a:lnTo>
                  <a:pt x="102925" y="73067"/>
                </a:lnTo>
                <a:lnTo>
                  <a:pt x="102734" y="72686"/>
                </a:lnTo>
                <a:lnTo>
                  <a:pt x="102542" y="72400"/>
                </a:lnTo>
                <a:lnTo>
                  <a:pt x="102256" y="72209"/>
                </a:lnTo>
                <a:lnTo>
                  <a:pt x="101875" y="72019"/>
                </a:lnTo>
                <a:lnTo>
                  <a:pt x="101589" y="71922"/>
                </a:lnTo>
                <a:close/>
                <a:moveTo>
                  <a:pt x="109983" y="71922"/>
                </a:moveTo>
                <a:lnTo>
                  <a:pt x="109696" y="72019"/>
                </a:lnTo>
                <a:lnTo>
                  <a:pt x="109315" y="72209"/>
                </a:lnTo>
                <a:lnTo>
                  <a:pt x="109029" y="72400"/>
                </a:lnTo>
                <a:lnTo>
                  <a:pt x="108838" y="72686"/>
                </a:lnTo>
                <a:lnTo>
                  <a:pt x="108648" y="73067"/>
                </a:lnTo>
                <a:lnTo>
                  <a:pt x="108552" y="73353"/>
                </a:lnTo>
                <a:lnTo>
                  <a:pt x="108552" y="73736"/>
                </a:lnTo>
                <a:lnTo>
                  <a:pt x="108552" y="74117"/>
                </a:lnTo>
                <a:lnTo>
                  <a:pt x="108648" y="74403"/>
                </a:lnTo>
                <a:lnTo>
                  <a:pt x="108838" y="74784"/>
                </a:lnTo>
                <a:lnTo>
                  <a:pt x="109029" y="75070"/>
                </a:lnTo>
                <a:lnTo>
                  <a:pt x="109315" y="75261"/>
                </a:lnTo>
                <a:lnTo>
                  <a:pt x="109696" y="75453"/>
                </a:lnTo>
                <a:lnTo>
                  <a:pt x="109983" y="75548"/>
                </a:lnTo>
                <a:lnTo>
                  <a:pt x="110746" y="75548"/>
                </a:lnTo>
                <a:lnTo>
                  <a:pt x="111032" y="75453"/>
                </a:lnTo>
                <a:lnTo>
                  <a:pt x="111413" y="75261"/>
                </a:lnTo>
                <a:lnTo>
                  <a:pt x="111699" y="75070"/>
                </a:lnTo>
                <a:lnTo>
                  <a:pt x="111891" y="74784"/>
                </a:lnTo>
                <a:lnTo>
                  <a:pt x="112082" y="74403"/>
                </a:lnTo>
                <a:lnTo>
                  <a:pt x="112177" y="74117"/>
                </a:lnTo>
                <a:lnTo>
                  <a:pt x="112177" y="73736"/>
                </a:lnTo>
                <a:lnTo>
                  <a:pt x="112177" y="73353"/>
                </a:lnTo>
                <a:lnTo>
                  <a:pt x="112082" y="73067"/>
                </a:lnTo>
                <a:lnTo>
                  <a:pt x="111891" y="72686"/>
                </a:lnTo>
                <a:lnTo>
                  <a:pt x="111699" y="72400"/>
                </a:lnTo>
                <a:lnTo>
                  <a:pt x="111413" y="72209"/>
                </a:lnTo>
                <a:lnTo>
                  <a:pt x="111032" y="72019"/>
                </a:lnTo>
                <a:lnTo>
                  <a:pt x="110746" y="71922"/>
                </a:lnTo>
                <a:close/>
                <a:moveTo>
                  <a:pt x="4578" y="76501"/>
                </a:moveTo>
                <a:lnTo>
                  <a:pt x="4197" y="76692"/>
                </a:lnTo>
                <a:lnTo>
                  <a:pt x="3816" y="76978"/>
                </a:lnTo>
                <a:lnTo>
                  <a:pt x="3530" y="77264"/>
                </a:lnTo>
                <a:lnTo>
                  <a:pt x="3338" y="77742"/>
                </a:lnTo>
                <a:lnTo>
                  <a:pt x="3244" y="78314"/>
                </a:lnTo>
                <a:lnTo>
                  <a:pt x="3244" y="78695"/>
                </a:lnTo>
                <a:lnTo>
                  <a:pt x="3338" y="78981"/>
                </a:lnTo>
                <a:lnTo>
                  <a:pt x="3530" y="79364"/>
                </a:lnTo>
                <a:lnTo>
                  <a:pt x="3720" y="79650"/>
                </a:lnTo>
                <a:lnTo>
                  <a:pt x="4006" y="79840"/>
                </a:lnTo>
                <a:lnTo>
                  <a:pt x="4388" y="80031"/>
                </a:lnTo>
                <a:lnTo>
                  <a:pt x="4674" y="80126"/>
                </a:lnTo>
                <a:lnTo>
                  <a:pt x="5436" y="80126"/>
                </a:lnTo>
                <a:lnTo>
                  <a:pt x="5723" y="80031"/>
                </a:lnTo>
                <a:lnTo>
                  <a:pt x="6105" y="79840"/>
                </a:lnTo>
                <a:lnTo>
                  <a:pt x="6391" y="79650"/>
                </a:lnTo>
                <a:lnTo>
                  <a:pt x="6583" y="79364"/>
                </a:lnTo>
                <a:lnTo>
                  <a:pt x="6772" y="78981"/>
                </a:lnTo>
                <a:lnTo>
                  <a:pt x="6869" y="78695"/>
                </a:lnTo>
                <a:lnTo>
                  <a:pt x="6869" y="78314"/>
                </a:lnTo>
                <a:lnTo>
                  <a:pt x="6772" y="77742"/>
                </a:lnTo>
                <a:lnTo>
                  <a:pt x="6583" y="77264"/>
                </a:lnTo>
                <a:lnTo>
                  <a:pt x="6295" y="76978"/>
                </a:lnTo>
                <a:lnTo>
                  <a:pt x="5914" y="76692"/>
                </a:lnTo>
                <a:lnTo>
                  <a:pt x="5533" y="76501"/>
                </a:lnTo>
                <a:close/>
                <a:moveTo>
                  <a:pt x="13737" y="76501"/>
                </a:moveTo>
                <a:lnTo>
                  <a:pt x="13354" y="76692"/>
                </a:lnTo>
                <a:lnTo>
                  <a:pt x="12973" y="76978"/>
                </a:lnTo>
                <a:lnTo>
                  <a:pt x="12687" y="77264"/>
                </a:lnTo>
                <a:lnTo>
                  <a:pt x="12495" y="77742"/>
                </a:lnTo>
                <a:lnTo>
                  <a:pt x="12401" y="78314"/>
                </a:lnTo>
                <a:lnTo>
                  <a:pt x="12401" y="78695"/>
                </a:lnTo>
                <a:lnTo>
                  <a:pt x="12495" y="78981"/>
                </a:lnTo>
                <a:lnTo>
                  <a:pt x="12687" y="79364"/>
                </a:lnTo>
                <a:lnTo>
                  <a:pt x="12878" y="79650"/>
                </a:lnTo>
                <a:lnTo>
                  <a:pt x="13164" y="79840"/>
                </a:lnTo>
                <a:lnTo>
                  <a:pt x="13545" y="80031"/>
                </a:lnTo>
                <a:lnTo>
                  <a:pt x="13831" y="80126"/>
                </a:lnTo>
                <a:lnTo>
                  <a:pt x="14595" y="80126"/>
                </a:lnTo>
                <a:lnTo>
                  <a:pt x="14881" y="80031"/>
                </a:lnTo>
                <a:lnTo>
                  <a:pt x="15262" y="79840"/>
                </a:lnTo>
                <a:lnTo>
                  <a:pt x="15548" y="79650"/>
                </a:lnTo>
                <a:lnTo>
                  <a:pt x="15740" y="79364"/>
                </a:lnTo>
                <a:lnTo>
                  <a:pt x="15929" y="78981"/>
                </a:lnTo>
                <a:lnTo>
                  <a:pt x="16026" y="78695"/>
                </a:lnTo>
                <a:lnTo>
                  <a:pt x="16026" y="78314"/>
                </a:lnTo>
                <a:lnTo>
                  <a:pt x="15929" y="77742"/>
                </a:lnTo>
                <a:lnTo>
                  <a:pt x="15740" y="77264"/>
                </a:lnTo>
                <a:lnTo>
                  <a:pt x="15453" y="76978"/>
                </a:lnTo>
                <a:lnTo>
                  <a:pt x="15071" y="76692"/>
                </a:lnTo>
                <a:lnTo>
                  <a:pt x="14690" y="76501"/>
                </a:lnTo>
                <a:close/>
                <a:moveTo>
                  <a:pt x="22893" y="76501"/>
                </a:moveTo>
                <a:lnTo>
                  <a:pt x="22512" y="76692"/>
                </a:lnTo>
                <a:lnTo>
                  <a:pt x="22130" y="76978"/>
                </a:lnTo>
                <a:lnTo>
                  <a:pt x="21844" y="77264"/>
                </a:lnTo>
                <a:lnTo>
                  <a:pt x="21654" y="77742"/>
                </a:lnTo>
                <a:lnTo>
                  <a:pt x="21558" y="78314"/>
                </a:lnTo>
                <a:lnTo>
                  <a:pt x="21558" y="78695"/>
                </a:lnTo>
                <a:lnTo>
                  <a:pt x="21654" y="78981"/>
                </a:lnTo>
                <a:lnTo>
                  <a:pt x="21844" y="79364"/>
                </a:lnTo>
                <a:lnTo>
                  <a:pt x="22035" y="79650"/>
                </a:lnTo>
                <a:lnTo>
                  <a:pt x="22321" y="79840"/>
                </a:lnTo>
                <a:lnTo>
                  <a:pt x="22702" y="80031"/>
                </a:lnTo>
                <a:lnTo>
                  <a:pt x="22988" y="80126"/>
                </a:lnTo>
                <a:lnTo>
                  <a:pt x="23752" y="80126"/>
                </a:lnTo>
                <a:lnTo>
                  <a:pt x="24038" y="80031"/>
                </a:lnTo>
                <a:lnTo>
                  <a:pt x="24419" y="79840"/>
                </a:lnTo>
                <a:lnTo>
                  <a:pt x="24705" y="79650"/>
                </a:lnTo>
                <a:lnTo>
                  <a:pt x="24897" y="79364"/>
                </a:lnTo>
                <a:lnTo>
                  <a:pt x="25088" y="78981"/>
                </a:lnTo>
                <a:lnTo>
                  <a:pt x="25183" y="78695"/>
                </a:lnTo>
                <a:lnTo>
                  <a:pt x="25183" y="78314"/>
                </a:lnTo>
                <a:lnTo>
                  <a:pt x="25088" y="77742"/>
                </a:lnTo>
                <a:lnTo>
                  <a:pt x="24897" y="77264"/>
                </a:lnTo>
                <a:lnTo>
                  <a:pt x="24610" y="76978"/>
                </a:lnTo>
                <a:lnTo>
                  <a:pt x="24229" y="76692"/>
                </a:lnTo>
                <a:lnTo>
                  <a:pt x="23847" y="76501"/>
                </a:lnTo>
                <a:close/>
                <a:moveTo>
                  <a:pt x="32050" y="76501"/>
                </a:moveTo>
                <a:lnTo>
                  <a:pt x="31669" y="76692"/>
                </a:lnTo>
                <a:lnTo>
                  <a:pt x="31287" y="76978"/>
                </a:lnTo>
                <a:lnTo>
                  <a:pt x="31001" y="77264"/>
                </a:lnTo>
                <a:lnTo>
                  <a:pt x="30811" y="77742"/>
                </a:lnTo>
                <a:lnTo>
                  <a:pt x="30714" y="78314"/>
                </a:lnTo>
                <a:lnTo>
                  <a:pt x="30714" y="78695"/>
                </a:lnTo>
                <a:lnTo>
                  <a:pt x="30811" y="78981"/>
                </a:lnTo>
                <a:lnTo>
                  <a:pt x="31001" y="79364"/>
                </a:lnTo>
                <a:lnTo>
                  <a:pt x="31192" y="79650"/>
                </a:lnTo>
                <a:lnTo>
                  <a:pt x="31478" y="79840"/>
                </a:lnTo>
                <a:lnTo>
                  <a:pt x="31859" y="80031"/>
                </a:lnTo>
                <a:lnTo>
                  <a:pt x="32145" y="80126"/>
                </a:lnTo>
                <a:lnTo>
                  <a:pt x="32909" y="80126"/>
                </a:lnTo>
                <a:lnTo>
                  <a:pt x="33195" y="80031"/>
                </a:lnTo>
                <a:lnTo>
                  <a:pt x="33578" y="79840"/>
                </a:lnTo>
                <a:lnTo>
                  <a:pt x="33864" y="79650"/>
                </a:lnTo>
                <a:lnTo>
                  <a:pt x="34053" y="79364"/>
                </a:lnTo>
                <a:lnTo>
                  <a:pt x="34245" y="78981"/>
                </a:lnTo>
                <a:lnTo>
                  <a:pt x="34340" y="78695"/>
                </a:lnTo>
                <a:lnTo>
                  <a:pt x="34340" y="78314"/>
                </a:lnTo>
                <a:lnTo>
                  <a:pt x="34245" y="77742"/>
                </a:lnTo>
                <a:lnTo>
                  <a:pt x="34053" y="77264"/>
                </a:lnTo>
                <a:lnTo>
                  <a:pt x="33767" y="76978"/>
                </a:lnTo>
                <a:lnTo>
                  <a:pt x="33386" y="76692"/>
                </a:lnTo>
                <a:lnTo>
                  <a:pt x="33004" y="76501"/>
                </a:lnTo>
                <a:close/>
                <a:moveTo>
                  <a:pt x="41207" y="76501"/>
                </a:moveTo>
                <a:lnTo>
                  <a:pt x="40826" y="76692"/>
                </a:lnTo>
                <a:lnTo>
                  <a:pt x="40445" y="76978"/>
                </a:lnTo>
                <a:lnTo>
                  <a:pt x="40159" y="77264"/>
                </a:lnTo>
                <a:lnTo>
                  <a:pt x="39968" y="77742"/>
                </a:lnTo>
                <a:lnTo>
                  <a:pt x="39873" y="78314"/>
                </a:lnTo>
                <a:lnTo>
                  <a:pt x="39873" y="78695"/>
                </a:lnTo>
                <a:lnTo>
                  <a:pt x="39968" y="78981"/>
                </a:lnTo>
                <a:lnTo>
                  <a:pt x="40159" y="79364"/>
                </a:lnTo>
                <a:lnTo>
                  <a:pt x="40349" y="79650"/>
                </a:lnTo>
                <a:lnTo>
                  <a:pt x="40635" y="79840"/>
                </a:lnTo>
                <a:lnTo>
                  <a:pt x="41018" y="80031"/>
                </a:lnTo>
                <a:lnTo>
                  <a:pt x="41304" y="80126"/>
                </a:lnTo>
                <a:lnTo>
                  <a:pt x="42066" y="80126"/>
                </a:lnTo>
                <a:lnTo>
                  <a:pt x="42352" y="80031"/>
                </a:lnTo>
                <a:lnTo>
                  <a:pt x="42735" y="79840"/>
                </a:lnTo>
                <a:lnTo>
                  <a:pt x="43021" y="79650"/>
                </a:lnTo>
                <a:lnTo>
                  <a:pt x="43210" y="79364"/>
                </a:lnTo>
                <a:lnTo>
                  <a:pt x="43402" y="78981"/>
                </a:lnTo>
                <a:lnTo>
                  <a:pt x="43497" y="78695"/>
                </a:lnTo>
                <a:lnTo>
                  <a:pt x="43497" y="78314"/>
                </a:lnTo>
                <a:lnTo>
                  <a:pt x="43402" y="77742"/>
                </a:lnTo>
                <a:lnTo>
                  <a:pt x="43210" y="77264"/>
                </a:lnTo>
                <a:lnTo>
                  <a:pt x="42924" y="76978"/>
                </a:lnTo>
                <a:lnTo>
                  <a:pt x="42543" y="76692"/>
                </a:lnTo>
                <a:lnTo>
                  <a:pt x="42162" y="76501"/>
                </a:lnTo>
                <a:close/>
                <a:moveTo>
                  <a:pt x="50366" y="76501"/>
                </a:moveTo>
                <a:lnTo>
                  <a:pt x="49983" y="76692"/>
                </a:lnTo>
                <a:lnTo>
                  <a:pt x="49602" y="76978"/>
                </a:lnTo>
                <a:lnTo>
                  <a:pt x="49316" y="77264"/>
                </a:lnTo>
                <a:lnTo>
                  <a:pt x="49125" y="77742"/>
                </a:lnTo>
                <a:lnTo>
                  <a:pt x="49030" y="78314"/>
                </a:lnTo>
                <a:lnTo>
                  <a:pt x="49030" y="78695"/>
                </a:lnTo>
                <a:lnTo>
                  <a:pt x="49125" y="78981"/>
                </a:lnTo>
                <a:lnTo>
                  <a:pt x="49316" y="79364"/>
                </a:lnTo>
                <a:lnTo>
                  <a:pt x="49507" y="79650"/>
                </a:lnTo>
                <a:lnTo>
                  <a:pt x="49794" y="79840"/>
                </a:lnTo>
                <a:lnTo>
                  <a:pt x="50175" y="80031"/>
                </a:lnTo>
                <a:lnTo>
                  <a:pt x="50461" y="80126"/>
                </a:lnTo>
                <a:lnTo>
                  <a:pt x="51224" y="80126"/>
                </a:lnTo>
                <a:lnTo>
                  <a:pt x="51511" y="80031"/>
                </a:lnTo>
                <a:lnTo>
                  <a:pt x="51892" y="79840"/>
                </a:lnTo>
                <a:lnTo>
                  <a:pt x="52178" y="79650"/>
                </a:lnTo>
                <a:lnTo>
                  <a:pt x="52369" y="79364"/>
                </a:lnTo>
                <a:lnTo>
                  <a:pt x="52559" y="78981"/>
                </a:lnTo>
                <a:lnTo>
                  <a:pt x="52655" y="78695"/>
                </a:lnTo>
                <a:lnTo>
                  <a:pt x="52655" y="78314"/>
                </a:lnTo>
                <a:lnTo>
                  <a:pt x="52559" y="77742"/>
                </a:lnTo>
                <a:lnTo>
                  <a:pt x="52369" y="77264"/>
                </a:lnTo>
                <a:lnTo>
                  <a:pt x="52083" y="76978"/>
                </a:lnTo>
                <a:lnTo>
                  <a:pt x="51700" y="76692"/>
                </a:lnTo>
                <a:lnTo>
                  <a:pt x="51319" y="76501"/>
                </a:lnTo>
                <a:close/>
                <a:moveTo>
                  <a:pt x="59523" y="76501"/>
                </a:moveTo>
                <a:lnTo>
                  <a:pt x="59140" y="76692"/>
                </a:lnTo>
                <a:lnTo>
                  <a:pt x="58759" y="76978"/>
                </a:lnTo>
                <a:lnTo>
                  <a:pt x="58473" y="77264"/>
                </a:lnTo>
                <a:lnTo>
                  <a:pt x="58282" y="77742"/>
                </a:lnTo>
                <a:lnTo>
                  <a:pt x="58187" y="78314"/>
                </a:lnTo>
                <a:lnTo>
                  <a:pt x="58187" y="78695"/>
                </a:lnTo>
                <a:lnTo>
                  <a:pt x="58282" y="78981"/>
                </a:lnTo>
                <a:lnTo>
                  <a:pt x="58473" y="79364"/>
                </a:lnTo>
                <a:lnTo>
                  <a:pt x="58664" y="79650"/>
                </a:lnTo>
                <a:lnTo>
                  <a:pt x="58951" y="79840"/>
                </a:lnTo>
                <a:lnTo>
                  <a:pt x="59332" y="80031"/>
                </a:lnTo>
                <a:lnTo>
                  <a:pt x="59618" y="80126"/>
                </a:lnTo>
                <a:lnTo>
                  <a:pt x="60381" y="80126"/>
                </a:lnTo>
                <a:lnTo>
                  <a:pt x="60667" y="80031"/>
                </a:lnTo>
                <a:lnTo>
                  <a:pt x="61048" y="79840"/>
                </a:lnTo>
                <a:lnTo>
                  <a:pt x="61335" y="79650"/>
                </a:lnTo>
                <a:lnTo>
                  <a:pt x="61526" y="79364"/>
                </a:lnTo>
                <a:lnTo>
                  <a:pt x="61717" y="78981"/>
                </a:lnTo>
                <a:lnTo>
                  <a:pt x="61812" y="78695"/>
                </a:lnTo>
                <a:lnTo>
                  <a:pt x="61812" y="78314"/>
                </a:lnTo>
                <a:lnTo>
                  <a:pt x="61717" y="77742"/>
                </a:lnTo>
                <a:lnTo>
                  <a:pt x="61526" y="77264"/>
                </a:lnTo>
                <a:lnTo>
                  <a:pt x="61240" y="76978"/>
                </a:lnTo>
                <a:lnTo>
                  <a:pt x="60859" y="76692"/>
                </a:lnTo>
                <a:lnTo>
                  <a:pt x="60476" y="76501"/>
                </a:lnTo>
                <a:close/>
                <a:moveTo>
                  <a:pt x="68680" y="76501"/>
                </a:moveTo>
                <a:lnTo>
                  <a:pt x="68299" y="76692"/>
                </a:lnTo>
                <a:lnTo>
                  <a:pt x="67916" y="76978"/>
                </a:lnTo>
                <a:lnTo>
                  <a:pt x="67630" y="77264"/>
                </a:lnTo>
                <a:lnTo>
                  <a:pt x="67440" y="77742"/>
                </a:lnTo>
                <a:lnTo>
                  <a:pt x="67344" y="78314"/>
                </a:lnTo>
                <a:lnTo>
                  <a:pt x="67344" y="78695"/>
                </a:lnTo>
                <a:lnTo>
                  <a:pt x="67440" y="78981"/>
                </a:lnTo>
                <a:lnTo>
                  <a:pt x="67630" y="79364"/>
                </a:lnTo>
                <a:lnTo>
                  <a:pt x="67821" y="79650"/>
                </a:lnTo>
                <a:lnTo>
                  <a:pt x="68107" y="79840"/>
                </a:lnTo>
                <a:lnTo>
                  <a:pt x="68488" y="80031"/>
                </a:lnTo>
                <a:lnTo>
                  <a:pt x="68775" y="80126"/>
                </a:lnTo>
                <a:lnTo>
                  <a:pt x="69538" y="80126"/>
                </a:lnTo>
                <a:lnTo>
                  <a:pt x="69824" y="80031"/>
                </a:lnTo>
                <a:lnTo>
                  <a:pt x="70205" y="79840"/>
                </a:lnTo>
                <a:lnTo>
                  <a:pt x="70492" y="79650"/>
                </a:lnTo>
                <a:lnTo>
                  <a:pt x="70683" y="79364"/>
                </a:lnTo>
                <a:lnTo>
                  <a:pt x="70874" y="78981"/>
                </a:lnTo>
                <a:lnTo>
                  <a:pt x="70969" y="78695"/>
                </a:lnTo>
                <a:lnTo>
                  <a:pt x="70969" y="78314"/>
                </a:lnTo>
                <a:lnTo>
                  <a:pt x="70874" y="77742"/>
                </a:lnTo>
                <a:lnTo>
                  <a:pt x="70683" y="77264"/>
                </a:lnTo>
                <a:lnTo>
                  <a:pt x="70397" y="76978"/>
                </a:lnTo>
                <a:lnTo>
                  <a:pt x="70016" y="76692"/>
                </a:lnTo>
                <a:lnTo>
                  <a:pt x="69633" y="76501"/>
                </a:lnTo>
                <a:close/>
                <a:moveTo>
                  <a:pt x="77837" y="76501"/>
                </a:moveTo>
                <a:lnTo>
                  <a:pt x="77456" y="76692"/>
                </a:lnTo>
                <a:lnTo>
                  <a:pt x="77075" y="76978"/>
                </a:lnTo>
                <a:lnTo>
                  <a:pt x="76789" y="77264"/>
                </a:lnTo>
                <a:lnTo>
                  <a:pt x="76597" y="77742"/>
                </a:lnTo>
                <a:lnTo>
                  <a:pt x="76502" y="78314"/>
                </a:lnTo>
                <a:lnTo>
                  <a:pt x="76502" y="78695"/>
                </a:lnTo>
                <a:lnTo>
                  <a:pt x="76597" y="78981"/>
                </a:lnTo>
                <a:lnTo>
                  <a:pt x="76789" y="79364"/>
                </a:lnTo>
                <a:lnTo>
                  <a:pt x="76978" y="79650"/>
                </a:lnTo>
                <a:lnTo>
                  <a:pt x="77264" y="79840"/>
                </a:lnTo>
                <a:lnTo>
                  <a:pt x="77647" y="80031"/>
                </a:lnTo>
                <a:lnTo>
                  <a:pt x="77933" y="80126"/>
                </a:lnTo>
                <a:lnTo>
                  <a:pt x="78695" y="80126"/>
                </a:lnTo>
                <a:lnTo>
                  <a:pt x="78981" y="80031"/>
                </a:lnTo>
                <a:lnTo>
                  <a:pt x="79364" y="79840"/>
                </a:lnTo>
                <a:lnTo>
                  <a:pt x="79650" y="79650"/>
                </a:lnTo>
                <a:lnTo>
                  <a:pt x="79840" y="79364"/>
                </a:lnTo>
                <a:lnTo>
                  <a:pt x="80031" y="78981"/>
                </a:lnTo>
                <a:lnTo>
                  <a:pt x="80126" y="78695"/>
                </a:lnTo>
                <a:lnTo>
                  <a:pt x="80126" y="78314"/>
                </a:lnTo>
                <a:lnTo>
                  <a:pt x="80031" y="77742"/>
                </a:lnTo>
                <a:lnTo>
                  <a:pt x="79840" y="77264"/>
                </a:lnTo>
                <a:lnTo>
                  <a:pt x="79554" y="76978"/>
                </a:lnTo>
                <a:lnTo>
                  <a:pt x="79173" y="76692"/>
                </a:lnTo>
                <a:lnTo>
                  <a:pt x="78792" y="76501"/>
                </a:lnTo>
                <a:close/>
                <a:moveTo>
                  <a:pt x="86995" y="76501"/>
                </a:moveTo>
                <a:lnTo>
                  <a:pt x="86613" y="76692"/>
                </a:lnTo>
                <a:lnTo>
                  <a:pt x="86232" y="76978"/>
                </a:lnTo>
                <a:lnTo>
                  <a:pt x="85946" y="77264"/>
                </a:lnTo>
                <a:lnTo>
                  <a:pt x="85754" y="77742"/>
                </a:lnTo>
                <a:lnTo>
                  <a:pt x="85659" y="78314"/>
                </a:lnTo>
                <a:lnTo>
                  <a:pt x="85659" y="78695"/>
                </a:lnTo>
                <a:lnTo>
                  <a:pt x="85754" y="78981"/>
                </a:lnTo>
                <a:lnTo>
                  <a:pt x="85946" y="79364"/>
                </a:lnTo>
                <a:lnTo>
                  <a:pt x="86135" y="79650"/>
                </a:lnTo>
                <a:lnTo>
                  <a:pt x="86423" y="79840"/>
                </a:lnTo>
                <a:lnTo>
                  <a:pt x="86804" y="80031"/>
                </a:lnTo>
                <a:lnTo>
                  <a:pt x="87090" y="80126"/>
                </a:lnTo>
                <a:lnTo>
                  <a:pt x="87854" y="80126"/>
                </a:lnTo>
                <a:lnTo>
                  <a:pt x="88140" y="80031"/>
                </a:lnTo>
                <a:lnTo>
                  <a:pt x="88521" y="79840"/>
                </a:lnTo>
                <a:lnTo>
                  <a:pt x="88807" y="79650"/>
                </a:lnTo>
                <a:lnTo>
                  <a:pt x="88998" y="79364"/>
                </a:lnTo>
                <a:lnTo>
                  <a:pt x="89188" y="78981"/>
                </a:lnTo>
                <a:lnTo>
                  <a:pt x="89285" y="78695"/>
                </a:lnTo>
                <a:lnTo>
                  <a:pt x="89285" y="78314"/>
                </a:lnTo>
                <a:lnTo>
                  <a:pt x="89188" y="77742"/>
                </a:lnTo>
                <a:lnTo>
                  <a:pt x="88998" y="77264"/>
                </a:lnTo>
                <a:lnTo>
                  <a:pt x="88712" y="76978"/>
                </a:lnTo>
                <a:lnTo>
                  <a:pt x="88330" y="76692"/>
                </a:lnTo>
                <a:lnTo>
                  <a:pt x="87949" y="76501"/>
                </a:lnTo>
                <a:close/>
                <a:moveTo>
                  <a:pt x="96152" y="76501"/>
                </a:moveTo>
                <a:lnTo>
                  <a:pt x="95770" y="76692"/>
                </a:lnTo>
                <a:lnTo>
                  <a:pt x="95389" y="76978"/>
                </a:lnTo>
                <a:lnTo>
                  <a:pt x="95102" y="77264"/>
                </a:lnTo>
                <a:lnTo>
                  <a:pt x="94911" y="77742"/>
                </a:lnTo>
                <a:lnTo>
                  <a:pt x="94816" y="78314"/>
                </a:lnTo>
                <a:lnTo>
                  <a:pt x="94816" y="78695"/>
                </a:lnTo>
                <a:lnTo>
                  <a:pt x="94911" y="78981"/>
                </a:lnTo>
                <a:lnTo>
                  <a:pt x="95102" y="79364"/>
                </a:lnTo>
                <a:lnTo>
                  <a:pt x="95294" y="79650"/>
                </a:lnTo>
                <a:lnTo>
                  <a:pt x="95580" y="79840"/>
                </a:lnTo>
                <a:lnTo>
                  <a:pt x="95961" y="80031"/>
                </a:lnTo>
                <a:lnTo>
                  <a:pt x="96247" y="80126"/>
                </a:lnTo>
                <a:lnTo>
                  <a:pt x="97011" y="80126"/>
                </a:lnTo>
                <a:lnTo>
                  <a:pt x="97297" y="80031"/>
                </a:lnTo>
                <a:lnTo>
                  <a:pt x="97678" y="79840"/>
                </a:lnTo>
                <a:lnTo>
                  <a:pt x="97964" y="79650"/>
                </a:lnTo>
                <a:lnTo>
                  <a:pt x="98155" y="79364"/>
                </a:lnTo>
                <a:lnTo>
                  <a:pt x="98345" y="78981"/>
                </a:lnTo>
                <a:lnTo>
                  <a:pt x="98441" y="78695"/>
                </a:lnTo>
                <a:lnTo>
                  <a:pt x="98441" y="78314"/>
                </a:lnTo>
                <a:lnTo>
                  <a:pt x="98345" y="77742"/>
                </a:lnTo>
                <a:lnTo>
                  <a:pt x="98155" y="77264"/>
                </a:lnTo>
                <a:lnTo>
                  <a:pt x="97869" y="76978"/>
                </a:lnTo>
                <a:lnTo>
                  <a:pt x="97487" y="76692"/>
                </a:lnTo>
                <a:lnTo>
                  <a:pt x="97106" y="76501"/>
                </a:lnTo>
                <a:close/>
                <a:moveTo>
                  <a:pt x="105309" y="76501"/>
                </a:moveTo>
                <a:lnTo>
                  <a:pt x="104928" y="76692"/>
                </a:lnTo>
                <a:lnTo>
                  <a:pt x="104546" y="76978"/>
                </a:lnTo>
                <a:lnTo>
                  <a:pt x="104259" y="77264"/>
                </a:lnTo>
                <a:lnTo>
                  <a:pt x="104070" y="77742"/>
                </a:lnTo>
                <a:lnTo>
                  <a:pt x="103973" y="78314"/>
                </a:lnTo>
                <a:lnTo>
                  <a:pt x="103973" y="78695"/>
                </a:lnTo>
                <a:lnTo>
                  <a:pt x="104070" y="78981"/>
                </a:lnTo>
                <a:lnTo>
                  <a:pt x="104259" y="79364"/>
                </a:lnTo>
                <a:lnTo>
                  <a:pt x="104451" y="79650"/>
                </a:lnTo>
                <a:lnTo>
                  <a:pt x="104737" y="79840"/>
                </a:lnTo>
                <a:lnTo>
                  <a:pt x="105118" y="80031"/>
                </a:lnTo>
                <a:lnTo>
                  <a:pt x="105404" y="80126"/>
                </a:lnTo>
                <a:lnTo>
                  <a:pt x="106168" y="80126"/>
                </a:lnTo>
                <a:lnTo>
                  <a:pt x="106454" y="80031"/>
                </a:lnTo>
                <a:lnTo>
                  <a:pt x="106835" y="79840"/>
                </a:lnTo>
                <a:lnTo>
                  <a:pt x="107121" y="79650"/>
                </a:lnTo>
                <a:lnTo>
                  <a:pt x="107312" y="79364"/>
                </a:lnTo>
                <a:lnTo>
                  <a:pt x="107504" y="78981"/>
                </a:lnTo>
                <a:lnTo>
                  <a:pt x="107598" y="78695"/>
                </a:lnTo>
                <a:lnTo>
                  <a:pt x="107598" y="78314"/>
                </a:lnTo>
                <a:lnTo>
                  <a:pt x="107504" y="77742"/>
                </a:lnTo>
                <a:lnTo>
                  <a:pt x="107312" y="77264"/>
                </a:lnTo>
                <a:lnTo>
                  <a:pt x="107026" y="76978"/>
                </a:lnTo>
                <a:lnTo>
                  <a:pt x="106645" y="76692"/>
                </a:lnTo>
                <a:lnTo>
                  <a:pt x="106262" y="76501"/>
                </a:lnTo>
                <a:close/>
                <a:moveTo>
                  <a:pt x="114466" y="76501"/>
                </a:moveTo>
                <a:lnTo>
                  <a:pt x="114085" y="76692"/>
                </a:lnTo>
                <a:lnTo>
                  <a:pt x="113704" y="76978"/>
                </a:lnTo>
                <a:lnTo>
                  <a:pt x="113418" y="77264"/>
                </a:lnTo>
                <a:lnTo>
                  <a:pt x="113227" y="77742"/>
                </a:lnTo>
                <a:lnTo>
                  <a:pt x="113132" y="78314"/>
                </a:lnTo>
                <a:lnTo>
                  <a:pt x="113132" y="78695"/>
                </a:lnTo>
                <a:lnTo>
                  <a:pt x="113227" y="78981"/>
                </a:lnTo>
                <a:lnTo>
                  <a:pt x="113418" y="79364"/>
                </a:lnTo>
                <a:lnTo>
                  <a:pt x="113608" y="79650"/>
                </a:lnTo>
                <a:lnTo>
                  <a:pt x="113894" y="79840"/>
                </a:lnTo>
                <a:lnTo>
                  <a:pt x="114276" y="80031"/>
                </a:lnTo>
                <a:lnTo>
                  <a:pt x="114563" y="80126"/>
                </a:lnTo>
                <a:lnTo>
                  <a:pt x="115325" y="80126"/>
                </a:lnTo>
                <a:lnTo>
                  <a:pt x="115611" y="80031"/>
                </a:lnTo>
                <a:lnTo>
                  <a:pt x="115993" y="79840"/>
                </a:lnTo>
                <a:lnTo>
                  <a:pt x="116279" y="79650"/>
                </a:lnTo>
                <a:lnTo>
                  <a:pt x="116469" y="79364"/>
                </a:lnTo>
                <a:lnTo>
                  <a:pt x="116661" y="78981"/>
                </a:lnTo>
                <a:lnTo>
                  <a:pt x="116755" y="78695"/>
                </a:lnTo>
                <a:lnTo>
                  <a:pt x="116755" y="78314"/>
                </a:lnTo>
                <a:lnTo>
                  <a:pt x="116661" y="77742"/>
                </a:lnTo>
                <a:lnTo>
                  <a:pt x="116469" y="77264"/>
                </a:lnTo>
                <a:lnTo>
                  <a:pt x="116183" y="76978"/>
                </a:lnTo>
                <a:lnTo>
                  <a:pt x="115802" y="76692"/>
                </a:lnTo>
                <a:lnTo>
                  <a:pt x="115421" y="76501"/>
                </a:lnTo>
                <a:close/>
                <a:moveTo>
                  <a:pt x="9253" y="81081"/>
                </a:moveTo>
                <a:lnTo>
                  <a:pt x="8967" y="81176"/>
                </a:lnTo>
                <a:lnTo>
                  <a:pt x="8586" y="81367"/>
                </a:lnTo>
                <a:lnTo>
                  <a:pt x="8300" y="81557"/>
                </a:lnTo>
                <a:lnTo>
                  <a:pt x="8108" y="81843"/>
                </a:lnTo>
                <a:lnTo>
                  <a:pt x="7917" y="82225"/>
                </a:lnTo>
                <a:lnTo>
                  <a:pt x="7822" y="82512"/>
                </a:lnTo>
                <a:lnTo>
                  <a:pt x="7822" y="82893"/>
                </a:lnTo>
                <a:lnTo>
                  <a:pt x="7822" y="83274"/>
                </a:lnTo>
                <a:lnTo>
                  <a:pt x="7917" y="83560"/>
                </a:lnTo>
                <a:lnTo>
                  <a:pt x="8108" y="83942"/>
                </a:lnTo>
                <a:lnTo>
                  <a:pt x="8300" y="84229"/>
                </a:lnTo>
                <a:lnTo>
                  <a:pt x="8586" y="84418"/>
                </a:lnTo>
                <a:lnTo>
                  <a:pt x="8967" y="84610"/>
                </a:lnTo>
                <a:lnTo>
                  <a:pt x="9253" y="84704"/>
                </a:lnTo>
                <a:lnTo>
                  <a:pt x="10016" y="84704"/>
                </a:lnTo>
                <a:lnTo>
                  <a:pt x="10303" y="84610"/>
                </a:lnTo>
                <a:lnTo>
                  <a:pt x="10684" y="84418"/>
                </a:lnTo>
                <a:lnTo>
                  <a:pt x="10970" y="84229"/>
                </a:lnTo>
                <a:lnTo>
                  <a:pt x="11161" y="83942"/>
                </a:lnTo>
                <a:lnTo>
                  <a:pt x="11351" y="83560"/>
                </a:lnTo>
                <a:lnTo>
                  <a:pt x="11447" y="83274"/>
                </a:lnTo>
                <a:lnTo>
                  <a:pt x="11447" y="82893"/>
                </a:lnTo>
                <a:lnTo>
                  <a:pt x="11447" y="82512"/>
                </a:lnTo>
                <a:lnTo>
                  <a:pt x="11351" y="82225"/>
                </a:lnTo>
                <a:lnTo>
                  <a:pt x="11161" y="81843"/>
                </a:lnTo>
                <a:lnTo>
                  <a:pt x="10970" y="81557"/>
                </a:lnTo>
                <a:lnTo>
                  <a:pt x="10684" y="81367"/>
                </a:lnTo>
                <a:lnTo>
                  <a:pt x="10303" y="81176"/>
                </a:lnTo>
                <a:lnTo>
                  <a:pt x="10016" y="81081"/>
                </a:lnTo>
                <a:close/>
                <a:moveTo>
                  <a:pt x="18410" y="81081"/>
                </a:moveTo>
                <a:lnTo>
                  <a:pt x="18124" y="81176"/>
                </a:lnTo>
                <a:lnTo>
                  <a:pt x="17743" y="81367"/>
                </a:lnTo>
                <a:lnTo>
                  <a:pt x="17457" y="81557"/>
                </a:lnTo>
                <a:lnTo>
                  <a:pt x="17265" y="81843"/>
                </a:lnTo>
                <a:lnTo>
                  <a:pt x="17074" y="82225"/>
                </a:lnTo>
                <a:lnTo>
                  <a:pt x="16979" y="82512"/>
                </a:lnTo>
                <a:lnTo>
                  <a:pt x="16979" y="82893"/>
                </a:lnTo>
                <a:lnTo>
                  <a:pt x="16979" y="83274"/>
                </a:lnTo>
                <a:lnTo>
                  <a:pt x="17074" y="83560"/>
                </a:lnTo>
                <a:lnTo>
                  <a:pt x="17265" y="83942"/>
                </a:lnTo>
                <a:lnTo>
                  <a:pt x="17457" y="84229"/>
                </a:lnTo>
                <a:lnTo>
                  <a:pt x="17743" y="84418"/>
                </a:lnTo>
                <a:lnTo>
                  <a:pt x="18124" y="84610"/>
                </a:lnTo>
                <a:lnTo>
                  <a:pt x="18410" y="84704"/>
                </a:lnTo>
                <a:lnTo>
                  <a:pt x="19173" y="84704"/>
                </a:lnTo>
                <a:lnTo>
                  <a:pt x="19460" y="84610"/>
                </a:lnTo>
                <a:lnTo>
                  <a:pt x="19841" y="84418"/>
                </a:lnTo>
                <a:lnTo>
                  <a:pt x="20127" y="84229"/>
                </a:lnTo>
                <a:lnTo>
                  <a:pt x="20318" y="83942"/>
                </a:lnTo>
                <a:lnTo>
                  <a:pt x="20509" y="83560"/>
                </a:lnTo>
                <a:lnTo>
                  <a:pt x="20604" y="83274"/>
                </a:lnTo>
                <a:lnTo>
                  <a:pt x="20604" y="82893"/>
                </a:lnTo>
                <a:lnTo>
                  <a:pt x="20604" y="82512"/>
                </a:lnTo>
                <a:lnTo>
                  <a:pt x="20509" y="82225"/>
                </a:lnTo>
                <a:lnTo>
                  <a:pt x="20318" y="81843"/>
                </a:lnTo>
                <a:lnTo>
                  <a:pt x="20127" y="81557"/>
                </a:lnTo>
                <a:lnTo>
                  <a:pt x="19841" y="81367"/>
                </a:lnTo>
                <a:lnTo>
                  <a:pt x="19460" y="81176"/>
                </a:lnTo>
                <a:lnTo>
                  <a:pt x="19173" y="81081"/>
                </a:lnTo>
                <a:close/>
                <a:moveTo>
                  <a:pt x="27567" y="81081"/>
                </a:moveTo>
                <a:lnTo>
                  <a:pt x="27281" y="81176"/>
                </a:lnTo>
                <a:lnTo>
                  <a:pt x="26900" y="81367"/>
                </a:lnTo>
                <a:lnTo>
                  <a:pt x="26613" y="81557"/>
                </a:lnTo>
                <a:lnTo>
                  <a:pt x="26422" y="81843"/>
                </a:lnTo>
                <a:lnTo>
                  <a:pt x="26232" y="82225"/>
                </a:lnTo>
                <a:lnTo>
                  <a:pt x="26136" y="82512"/>
                </a:lnTo>
                <a:lnTo>
                  <a:pt x="26136" y="82893"/>
                </a:lnTo>
                <a:lnTo>
                  <a:pt x="26136" y="83274"/>
                </a:lnTo>
                <a:lnTo>
                  <a:pt x="26232" y="83560"/>
                </a:lnTo>
                <a:lnTo>
                  <a:pt x="26422" y="83942"/>
                </a:lnTo>
                <a:lnTo>
                  <a:pt x="26613" y="84229"/>
                </a:lnTo>
                <a:lnTo>
                  <a:pt x="26900" y="84418"/>
                </a:lnTo>
                <a:lnTo>
                  <a:pt x="27281" y="84610"/>
                </a:lnTo>
                <a:lnTo>
                  <a:pt x="27567" y="84704"/>
                </a:lnTo>
                <a:lnTo>
                  <a:pt x="28330" y="84704"/>
                </a:lnTo>
                <a:lnTo>
                  <a:pt x="28617" y="84610"/>
                </a:lnTo>
                <a:lnTo>
                  <a:pt x="28998" y="84418"/>
                </a:lnTo>
                <a:lnTo>
                  <a:pt x="29284" y="84229"/>
                </a:lnTo>
                <a:lnTo>
                  <a:pt x="29475" y="83942"/>
                </a:lnTo>
                <a:lnTo>
                  <a:pt x="29666" y="83560"/>
                </a:lnTo>
                <a:lnTo>
                  <a:pt x="29761" y="83274"/>
                </a:lnTo>
                <a:lnTo>
                  <a:pt x="29761" y="82893"/>
                </a:lnTo>
                <a:lnTo>
                  <a:pt x="29761" y="82512"/>
                </a:lnTo>
                <a:lnTo>
                  <a:pt x="29666" y="82225"/>
                </a:lnTo>
                <a:lnTo>
                  <a:pt x="29475" y="81843"/>
                </a:lnTo>
                <a:lnTo>
                  <a:pt x="29284" y="81557"/>
                </a:lnTo>
                <a:lnTo>
                  <a:pt x="28998" y="81367"/>
                </a:lnTo>
                <a:lnTo>
                  <a:pt x="28617" y="81176"/>
                </a:lnTo>
                <a:lnTo>
                  <a:pt x="28330" y="81081"/>
                </a:lnTo>
                <a:close/>
                <a:moveTo>
                  <a:pt x="36725" y="81081"/>
                </a:moveTo>
                <a:lnTo>
                  <a:pt x="36439" y="81176"/>
                </a:lnTo>
                <a:lnTo>
                  <a:pt x="36057" y="81367"/>
                </a:lnTo>
                <a:lnTo>
                  <a:pt x="35770" y="81557"/>
                </a:lnTo>
                <a:lnTo>
                  <a:pt x="35581" y="81843"/>
                </a:lnTo>
                <a:lnTo>
                  <a:pt x="35389" y="82225"/>
                </a:lnTo>
                <a:lnTo>
                  <a:pt x="35295" y="82512"/>
                </a:lnTo>
                <a:lnTo>
                  <a:pt x="35295" y="82893"/>
                </a:lnTo>
                <a:lnTo>
                  <a:pt x="35295" y="83274"/>
                </a:lnTo>
                <a:lnTo>
                  <a:pt x="35389" y="83560"/>
                </a:lnTo>
                <a:lnTo>
                  <a:pt x="35581" y="83942"/>
                </a:lnTo>
                <a:lnTo>
                  <a:pt x="35770" y="84229"/>
                </a:lnTo>
                <a:lnTo>
                  <a:pt x="36057" y="84418"/>
                </a:lnTo>
                <a:lnTo>
                  <a:pt x="36439" y="84610"/>
                </a:lnTo>
                <a:lnTo>
                  <a:pt x="36725" y="84704"/>
                </a:lnTo>
                <a:lnTo>
                  <a:pt x="37487" y="84704"/>
                </a:lnTo>
                <a:lnTo>
                  <a:pt x="37774" y="84610"/>
                </a:lnTo>
                <a:lnTo>
                  <a:pt x="38156" y="84418"/>
                </a:lnTo>
                <a:lnTo>
                  <a:pt x="38442" y="84229"/>
                </a:lnTo>
                <a:lnTo>
                  <a:pt x="38632" y="83942"/>
                </a:lnTo>
                <a:lnTo>
                  <a:pt x="38823" y="83560"/>
                </a:lnTo>
                <a:lnTo>
                  <a:pt x="38918" y="83274"/>
                </a:lnTo>
                <a:lnTo>
                  <a:pt x="38918" y="82893"/>
                </a:lnTo>
                <a:lnTo>
                  <a:pt x="38918" y="82512"/>
                </a:lnTo>
                <a:lnTo>
                  <a:pt x="38823" y="82225"/>
                </a:lnTo>
                <a:lnTo>
                  <a:pt x="38632" y="81843"/>
                </a:lnTo>
                <a:lnTo>
                  <a:pt x="38442" y="81557"/>
                </a:lnTo>
                <a:lnTo>
                  <a:pt x="38156" y="81367"/>
                </a:lnTo>
                <a:lnTo>
                  <a:pt x="37774" y="81176"/>
                </a:lnTo>
                <a:lnTo>
                  <a:pt x="37487" y="81081"/>
                </a:lnTo>
                <a:close/>
                <a:moveTo>
                  <a:pt x="45882" y="81081"/>
                </a:moveTo>
                <a:lnTo>
                  <a:pt x="45596" y="81176"/>
                </a:lnTo>
                <a:lnTo>
                  <a:pt x="45214" y="81367"/>
                </a:lnTo>
                <a:lnTo>
                  <a:pt x="44927" y="81557"/>
                </a:lnTo>
                <a:lnTo>
                  <a:pt x="44738" y="81843"/>
                </a:lnTo>
                <a:lnTo>
                  <a:pt x="44546" y="82225"/>
                </a:lnTo>
                <a:lnTo>
                  <a:pt x="44451" y="82512"/>
                </a:lnTo>
                <a:lnTo>
                  <a:pt x="44451" y="82893"/>
                </a:lnTo>
                <a:lnTo>
                  <a:pt x="44451" y="83274"/>
                </a:lnTo>
                <a:lnTo>
                  <a:pt x="44546" y="83560"/>
                </a:lnTo>
                <a:lnTo>
                  <a:pt x="44738" y="83942"/>
                </a:lnTo>
                <a:lnTo>
                  <a:pt x="44927" y="84229"/>
                </a:lnTo>
                <a:lnTo>
                  <a:pt x="45214" y="84418"/>
                </a:lnTo>
                <a:lnTo>
                  <a:pt x="45596" y="84610"/>
                </a:lnTo>
                <a:lnTo>
                  <a:pt x="45882" y="84704"/>
                </a:lnTo>
                <a:lnTo>
                  <a:pt x="46646" y="84704"/>
                </a:lnTo>
                <a:lnTo>
                  <a:pt x="46932" y="84610"/>
                </a:lnTo>
                <a:lnTo>
                  <a:pt x="47313" y="84418"/>
                </a:lnTo>
                <a:lnTo>
                  <a:pt x="47599" y="84229"/>
                </a:lnTo>
                <a:lnTo>
                  <a:pt x="47790" y="83942"/>
                </a:lnTo>
                <a:lnTo>
                  <a:pt x="47980" y="83560"/>
                </a:lnTo>
                <a:lnTo>
                  <a:pt x="48077" y="83274"/>
                </a:lnTo>
                <a:lnTo>
                  <a:pt x="48077" y="82893"/>
                </a:lnTo>
                <a:lnTo>
                  <a:pt x="48077" y="82512"/>
                </a:lnTo>
                <a:lnTo>
                  <a:pt x="47980" y="82225"/>
                </a:lnTo>
                <a:lnTo>
                  <a:pt x="47790" y="81843"/>
                </a:lnTo>
                <a:lnTo>
                  <a:pt x="47599" y="81557"/>
                </a:lnTo>
                <a:lnTo>
                  <a:pt x="47313" y="81367"/>
                </a:lnTo>
                <a:lnTo>
                  <a:pt x="46932" y="81176"/>
                </a:lnTo>
                <a:lnTo>
                  <a:pt x="46646" y="81081"/>
                </a:lnTo>
                <a:close/>
                <a:moveTo>
                  <a:pt x="55039" y="81081"/>
                </a:moveTo>
                <a:lnTo>
                  <a:pt x="54753" y="81176"/>
                </a:lnTo>
                <a:lnTo>
                  <a:pt x="54372" y="81367"/>
                </a:lnTo>
                <a:lnTo>
                  <a:pt x="54086" y="81557"/>
                </a:lnTo>
                <a:lnTo>
                  <a:pt x="53895" y="81843"/>
                </a:lnTo>
                <a:lnTo>
                  <a:pt x="53703" y="82225"/>
                </a:lnTo>
                <a:lnTo>
                  <a:pt x="53608" y="82512"/>
                </a:lnTo>
                <a:lnTo>
                  <a:pt x="53608" y="82893"/>
                </a:lnTo>
                <a:lnTo>
                  <a:pt x="53608" y="83274"/>
                </a:lnTo>
                <a:lnTo>
                  <a:pt x="53703" y="83560"/>
                </a:lnTo>
                <a:lnTo>
                  <a:pt x="53895" y="83942"/>
                </a:lnTo>
                <a:lnTo>
                  <a:pt x="54086" y="84229"/>
                </a:lnTo>
                <a:lnTo>
                  <a:pt x="54372" y="84418"/>
                </a:lnTo>
                <a:lnTo>
                  <a:pt x="54753" y="84610"/>
                </a:lnTo>
                <a:lnTo>
                  <a:pt x="55039" y="84704"/>
                </a:lnTo>
                <a:lnTo>
                  <a:pt x="55803" y="84704"/>
                </a:lnTo>
                <a:lnTo>
                  <a:pt x="56089" y="84610"/>
                </a:lnTo>
                <a:lnTo>
                  <a:pt x="56470" y="84418"/>
                </a:lnTo>
                <a:lnTo>
                  <a:pt x="56756" y="84229"/>
                </a:lnTo>
                <a:lnTo>
                  <a:pt x="56947" y="83942"/>
                </a:lnTo>
                <a:lnTo>
                  <a:pt x="57137" y="83560"/>
                </a:lnTo>
                <a:lnTo>
                  <a:pt x="57234" y="83274"/>
                </a:lnTo>
                <a:lnTo>
                  <a:pt x="57234" y="82893"/>
                </a:lnTo>
                <a:lnTo>
                  <a:pt x="57234" y="82512"/>
                </a:lnTo>
                <a:lnTo>
                  <a:pt x="57137" y="82225"/>
                </a:lnTo>
                <a:lnTo>
                  <a:pt x="56947" y="81843"/>
                </a:lnTo>
                <a:lnTo>
                  <a:pt x="56756" y="81557"/>
                </a:lnTo>
                <a:lnTo>
                  <a:pt x="56470" y="81367"/>
                </a:lnTo>
                <a:lnTo>
                  <a:pt x="56089" y="81176"/>
                </a:lnTo>
                <a:lnTo>
                  <a:pt x="55803" y="81081"/>
                </a:lnTo>
                <a:close/>
                <a:moveTo>
                  <a:pt x="64196" y="81081"/>
                </a:moveTo>
                <a:lnTo>
                  <a:pt x="63910" y="81176"/>
                </a:lnTo>
                <a:lnTo>
                  <a:pt x="63529" y="81367"/>
                </a:lnTo>
                <a:lnTo>
                  <a:pt x="63243" y="81557"/>
                </a:lnTo>
                <a:lnTo>
                  <a:pt x="63052" y="81843"/>
                </a:lnTo>
                <a:lnTo>
                  <a:pt x="62862" y="82225"/>
                </a:lnTo>
                <a:lnTo>
                  <a:pt x="62765" y="82512"/>
                </a:lnTo>
                <a:lnTo>
                  <a:pt x="62765" y="82893"/>
                </a:lnTo>
                <a:lnTo>
                  <a:pt x="62765" y="83274"/>
                </a:lnTo>
                <a:lnTo>
                  <a:pt x="62862" y="83560"/>
                </a:lnTo>
                <a:lnTo>
                  <a:pt x="63052" y="83942"/>
                </a:lnTo>
                <a:lnTo>
                  <a:pt x="63243" y="84229"/>
                </a:lnTo>
                <a:lnTo>
                  <a:pt x="63529" y="84418"/>
                </a:lnTo>
                <a:lnTo>
                  <a:pt x="63910" y="84610"/>
                </a:lnTo>
                <a:lnTo>
                  <a:pt x="64196" y="84704"/>
                </a:lnTo>
                <a:lnTo>
                  <a:pt x="64960" y="84704"/>
                </a:lnTo>
                <a:lnTo>
                  <a:pt x="65246" y="84610"/>
                </a:lnTo>
                <a:lnTo>
                  <a:pt x="65627" y="84418"/>
                </a:lnTo>
                <a:lnTo>
                  <a:pt x="65913" y="84229"/>
                </a:lnTo>
                <a:lnTo>
                  <a:pt x="66104" y="83942"/>
                </a:lnTo>
                <a:lnTo>
                  <a:pt x="66296" y="83560"/>
                </a:lnTo>
                <a:lnTo>
                  <a:pt x="66391" y="83274"/>
                </a:lnTo>
                <a:lnTo>
                  <a:pt x="66391" y="82893"/>
                </a:lnTo>
                <a:lnTo>
                  <a:pt x="66391" y="82512"/>
                </a:lnTo>
                <a:lnTo>
                  <a:pt x="66296" y="82225"/>
                </a:lnTo>
                <a:lnTo>
                  <a:pt x="66104" y="81843"/>
                </a:lnTo>
                <a:lnTo>
                  <a:pt x="65913" y="81557"/>
                </a:lnTo>
                <a:lnTo>
                  <a:pt x="65627" y="81367"/>
                </a:lnTo>
                <a:lnTo>
                  <a:pt x="65246" y="81176"/>
                </a:lnTo>
                <a:lnTo>
                  <a:pt x="64960" y="81081"/>
                </a:lnTo>
                <a:close/>
                <a:moveTo>
                  <a:pt x="73355" y="81081"/>
                </a:moveTo>
                <a:lnTo>
                  <a:pt x="73069" y="81176"/>
                </a:lnTo>
                <a:lnTo>
                  <a:pt x="72686" y="81367"/>
                </a:lnTo>
                <a:lnTo>
                  <a:pt x="72400" y="81557"/>
                </a:lnTo>
                <a:lnTo>
                  <a:pt x="72209" y="81843"/>
                </a:lnTo>
                <a:lnTo>
                  <a:pt x="72019" y="82225"/>
                </a:lnTo>
                <a:lnTo>
                  <a:pt x="71922" y="82512"/>
                </a:lnTo>
                <a:lnTo>
                  <a:pt x="71922" y="82893"/>
                </a:lnTo>
                <a:lnTo>
                  <a:pt x="71922" y="83274"/>
                </a:lnTo>
                <a:lnTo>
                  <a:pt x="72019" y="83560"/>
                </a:lnTo>
                <a:lnTo>
                  <a:pt x="72209" y="83942"/>
                </a:lnTo>
                <a:lnTo>
                  <a:pt x="72400" y="84229"/>
                </a:lnTo>
                <a:lnTo>
                  <a:pt x="72686" y="84418"/>
                </a:lnTo>
                <a:lnTo>
                  <a:pt x="73069" y="84610"/>
                </a:lnTo>
                <a:lnTo>
                  <a:pt x="73355" y="84704"/>
                </a:lnTo>
                <a:lnTo>
                  <a:pt x="74117" y="84704"/>
                </a:lnTo>
                <a:lnTo>
                  <a:pt x="74403" y="84610"/>
                </a:lnTo>
                <a:lnTo>
                  <a:pt x="74785" y="84418"/>
                </a:lnTo>
                <a:lnTo>
                  <a:pt x="75072" y="84229"/>
                </a:lnTo>
                <a:lnTo>
                  <a:pt x="75261" y="83942"/>
                </a:lnTo>
                <a:lnTo>
                  <a:pt x="75453" y="83560"/>
                </a:lnTo>
                <a:lnTo>
                  <a:pt x="75548" y="83274"/>
                </a:lnTo>
                <a:lnTo>
                  <a:pt x="75548" y="82893"/>
                </a:lnTo>
                <a:lnTo>
                  <a:pt x="75548" y="82512"/>
                </a:lnTo>
                <a:lnTo>
                  <a:pt x="75453" y="82225"/>
                </a:lnTo>
                <a:lnTo>
                  <a:pt x="75261" y="81843"/>
                </a:lnTo>
                <a:lnTo>
                  <a:pt x="75072" y="81557"/>
                </a:lnTo>
                <a:lnTo>
                  <a:pt x="74785" y="81367"/>
                </a:lnTo>
                <a:lnTo>
                  <a:pt x="74403" y="81176"/>
                </a:lnTo>
                <a:lnTo>
                  <a:pt x="74117" y="81081"/>
                </a:lnTo>
                <a:close/>
                <a:moveTo>
                  <a:pt x="82512" y="81081"/>
                </a:moveTo>
                <a:lnTo>
                  <a:pt x="82225" y="81176"/>
                </a:lnTo>
                <a:lnTo>
                  <a:pt x="81843" y="81367"/>
                </a:lnTo>
                <a:lnTo>
                  <a:pt x="81557" y="81557"/>
                </a:lnTo>
                <a:lnTo>
                  <a:pt x="81367" y="81843"/>
                </a:lnTo>
                <a:lnTo>
                  <a:pt x="81176" y="82225"/>
                </a:lnTo>
                <a:lnTo>
                  <a:pt x="81081" y="82512"/>
                </a:lnTo>
                <a:lnTo>
                  <a:pt x="81081" y="82893"/>
                </a:lnTo>
                <a:lnTo>
                  <a:pt x="81081" y="83274"/>
                </a:lnTo>
                <a:lnTo>
                  <a:pt x="81176" y="83560"/>
                </a:lnTo>
                <a:lnTo>
                  <a:pt x="81367" y="83942"/>
                </a:lnTo>
                <a:lnTo>
                  <a:pt x="81557" y="84229"/>
                </a:lnTo>
                <a:lnTo>
                  <a:pt x="81843" y="84418"/>
                </a:lnTo>
                <a:lnTo>
                  <a:pt x="82225" y="84610"/>
                </a:lnTo>
                <a:lnTo>
                  <a:pt x="82512" y="84704"/>
                </a:lnTo>
                <a:lnTo>
                  <a:pt x="83274" y="84704"/>
                </a:lnTo>
                <a:lnTo>
                  <a:pt x="83560" y="84610"/>
                </a:lnTo>
                <a:lnTo>
                  <a:pt x="83942" y="84418"/>
                </a:lnTo>
                <a:lnTo>
                  <a:pt x="84229" y="84229"/>
                </a:lnTo>
                <a:lnTo>
                  <a:pt x="84418" y="83942"/>
                </a:lnTo>
                <a:lnTo>
                  <a:pt x="84610" y="83560"/>
                </a:lnTo>
                <a:lnTo>
                  <a:pt x="84704" y="83274"/>
                </a:lnTo>
                <a:lnTo>
                  <a:pt x="84704" y="82893"/>
                </a:lnTo>
                <a:lnTo>
                  <a:pt x="84704" y="82512"/>
                </a:lnTo>
                <a:lnTo>
                  <a:pt x="84610" y="82225"/>
                </a:lnTo>
                <a:lnTo>
                  <a:pt x="84418" y="81843"/>
                </a:lnTo>
                <a:lnTo>
                  <a:pt x="84229" y="81557"/>
                </a:lnTo>
                <a:lnTo>
                  <a:pt x="83942" y="81367"/>
                </a:lnTo>
                <a:lnTo>
                  <a:pt x="83560" y="81176"/>
                </a:lnTo>
                <a:lnTo>
                  <a:pt x="83274" y="81081"/>
                </a:lnTo>
                <a:close/>
                <a:moveTo>
                  <a:pt x="91669" y="81081"/>
                </a:moveTo>
                <a:lnTo>
                  <a:pt x="91382" y="81176"/>
                </a:lnTo>
                <a:lnTo>
                  <a:pt x="91001" y="81367"/>
                </a:lnTo>
                <a:lnTo>
                  <a:pt x="90715" y="81557"/>
                </a:lnTo>
                <a:lnTo>
                  <a:pt x="90524" y="81843"/>
                </a:lnTo>
                <a:lnTo>
                  <a:pt x="90333" y="82225"/>
                </a:lnTo>
                <a:lnTo>
                  <a:pt x="90238" y="82512"/>
                </a:lnTo>
                <a:lnTo>
                  <a:pt x="90238" y="82893"/>
                </a:lnTo>
                <a:lnTo>
                  <a:pt x="90238" y="83274"/>
                </a:lnTo>
                <a:lnTo>
                  <a:pt x="90333" y="83560"/>
                </a:lnTo>
                <a:lnTo>
                  <a:pt x="90524" y="83942"/>
                </a:lnTo>
                <a:lnTo>
                  <a:pt x="90715" y="84229"/>
                </a:lnTo>
                <a:lnTo>
                  <a:pt x="91001" y="84418"/>
                </a:lnTo>
                <a:lnTo>
                  <a:pt x="91382" y="84610"/>
                </a:lnTo>
                <a:lnTo>
                  <a:pt x="91669" y="84704"/>
                </a:lnTo>
                <a:lnTo>
                  <a:pt x="92432" y="84704"/>
                </a:lnTo>
                <a:lnTo>
                  <a:pt x="92718" y="84610"/>
                </a:lnTo>
                <a:lnTo>
                  <a:pt x="93099" y="84418"/>
                </a:lnTo>
                <a:lnTo>
                  <a:pt x="93386" y="84229"/>
                </a:lnTo>
                <a:lnTo>
                  <a:pt x="93577" y="83942"/>
                </a:lnTo>
                <a:lnTo>
                  <a:pt x="93767" y="83560"/>
                </a:lnTo>
                <a:lnTo>
                  <a:pt x="93863" y="83274"/>
                </a:lnTo>
                <a:lnTo>
                  <a:pt x="93863" y="82893"/>
                </a:lnTo>
                <a:lnTo>
                  <a:pt x="93863" y="82512"/>
                </a:lnTo>
                <a:lnTo>
                  <a:pt x="93767" y="82225"/>
                </a:lnTo>
                <a:lnTo>
                  <a:pt x="93577" y="81843"/>
                </a:lnTo>
                <a:lnTo>
                  <a:pt x="93386" y="81557"/>
                </a:lnTo>
                <a:lnTo>
                  <a:pt x="93099" y="81367"/>
                </a:lnTo>
                <a:lnTo>
                  <a:pt x="92718" y="81176"/>
                </a:lnTo>
                <a:lnTo>
                  <a:pt x="92432" y="81081"/>
                </a:lnTo>
                <a:close/>
                <a:moveTo>
                  <a:pt x="100826" y="81081"/>
                </a:moveTo>
                <a:lnTo>
                  <a:pt x="100539" y="81176"/>
                </a:lnTo>
                <a:lnTo>
                  <a:pt x="100158" y="81367"/>
                </a:lnTo>
                <a:lnTo>
                  <a:pt x="99872" y="81557"/>
                </a:lnTo>
                <a:lnTo>
                  <a:pt x="99681" y="81843"/>
                </a:lnTo>
                <a:lnTo>
                  <a:pt x="99491" y="82225"/>
                </a:lnTo>
                <a:lnTo>
                  <a:pt x="99395" y="82512"/>
                </a:lnTo>
                <a:lnTo>
                  <a:pt x="99395" y="82893"/>
                </a:lnTo>
                <a:lnTo>
                  <a:pt x="99395" y="83274"/>
                </a:lnTo>
                <a:lnTo>
                  <a:pt x="99491" y="83560"/>
                </a:lnTo>
                <a:lnTo>
                  <a:pt x="99681" y="83942"/>
                </a:lnTo>
                <a:lnTo>
                  <a:pt x="99872" y="84229"/>
                </a:lnTo>
                <a:lnTo>
                  <a:pt x="100158" y="84418"/>
                </a:lnTo>
                <a:lnTo>
                  <a:pt x="100539" y="84610"/>
                </a:lnTo>
                <a:lnTo>
                  <a:pt x="100826" y="84704"/>
                </a:lnTo>
                <a:lnTo>
                  <a:pt x="101589" y="84704"/>
                </a:lnTo>
                <a:lnTo>
                  <a:pt x="101875" y="84610"/>
                </a:lnTo>
                <a:lnTo>
                  <a:pt x="102256" y="84418"/>
                </a:lnTo>
                <a:lnTo>
                  <a:pt x="102542" y="84229"/>
                </a:lnTo>
                <a:lnTo>
                  <a:pt x="102734" y="83942"/>
                </a:lnTo>
                <a:lnTo>
                  <a:pt x="102925" y="83560"/>
                </a:lnTo>
                <a:lnTo>
                  <a:pt x="103020" y="83274"/>
                </a:lnTo>
                <a:lnTo>
                  <a:pt x="103020" y="82893"/>
                </a:lnTo>
                <a:lnTo>
                  <a:pt x="103020" y="82512"/>
                </a:lnTo>
                <a:lnTo>
                  <a:pt x="102925" y="82225"/>
                </a:lnTo>
                <a:lnTo>
                  <a:pt x="102734" y="81843"/>
                </a:lnTo>
                <a:lnTo>
                  <a:pt x="102542" y="81557"/>
                </a:lnTo>
                <a:lnTo>
                  <a:pt x="102256" y="81367"/>
                </a:lnTo>
                <a:lnTo>
                  <a:pt x="101875" y="81176"/>
                </a:lnTo>
                <a:lnTo>
                  <a:pt x="101589" y="81081"/>
                </a:lnTo>
                <a:close/>
                <a:moveTo>
                  <a:pt x="109983" y="81081"/>
                </a:moveTo>
                <a:lnTo>
                  <a:pt x="109696" y="81176"/>
                </a:lnTo>
                <a:lnTo>
                  <a:pt x="109315" y="81367"/>
                </a:lnTo>
                <a:lnTo>
                  <a:pt x="109029" y="81557"/>
                </a:lnTo>
                <a:lnTo>
                  <a:pt x="108838" y="81843"/>
                </a:lnTo>
                <a:lnTo>
                  <a:pt x="108648" y="82225"/>
                </a:lnTo>
                <a:lnTo>
                  <a:pt x="108552" y="82512"/>
                </a:lnTo>
                <a:lnTo>
                  <a:pt x="108552" y="82893"/>
                </a:lnTo>
                <a:lnTo>
                  <a:pt x="108552" y="83274"/>
                </a:lnTo>
                <a:lnTo>
                  <a:pt x="108648" y="83560"/>
                </a:lnTo>
                <a:lnTo>
                  <a:pt x="108838" y="83942"/>
                </a:lnTo>
                <a:lnTo>
                  <a:pt x="109029" y="84229"/>
                </a:lnTo>
                <a:lnTo>
                  <a:pt x="109315" y="84418"/>
                </a:lnTo>
                <a:lnTo>
                  <a:pt x="109696" y="84610"/>
                </a:lnTo>
                <a:lnTo>
                  <a:pt x="109983" y="84704"/>
                </a:lnTo>
                <a:lnTo>
                  <a:pt x="110746" y="84704"/>
                </a:lnTo>
                <a:lnTo>
                  <a:pt x="111032" y="84610"/>
                </a:lnTo>
                <a:lnTo>
                  <a:pt x="111413" y="84418"/>
                </a:lnTo>
                <a:lnTo>
                  <a:pt x="111699" y="84229"/>
                </a:lnTo>
                <a:lnTo>
                  <a:pt x="111891" y="83942"/>
                </a:lnTo>
                <a:lnTo>
                  <a:pt x="112082" y="83560"/>
                </a:lnTo>
                <a:lnTo>
                  <a:pt x="112177" y="83274"/>
                </a:lnTo>
                <a:lnTo>
                  <a:pt x="112177" y="82893"/>
                </a:lnTo>
                <a:lnTo>
                  <a:pt x="112177" y="82512"/>
                </a:lnTo>
                <a:lnTo>
                  <a:pt x="112082" y="82225"/>
                </a:lnTo>
                <a:lnTo>
                  <a:pt x="111891" y="81843"/>
                </a:lnTo>
                <a:lnTo>
                  <a:pt x="111699" y="81557"/>
                </a:lnTo>
                <a:lnTo>
                  <a:pt x="111413" y="81367"/>
                </a:lnTo>
                <a:lnTo>
                  <a:pt x="111032" y="81176"/>
                </a:lnTo>
                <a:lnTo>
                  <a:pt x="110746" y="81081"/>
                </a:lnTo>
                <a:close/>
                <a:moveTo>
                  <a:pt x="5723" y="85754"/>
                </a:moveTo>
                <a:lnTo>
                  <a:pt x="6772" y="87949"/>
                </a:lnTo>
                <a:lnTo>
                  <a:pt x="6869" y="87471"/>
                </a:lnTo>
                <a:lnTo>
                  <a:pt x="6772" y="86899"/>
                </a:lnTo>
                <a:lnTo>
                  <a:pt x="6583" y="86421"/>
                </a:lnTo>
                <a:lnTo>
                  <a:pt x="6200" y="86040"/>
                </a:lnTo>
                <a:lnTo>
                  <a:pt x="5723" y="85754"/>
                </a:lnTo>
                <a:close/>
                <a:moveTo>
                  <a:pt x="114276" y="85754"/>
                </a:moveTo>
                <a:lnTo>
                  <a:pt x="113799" y="86040"/>
                </a:lnTo>
                <a:lnTo>
                  <a:pt x="113418" y="86421"/>
                </a:lnTo>
                <a:lnTo>
                  <a:pt x="113227" y="86899"/>
                </a:lnTo>
                <a:lnTo>
                  <a:pt x="113132" y="87471"/>
                </a:lnTo>
                <a:lnTo>
                  <a:pt x="113227" y="87949"/>
                </a:lnTo>
                <a:lnTo>
                  <a:pt x="114276" y="85754"/>
                </a:lnTo>
                <a:close/>
                <a:moveTo>
                  <a:pt x="13831" y="85659"/>
                </a:moveTo>
                <a:lnTo>
                  <a:pt x="13545" y="85754"/>
                </a:lnTo>
                <a:lnTo>
                  <a:pt x="13164" y="85946"/>
                </a:lnTo>
                <a:lnTo>
                  <a:pt x="12878" y="86135"/>
                </a:lnTo>
                <a:lnTo>
                  <a:pt x="12687" y="86421"/>
                </a:lnTo>
                <a:lnTo>
                  <a:pt x="12495" y="86804"/>
                </a:lnTo>
                <a:lnTo>
                  <a:pt x="12401" y="87090"/>
                </a:lnTo>
                <a:lnTo>
                  <a:pt x="12401" y="87471"/>
                </a:lnTo>
                <a:lnTo>
                  <a:pt x="12401" y="87852"/>
                </a:lnTo>
                <a:lnTo>
                  <a:pt x="12495" y="88138"/>
                </a:lnTo>
                <a:lnTo>
                  <a:pt x="12687" y="88521"/>
                </a:lnTo>
                <a:lnTo>
                  <a:pt x="12878" y="88807"/>
                </a:lnTo>
                <a:lnTo>
                  <a:pt x="13164" y="88997"/>
                </a:lnTo>
                <a:lnTo>
                  <a:pt x="13545" y="89188"/>
                </a:lnTo>
                <a:lnTo>
                  <a:pt x="13831" y="89283"/>
                </a:lnTo>
                <a:lnTo>
                  <a:pt x="14595" y="89283"/>
                </a:lnTo>
                <a:lnTo>
                  <a:pt x="14881" y="89188"/>
                </a:lnTo>
                <a:lnTo>
                  <a:pt x="15262" y="88997"/>
                </a:lnTo>
                <a:lnTo>
                  <a:pt x="15548" y="88807"/>
                </a:lnTo>
                <a:lnTo>
                  <a:pt x="15740" y="88521"/>
                </a:lnTo>
                <a:lnTo>
                  <a:pt x="15929" y="88138"/>
                </a:lnTo>
                <a:lnTo>
                  <a:pt x="16026" y="87852"/>
                </a:lnTo>
                <a:lnTo>
                  <a:pt x="16026" y="87471"/>
                </a:lnTo>
                <a:lnTo>
                  <a:pt x="16026" y="87090"/>
                </a:lnTo>
                <a:lnTo>
                  <a:pt x="15929" y="86804"/>
                </a:lnTo>
                <a:lnTo>
                  <a:pt x="15740" y="86421"/>
                </a:lnTo>
                <a:lnTo>
                  <a:pt x="15548" y="86135"/>
                </a:lnTo>
                <a:lnTo>
                  <a:pt x="15262" y="85946"/>
                </a:lnTo>
                <a:lnTo>
                  <a:pt x="14881" y="85754"/>
                </a:lnTo>
                <a:lnTo>
                  <a:pt x="14595" y="85659"/>
                </a:lnTo>
                <a:close/>
                <a:moveTo>
                  <a:pt x="22988" y="85659"/>
                </a:moveTo>
                <a:lnTo>
                  <a:pt x="22702" y="85754"/>
                </a:lnTo>
                <a:lnTo>
                  <a:pt x="22321" y="85946"/>
                </a:lnTo>
                <a:lnTo>
                  <a:pt x="22035" y="86135"/>
                </a:lnTo>
                <a:lnTo>
                  <a:pt x="21844" y="86421"/>
                </a:lnTo>
                <a:lnTo>
                  <a:pt x="21654" y="86804"/>
                </a:lnTo>
                <a:lnTo>
                  <a:pt x="21558" y="87090"/>
                </a:lnTo>
                <a:lnTo>
                  <a:pt x="21558" y="87471"/>
                </a:lnTo>
                <a:lnTo>
                  <a:pt x="21558" y="87852"/>
                </a:lnTo>
                <a:lnTo>
                  <a:pt x="21654" y="88138"/>
                </a:lnTo>
                <a:lnTo>
                  <a:pt x="21844" y="88521"/>
                </a:lnTo>
                <a:lnTo>
                  <a:pt x="22035" y="88807"/>
                </a:lnTo>
                <a:lnTo>
                  <a:pt x="22321" y="88997"/>
                </a:lnTo>
                <a:lnTo>
                  <a:pt x="22702" y="89188"/>
                </a:lnTo>
                <a:lnTo>
                  <a:pt x="22988" y="89283"/>
                </a:lnTo>
                <a:lnTo>
                  <a:pt x="23752" y="89283"/>
                </a:lnTo>
                <a:lnTo>
                  <a:pt x="24038" y="89188"/>
                </a:lnTo>
                <a:lnTo>
                  <a:pt x="24419" y="88997"/>
                </a:lnTo>
                <a:lnTo>
                  <a:pt x="24705" y="88807"/>
                </a:lnTo>
                <a:lnTo>
                  <a:pt x="24897" y="88521"/>
                </a:lnTo>
                <a:lnTo>
                  <a:pt x="25088" y="88138"/>
                </a:lnTo>
                <a:lnTo>
                  <a:pt x="25183" y="87852"/>
                </a:lnTo>
                <a:lnTo>
                  <a:pt x="25183" y="87471"/>
                </a:lnTo>
                <a:lnTo>
                  <a:pt x="25183" y="87090"/>
                </a:lnTo>
                <a:lnTo>
                  <a:pt x="25088" y="86804"/>
                </a:lnTo>
                <a:lnTo>
                  <a:pt x="24897" y="86421"/>
                </a:lnTo>
                <a:lnTo>
                  <a:pt x="24705" y="86135"/>
                </a:lnTo>
                <a:lnTo>
                  <a:pt x="24419" y="85946"/>
                </a:lnTo>
                <a:lnTo>
                  <a:pt x="24038" y="85754"/>
                </a:lnTo>
                <a:lnTo>
                  <a:pt x="23752" y="85659"/>
                </a:lnTo>
                <a:close/>
                <a:moveTo>
                  <a:pt x="32145" y="85659"/>
                </a:moveTo>
                <a:lnTo>
                  <a:pt x="31859" y="85754"/>
                </a:lnTo>
                <a:lnTo>
                  <a:pt x="31478" y="85946"/>
                </a:lnTo>
                <a:lnTo>
                  <a:pt x="31192" y="86135"/>
                </a:lnTo>
                <a:lnTo>
                  <a:pt x="31001" y="86421"/>
                </a:lnTo>
                <a:lnTo>
                  <a:pt x="30811" y="86804"/>
                </a:lnTo>
                <a:lnTo>
                  <a:pt x="30714" y="87090"/>
                </a:lnTo>
                <a:lnTo>
                  <a:pt x="30714" y="87471"/>
                </a:lnTo>
                <a:lnTo>
                  <a:pt x="30714" y="87852"/>
                </a:lnTo>
                <a:lnTo>
                  <a:pt x="30811" y="88138"/>
                </a:lnTo>
                <a:lnTo>
                  <a:pt x="31001" y="88521"/>
                </a:lnTo>
                <a:lnTo>
                  <a:pt x="31192" y="88807"/>
                </a:lnTo>
                <a:lnTo>
                  <a:pt x="31478" y="88997"/>
                </a:lnTo>
                <a:lnTo>
                  <a:pt x="31859" y="89188"/>
                </a:lnTo>
                <a:lnTo>
                  <a:pt x="32145" y="89283"/>
                </a:lnTo>
                <a:lnTo>
                  <a:pt x="32909" y="89283"/>
                </a:lnTo>
                <a:lnTo>
                  <a:pt x="33195" y="89188"/>
                </a:lnTo>
                <a:lnTo>
                  <a:pt x="33578" y="88997"/>
                </a:lnTo>
                <a:lnTo>
                  <a:pt x="33864" y="88807"/>
                </a:lnTo>
                <a:lnTo>
                  <a:pt x="34053" y="88521"/>
                </a:lnTo>
                <a:lnTo>
                  <a:pt x="34245" y="88138"/>
                </a:lnTo>
                <a:lnTo>
                  <a:pt x="34340" y="87852"/>
                </a:lnTo>
                <a:lnTo>
                  <a:pt x="34340" y="87471"/>
                </a:lnTo>
                <a:lnTo>
                  <a:pt x="34340" y="87090"/>
                </a:lnTo>
                <a:lnTo>
                  <a:pt x="34245" y="86804"/>
                </a:lnTo>
                <a:lnTo>
                  <a:pt x="34053" y="86421"/>
                </a:lnTo>
                <a:lnTo>
                  <a:pt x="33864" y="86135"/>
                </a:lnTo>
                <a:lnTo>
                  <a:pt x="33578" y="85946"/>
                </a:lnTo>
                <a:lnTo>
                  <a:pt x="33195" y="85754"/>
                </a:lnTo>
                <a:lnTo>
                  <a:pt x="32909" y="85659"/>
                </a:lnTo>
                <a:close/>
                <a:moveTo>
                  <a:pt x="41304" y="85659"/>
                </a:moveTo>
                <a:lnTo>
                  <a:pt x="41018" y="85754"/>
                </a:lnTo>
                <a:lnTo>
                  <a:pt x="40635" y="85946"/>
                </a:lnTo>
                <a:lnTo>
                  <a:pt x="40349" y="86135"/>
                </a:lnTo>
                <a:lnTo>
                  <a:pt x="40159" y="86421"/>
                </a:lnTo>
                <a:lnTo>
                  <a:pt x="39968" y="86804"/>
                </a:lnTo>
                <a:lnTo>
                  <a:pt x="39873" y="87090"/>
                </a:lnTo>
                <a:lnTo>
                  <a:pt x="39873" y="87471"/>
                </a:lnTo>
                <a:lnTo>
                  <a:pt x="39873" y="87852"/>
                </a:lnTo>
                <a:lnTo>
                  <a:pt x="39968" y="88138"/>
                </a:lnTo>
                <a:lnTo>
                  <a:pt x="40159" y="88521"/>
                </a:lnTo>
                <a:lnTo>
                  <a:pt x="40349" y="88807"/>
                </a:lnTo>
                <a:lnTo>
                  <a:pt x="40635" y="88997"/>
                </a:lnTo>
                <a:lnTo>
                  <a:pt x="41018" y="89188"/>
                </a:lnTo>
                <a:lnTo>
                  <a:pt x="41304" y="89283"/>
                </a:lnTo>
                <a:lnTo>
                  <a:pt x="42066" y="89283"/>
                </a:lnTo>
                <a:lnTo>
                  <a:pt x="42352" y="89188"/>
                </a:lnTo>
                <a:lnTo>
                  <a:pt x="42735" y="88997"/>
                </a:lnTo>
                <a:lnTo>
                  <a:pt x="43021" y="88807"/>
                </a:lnTo>
                <a:lnTo>
                  <a:pt x="43210" y="88521"/>
                </a:lnTo>
                <a:lnTo>
                  <a:pt x="43402" y="88138"/>
                </a:lnTo>
                <a:lnTo>
                  <a:pt x="43497" y="87852"/>
                </a:lnTo>
                <a:lnTo>
                  <a:pt x="43497" y="87471"/>
                </a:lnTo>
                <a:lnTo>
                  <a:pt x="43497" y="87090"/>
                </a:lnTo>
                <a:lnTo>
                  <a:pt x="43402" y="86804"/>
                </a:lnTo>
                <a:lnTo>
                  <a:pt x="43210" y="86421"/>
                </a:lnTo>
                <a:lnTo>
                  <a:pt x="43021" y="86135"/>
                </a:lnTo>
                <a:lnTo>
                  <a:pt x="42735" y="85946"/>
                </a:lnTo>
                <a:lnTo>
                  <a:pt x="42352" y="85754"/>
                </a:lnTo>
                <a:lnTo>
                  <a:pt x="42066" y="85659"/>
                </a:lnTo>
                <a:close/>
                <a:moveTo>
                  <a:pt x="50461" y="85659"/>
                </a:moveTo>
                <a:lnTo>
                  <a:pt x="50175" y="85754"/>
                </a:lnTo>
                <a:lnTo>
                  <a:pt x="49794" y="85946"/>
                </a:lnTo>
                <a:lnTo>
                  <a:pt x="49507" y="86135"/>
                </a:lnTo>
                <a:lnTo>
                  <a:pt x="49316" y="86421"/>
                </a:lnTo>
                <a:lnTo>
                  <a:pt x="49125" y="86804"/>
                </a:lnTo>
                <a:lnTo>
                  <a:pt x="49030" y="87090"/>
                </a:lnTo>
                <a:lnTo>
                  <a:pt x="49030" y="87471"/>
                </a:lnTo>
                <a:lnTo>
                  <a:pt x="49030" y="87852"/>
                </a:lnTo>
                <a:lnTo>
                  <a:pt x="49125" y="88138"/>
                </a:lnTo>
                <a:lnTo>
                  <a:pt x="49316" y="88521"/>
                </a:lnTo>
                <a:lnTo>
                  <a:pt x="49507" y="88807"/>
                </a:lnTo>
                <a:lnTo>
                  <a:pt x="49794" y="88997"/>
                </a:lnTo>
                <a:lnTo>
                  <a:pt x="50175" y="89188"/>
                </a:lnTo>
                <a:lnTo>
                  <a:pt x="50461" y="89283"/>
                </a:lnTo>
                <a:lnTo>
                  <a:pt x="51224" y="89283"/>
                </a:lnTo>
                <a:lnTo>
                  <a:pt x="51511" y="89188"/>
                </a:lnTo>
                <a:lnTo>
                  <a:pt x="51892" y="88997"/>
                </a:lnTo>
                <a:lnTo>
                  <a:pt x="52178" y="88807"/>
                </a:lnTo>
                <a:lnTo>
                  <a:pt x="52369" y="88521"/>
                </a:lnTo>
                <a:lnTo>
                  <a:pt x="52559" y="88138"/>
                </a:lnTo>
                <a:lnTo>
                  <a:pt x="52655" y="87852"/>
                </a:lnTo>
                <a:lnTo>
                  <a:pt x="52655" y="87471"/>
                </a:lnTo>
                <a:lnTo>
                  <a:pt x="52655" y="87090"/>
                </a:lnTo>
                <a:lnTo>
                  <a:pt x="52559" y="86804"/>
                </a:lnTo>
                <a:lnTo>
                  <a:pt x="52369" y="86421"/>
                </a:lnTo>
                <a:lnTo>
                  <a:pt x="52178" y="86135"/>
                </a:lnTo>
                <a:lnTo>
                  <a:pt x="51892" y="85946"/>
                </a:lnTo>
                <a:lnTo>
                  <a:pt x="51511" y="85754"/>
                </a:lnTo>
                <a:lnTo>
                  <a:pt x="51224" y="85659"/>
                </a:lnTo>
                <a:close/>
                <a:moveTo>
                  <a:pt x="59618" y="85659"/>
                </a:moveTo>
                <a:lnTo>
                  <a:pt x="59332" y="85754"/>
                </a:lnTo>
                <a:lnTo>
                  <a:pt x="58951" y="85946"/>
                </a:lnTo>
                <a:lnTo>
                  <a:pt x="58664" y="86135"/>
                </a:lnTo>
                <a:lnTo>
                  <a:pt x="58473" y="86421"/>
                </a:lnTo>
                <a:lnTo>
                  <a:pt x="58282" y="86804"/>
                </a:lnTo>
                <a:lnTo>
                  <a:pt x="58187" y="87090"/>
                </a:lnTo>
                <a:lnTo>
                  <a:pt x="58187" y="87471"/>
                </a:lnTo>
                <a:lnTo>
                  <a:pt x="58187" y="87852"/>
                </a:lnTo>
                <a:lnTo>
                  <a:pt x="58282" y="88138"/>
                </a:lnTo>
                <a:lnTo>
                  <a:pt x="58473" y="88521"/>
                </a:lnTo>
                <a:lnTo>
                  <a:pt x="58664" y="88807"/>
                </a:lnTo>
                <a:lnTo>
                  <a:pt x="58951" y="88997"/>
                </a:lnTo>
                <a:lnTo>
                  <a:pt x="59332" y="89188"/>
                </a:lnTo>
                <a:lnTo>
                  <a:pt x="59618" y="89283"/>
                </a:lnTo>
                <a:lnTo>
                  <a:pt x="60381" y="89283"/>
                </a:lnTo>
                <a:lnTo>
                  <a:pt x="60667" y="89188"/>
                </a:lnTo>
                <a:lnTo>
                  <a:pt x="61048" y="88997"/>
                </a:lnTo>
                <a:lnTo>
                  <a:pt x="61335" y="88807"/>
                </a:lnTo>
                <a:lnTo>
                  <a:pt x="61526" y="88521"/>
                </a:lnTo>
                <a:lnTo>
                  <a:pt x="61717" y="88138"/>
                </a:lnTo>
                <a:lnTo>
                  <a:pt x="61812" y="87852"/>
                </a:lnTo>
                <a:lnTo>
                  <a:pt x="61812" y="87471"/>
                </a:lnTo>
                <a:lnTo>
                  <a:pt x="61812" y="87090"/>
                </a:lnTo>
                <a:lnTo>
                  <a:pt x="61717" y="86804"/>
                </a:lnTo>
                <a:lnTo>
                  <a:pt x="61526" y="86421"/>
                </a:lnTo>
                <a:lnTo>
                  <a:pt x="61335" y="86135"/>
                </a:lnTo>
                <a:lnTo>
                  <a:pt x="61048" y="85946"/>
                </a:lnTo>
                <a:lnTo>
                  <a:pt x="60667" y="85754"/>
                </a:lnTo>
                <a:lnTo>
                  <a:pt x="60381" y="85659"/>
                </a:lnTo>
                <a:close/>
                <a:moveTo>
                  <a:pt x="68775" y="85659"/>
                </a:moveTo>
                <a:lnTo>
                  <a:pt x="68488" y="85754"/>
                </a:lnTo>
                <a:lnTo>
                  <a:pt x="68107" y="85946"/>
                </a:lnTo>
                <a:lnTo>
                  <a:pt x="67821" y="86135"/>
                </a:lnTo>
                <a:lnTo>
                  <a:pt x="67630" y="86421"/>
                </a:lnTo>
                <a:lnTo>
                  <a:pt x="67440" y="86804"/>
                </a:lnTo>
                <a:lnTo>
                  <a:pt x="67344" y="87090"/>
                </a:lnTo>
                <a:lnTo>
                  <a:pt x="67344" y="87471"/>
                </a:lnTo>
                <a:lnTo>
                  <a:pt x="67344" y="87852"/>
                </a:lnTo>
                <a:lnTo>
                  <a:pt x="67440" y="88138"/>
                </a:lnTo>
                <a:lnTo>
                  <a:pt x="67630" y="88521"/>
                </a:lnTo>
                <a:lnTo>
                  <a:pt x="67821" y="88807"/>
                </a:lnTo>
                <a:lnTo>
                  <a:pt x="68107" y="88997"/>
                </a:lnTo>
                <a:lnTo>
                  <a:pt x="68488" y="89188"/>
                </a:lnTo>
                <a:lnTo>
                  <a:pt x="68775" y="89283"/>
                </a:lnTo>
                <a:lnTo>
                  <a:pt x="69538" y="89283"/>
                </a:lnTo>
                <a:lnTo>
                  <a:pt x="69824" y="89188"/>
                </a:lnTo>
                <a:lnTo>
                  <a:pt x="70205" y="88997"/>
                </a:lnTo>
                <a:lnTo>
                  <a:pt x="70492" y="88807"/>
                </a:lnTo>
                <a:lnTo>
                  <a:pt x="70683" y="88521"/>
                </a:lnTo>
                <a:lnTo>
                  <a:pt x="70874" y="88138"/>
                </a:lnTo>
                <a:lnTo>
                  <a:pt x="70969" y="87852"/>
                </a:lnTo>
                <a:lnTo>
                  <a:pt x="70969" y="87471"/>
                </a:lnTo>
                <a:lnTo>
                  <a:pt x="70969" y="87090"/>
                </a:lnTo>
                <a:lnTo>
                  <a:pt x="70874" y="86804"/>
                </a:lnTo>
                <a:lnTo>
                  <a:pt x="70683" y="86421"/>
                </a:lnTo>
                <a:lnTo>
                  <a:pt x="70492" y="86135"/>
                </a:lnTo>
                <a:lnTo>
                  <a:pt x="70205" y="85946"/>
                </a:lnTo>
                <a:lnTo>
                  <a:pt x="69824" y="85754"/>
                </a:lnTo>
                <a:lnTo>
                  <a:pt x="69538" y="85659"/>
                </a:lnTo>
                <a:close/>
                <a:moveTo>
                  <a:pt x="77933" y="85659"/>
                </a:moveTo>
                <a:lnTo>
                  <a:pt x="77647" y="85754"/>
                </a:lnTo>
                <a:lnTo>
                  <a:pt x="77264" y="85946"/>
                </a:lnTo>
                <a:lnTo>
                  <a:pt x="76978" y="86135"/>
                </a:lnTo>
                <a:lnTo>
                  <a:pt x="76789" y="86421"/>
                </a:lnTo>
                <a:lnTo>
                  <a:pt x="76597" y="86804"/>
                </a:lnTo>
                <a:lnTo>
                  <a:pt x="76502" y="87090"/>
                </a:lnTo>
                <a:lnTo>
                  <a:pt x="76502" y="87471"/>
                </a:lnTo>
                <a:lnTo>
                  <a:pt x="76502" y="87852"/>
                </a:lnTo>
                <a:lnTo>
                  <a:pt x="76597" y="88138"/>
                </a:lnTo>
                <a:lnTo>
                  <a:pt x="76789" y="88521"/>
                </a:lnTo>
                <a:lnTo>
                  <a:pt x="76978" y="88807"/>
                </a:lnTo>
                <a:lnTo>
                  <a:pt x="77264" y="88997"/>
                </a:lnTo>
                <a:lnTo>
                  <a:pt x="77647" y="89188"/>
                </a:lnTo>
                <a:lnTo>
                  <a:pt x="77933" y="89283"/>
                </a:lnTo>
                <a:lnTo>
                  <a:pt x="78695" y="89283"/>
                </a:lnTo>
                <a:lnTo>
                  <a:pt x="78981" y="89188"/>
                </a:lnTo>
                <a:lnTo>
                  <a:pt x="79364" y="88997"/>
                </a:lnTo>
                <a:lnTo>
                  <a:pt x="79650" y="88807"/>
                </a:lnTo>
                <a:lnTo>
                  <a:pt x="79840" y="88521"/>
                </a:lnTo>
                <a:lnTo>
                  <a:pt x="80031" y="88138"/>
                </a:lnTo>
                <a:lnTo>
                  <a:pt x="80126" y="87852"/>
                </a:lnTo>
                <a:lnTo>
                  <a:pt x="80126" y="87471"/>
                </a:lnTo>
                <a:lnTo>
                  <a:pt x="80126" y="87090"/>
                </a:lnTo>
                <a:lnTo>
                  <a:pt x="80031" y="86804"/>
                </a:lnTo>
                <a:lnTo>
                  <a:pt x="79840" y="86421"/>
                </a:lnTo>
                <a:lnTo>
                  <a:pt x="79650" y="86135"/>
                </a:lnTo>
                <a:lnTo>
                  <a:pt x="79364" y="85946"/>
                </a:lnTo>
                <a:lnTo>
                  <a:pt x="78981" y="85754"/>
                </a:lnTo>
                <a:lnTo>
                  <a:pt x="78695" y="85659"/>
                </a:lnTo>
                <a:close/>
                <a:moveTo>
                  <a:pt x="87090" y="85659"/>
                </a:moveTo>
                <a:lnTo>
                  <a:pt x="86804" y="85754"/>
                </a:lnTo>
                <a:lnTo>
                  <a:pt x="86423" y="85946"/>
                </a:lnTo>
                <a:lnTo>
                  <a:pt x="86135" y="86135"/>
                </a:lnTo>
                <a:lnTo>
                  <a:pt x="85946" y="86421"/>
                </a:lnTo>
                <a:lnTo>
                  <a:pt x="85754" y="86804"/>
                </a:lnTo>
                <a:lnTo>
                  <a:pt x="85659" y="87090"/>
                </a:lnTo>
                <a:lnTo>
                  <a:pt x="85659" y="87471"/>
                </a:lnTo>
                <a:lnTo>
                  <a:pt x="85659" y="87852"/>
                </a:lnTo>
                <a:lnTo>
                  <a:pt x="85754" y="88138"/>
                </a:lnTo>
                <a:lnTo>
                  <a:pt x="85946" y="88521"/>
                </a:lnTo>
                <a:lnTo>
                  <a:pt x="86135" y="88807"/>
                </a:lnTo>
                <a:lnTo>
                  <a:pt x="86423" y="88997"/>
                </a:lnTo>
                <a:lnTo>
                  <a:pt x="86804" y="89188"/>
                </a:lnTo>
                <a:lnTo>
                  <a:pt x="87090" y="89283"/>
                </a:lnTo>
                <a:lnTo>
                  <a:pt x="87854" y="89283"/>
                </a:lnTo>
                <a:lnTo>
                  <a:pt x="88140" y="89188"/>
                </a:lnTo>
                <a:lnTo>
                  <a:pt x="88521" y="88997"/>
                </a:lnTo>
                <a:lnTo>
                  <a:pt x="88807" y="88807"/>
                </a:lnTo>
                <a:lnTo>
                  <a:pt x="88998" y="88521"/>
                </a:lnTo>
                <a:lnTo>
                  <a:pt x="89188" y="88138"/>
                </a:lnTo>
                <a:lnTo>
                  <a:pt x="89285" y="87852"/>
                </a:lnTo>
                <a:lnTo>
                  <a:pt x="89285" y="87471"/>
                </a:lnTo>
                <a:lnTo>
                  <a:pt x="89285" y="87090"/>
                </a:lnTo>
                <a:lnTo>
                  <a:pt x="89188" y="86804"/>
                </a:lnTo>
                <a:lnTo>
                  <a:pt x="88998" y="86421"/>
                </a:lnTo>
                <a:lnTo>
                  <a:pt x="88807" y="86135"/>
                </a:lnTo>
                <a:lnTo>
                  <a:pt x="88521" y="85946"/>
                </a:lnTo>
                <a:lnTo>
                  <a:pt x="88140" y="85754"/>
                </a:lnTo>
                <a:lnTo>
                  <a:pt x="87854" y="85659"/>
                </a:lnTo>
                <a:close/>
                <a:moveTo>
                  <a:pt x="96247" y="85659"/>
                </a:moveTo>
                <a:lnTo>
                  <a:pt x="95961" y="85754"/>
                </a:lnTo>
                <a:lnTo>
                  <a:pt x="95580" y="85946"/>
                </a:lnTo>
                <a:lnTo>
                  <a:pt x="95294" y="86135"/>
                </a:lnTo>
                <a:lnTo>
                  <a:pt x="95102" y="86421"/>
                </a:lnTo>
                <a:lnTo>
                  <a:pt x="94911" y="86804"/>
                </a:lnTo>
                <a:lnTo>
                  <a:pt x="94816" y="87090"/>
                </a:lnTo>
                <a:lnTo>
                  <a:pt x="94816" y="87471"/>
                </a:lnTo>
                <a:lnTo>
                  <a:pt x="94816" y="87852"/>
                </a:lnTo>
                <a:lnTo>
                  <a:pt x="94911" y="88138"/>
                </a:lnTo>
                <a:lnTo>
                  <a:pt x="95102" y="88521"/>
                </a:lnTo>
                <a:lnTo>
                  <a:pt x="95294" y="88807"/>
                </a:lnTo>
                <a:lnTo>
                  <a:pt x="95580" y="88997"/>
                </a:lnTo>
                <a:lnTo>
                  <a:pt x="95961" y="89188"/>
                </a:lnTo>
                <a:lnTo>
                  <a:pt x="96247" y="89283"/>
                </a:lnTo>
                <a:lnTo>
                  <a:pt x="97011" y="89283"/>
                </a:lnTo>
                <a:lnTo>
                  <a:pt x="97297" y="89188"/>
                </a:lnTo>
                <a:lnTo>
                  <a:pt x="97678" y="88997"/>
                </a:lnTo>
                <a:lnTo>
                  <a:pt x="97964" y="88807"/>
                </a:lnTo>
                <a:lnTo>
                  <a:pt x="98155" y="88521"/>
                </a:lnTo>
                <a:lnTo>
                  <a:pt x="98345" y="88138"/>
                </a:lnTo>
                <a:lnTo>
                  <a:pt x="98441" y="87852"/>
                </a:lnTo>
                <a:lnTo>
                  <a:pt x="98441" y="87471"/>
                </a:lnTo>
                <a:lnTo>
                  <a:pt x="98441" y="87090"/>
                </a:lnTo>
                <a:lnTo>
                  <a:pt x="98345" y="86804"/>
                </a:lnTo>
                <a:lnTo>
                  <a:pt x="98155" y="86421"/>
                </a:lnTo>
                <a:lnTo>
                  <a:pt x="97964" y="86135"/>
                </a:lnTo>
                <a:lnTo>
                  <a:pt x="97678" y="85946"/>
                </a:lnTo>
                <a:lnTo>
                  <a:pt x="97297" y="85754"/>
                </a:lnTo>
                <a:lnTo>
                  <a:pt x="97011" y="85659"/>
                </a:lnTo>
                <a:close/>
                <a:moveTo>
                  <a:pt x="105404" y="85659"/>
                </a:moveTo>
                <a:lnTo>
                  <a:pt x="105118" y="85754"/>
                </a:lnTo>
                <a:lnTo>
                  <a:pt x="104737" y="85946"/>
                </a:lnTo>
                <a:lnTo>
                  <a:pt x="104451" y="86135"/>
                </a:lnTo>
                <a:lnTo>
                  <a:pt x="104259" y="86421"/>
                </a:lnTo>
                <a:lnTo>
                  <a:pt x="104070" y="86804"/>
                </a:lnTo>
                <a:lnTo>
                  <a:pt x="103973" y="87090"/>
                </a:lnTo>
                <a:lnTo>
                  <a:pt x="103973" y="87471"/>
                </a:lnTo>
                <a:lnTo>
                  <a:pt x="103973" y="87852"/>
                </a:lnTo>
                <a:lnTo>
                  <a:pt x="104070" y="88138"/>
                </a:lnTo>
                <a:lnTo>
                  <a:pt x="104259" y="88521"/>
                </a:lnTo>
                <a:lnTo>
                  <a:pt x="104451" y="88807"/>
                </a:lnTo>
                <a:lnTo>
                  <a:pt x="104737" y="88997"/>
                </a:lnTo>
                <a:lnTo>
                  <a:pt x="105118" y="89188"/>
                </a:lnTo>
                <a:lnTo>
                  <a:pt x="105404" y="89283"/>
                </a:lnTo>
                <a:lnTo>
                  <a:pt x="106168" y="89283"/>
                </a:lnTo>
                <a:lnTo>
                  <a:pt x="106454" y="89188"/>
                </a:lnTo>
                <a:lnTo>
                  <a:pt x="106835" y="88997"/>
                </a:lnTo>
                <a:lnTo>
                  <a:pt x="107121" y="88807"/>
                </a:lnTo>
                <a:lnTo>
                  <a:pt x="107312" y="88521"/>
                </a:lnTo>
                <a:lnTo>
                  <a:pt x="107504" y="88138"/>
                </a:lnTo>
                <a:lnTo>
                  <a:pt x="107598" y="87852"/>
                </a:lnTo>
                <a:lnTo>
                  <a:pt x="107598" y="87471"/>
                </a:lnTo>
                <a:lnTo>
                  <a:pt x="107598" y="87090"/>
                </a:lnTo>
                <a:lnTo>
                  <a:pt x="107504" y="86804"/>
                </a:lnTo>
                <a:lnTo>
                  <a:pt x="107312" y="86421"/>
                </a:lnTo>
                <a:lnTo>
                  <a:pt x="107121" y="86135"/>
                </a:lnTo>
                <a:lnTo>
                  <a:pt x="106835" y="85946"/>
                </a:lnTo>
                <a:lnTo>
                  <a:pt x="106454" y="85754"/>
                </a:lnTo>
                <a:lnTo>
                  <a:pt x="106168" y="85659"/>
                </a:lnTo>
                <a:close/>
                <a:moveTo>
                  <a:pt x="9253" y="90238"/>
                </a:moveTo>
                <a:lnTo>
                  <a:pt x="8967" y="90333"/>
                </a:lnTo>
                <a:lnTo>
                  <a:pt x="8586" y="90524"/>
                </a:lnTo>
                <a:lnTo>
                  <a:pt x="8394" y="90714"/>
                </a:lnTo>
                <a:lnTo>
                  <a:pt x="10303" y="93767"/>
                </a:lnTo>
                <a:lnTo>
                  <a:pt x="10779" y="93480"/>
                </a:lnTo>
                <a:lnTo>
                  <a:pt x="11161" y="93099"/>
                </a:lnTo>
                <a:lnTo>
                  <a:pt x="11351" y="92622"/>
                </a:lnTo>
                <a:lnTo>
                  <a:pt x="11447" y="92050"/>
                </a:lnTo>
                <a:lnTo>
                  <a:pt x="11447" y="91669"/>
                </a:lnTo>
                <a:lnTo>
                  <a:pt x="11351" y="91382"/>
                </a:lnTo>
                <a:lnTo>
                  <a:pt x="11161" y="91000"/>
                </a:lnTo>
                <a:lnTo>
                  <a:pt x="10970" y="90714"/>
                </a:lnTo>
                <a:lnTo>
                  <a:pt x="10684" y="90524"/>
                </a:lnTo>
                <a:lnTo>
                  <a:pt x="10303" y="90333"/>
                </a:lnTo>
                <a:lnTo>
                  <a:pt x="10016" y="90238"/>
                </a:lnTo>
                <a:close/>
                <a:moveTo>
                  <a:pt x="109983" y="90238"/>
                </a:moveTo>
                <a:lnTo>
                  <a:pt x="109696" y="90333"/>
                </a:lnTo>
                <a:lnTo>
                  <a:pt x="109315" y="90524"/>
                </a:lnTo>
                <a:lnTo>
                  <a:pt x="109029" y="90714"/>
                </a:lnTo>
                <a:lnTo>
                  <a:pt x="108838" y="91000"/>
                </a:lnTo>
                <a:lnTo>
                  <a:pt x="108648" y="91382"/>
                </a:lnTo>
                <a:lnTo>
                  <a:pt x="108552" y="91669"/>
                </a:lnTo>
                <a:lnTo>
                  <a:pt x="108552" y="92050"/>
                </a:lnTo>
                <a:lnTo>
                  <a:pt x="108648" y="92622"/>
                </a:lnTo>
                <a:lnTo>
                  <a:pt x="108838" y="93099"/>
                </a:lnTo>
                <a:lnTo>
                  <a:pt x="109220" y="93480"/>
                </a:lnTo>
                <a:lnTo>
                  <a:pt x="109696" y="93767"/>
                </a:lnTo>
                <a:lnTo>
                  <a:pt x="111605" y="90714"/>
                </a:lnTo>
                <a:lnTo>
                  <a:pt x="111413" y="90524"/>
                </a:lnTo>
                <a:lnTo>
                  <a:pt x="111032" y="90333"/>
                </a:lnTo>
                <a:lnTo>
                  <a:pt x="110746" y="90238"/>
                </a:lnTo>
                <a:close/>
                <a:moveTo>
                  <a:pt x="18410" y="90238"/>
                </a:moveTo>
                <a:lnTo>
                  <a:pt x="18124" y="90333"/>
                </a:lnTo>
                <a:lnTo>
                  <a:pt x="17743" y="90524"/>
                </a:lnTo>
                <a:lnTo>
                  <a:pt x="17457" y="90714"/>
                </a:lnTo>
                <a:lnTo>
                  <a:pt x="17265" y="91000"/>
                </a:lnTo>
                <a:lnTo>
                  <a:pt x="17074" y="91382"/>
                </a:lnTo>
                <a:lnTo>
                  <a:pt x="16979" y="91669"/>
                </a:lnTo>
                <a:lnTo>
                  <a:pt x="16979" y="92050"/>
                </a:lnTo>
                <a:lnTo>
                  <a:pt x="16979" y="92432"/>
                </a:lnTo>
                <a:lnTo>
                  <a:pt x="17074" y="92718"/>
                </a:lnTo>
                <a:lnTo>
                  <a:pt x="17265" y="93099"/>
                </a:lnTo>
                <a:lnTo>
                  <a:pt x="17457" y="93386"/>
                </a:lnTo>
                <a:lnTo>
                  <a:pt x="17743" y="93577"/>
                </a:lnTo>
                <a:lnTo>
                  <a:pt x="18124" y="93767"/>
                </a:lnTo>
                <a:lnTo>
                  <a:pt x="18410" y="93863"/>
                </a:lnTo>
                <a:lnTo>
                  <a:pt x="19173" y="93863"/>
                </a:lnTo>
                <a:lnTo>
                  <a:pt x="19460" y="93767"/>
                </a:lnTo>
                <a:lnTo>
                  <a:pt x="19841" y="93577"/>
                </a:lnTo>
                <a:lnTo>
                  <a:pt x="20127" y="93386"/>
                </a:lnTo>
                <a:lnTo>
                  <a:pt x="20318" y="93099"/>
                </a:lnTo>
                <a:lnTo>
                  <a:pt x="20509" y="92718"/>
                </a:lnTo>
                <a:lnTo>
                  <a:pt x="20604" y="92432"/>
                </a:lnTo>
                <a:lnTo>
                  <a:pt x="20604" y="92050"/>
                </a:lnTo>
                <a:lnTo>
                  <a:pt x="20604" y="91669"/>
                </a:lnTo>
                <a:lnTo>
                  <a:pt x="20509" y="91382"/>
                </a:lnTo>
                <a:lnTo>
                  <a:pt x="20318" y="91000"/>
                </a:lnTo>
                <a:lnTo>
                  <a:pt x="20127" y="90714"/>
                </a:lnTo>
                <a:lnTo>
                  <a:pt x="19841" y="90524"/>
                </a:lnTo>
                <a:lnTo>
                  <a:pt x="19460" y="90333"/>
                </a:lnTo>
                <a:lnTo>
                  <a:pt x="19173" y="90238"/>
                </a:lnTo>
                <a:close/>
                <a:moveTo>
                  <a:pt x="27567" y="90238"/>
                </a:moveTo>
                <a:lnTo>
                  <a:pt x="27281" y="90333"/>
                </a:lnTo>
                <a:lnTo>
                  <a:pt x="26900" y="90524"/>
                </a:lnTo>
                <a:lnTo>
                  <a:pt x="26613" y="90714"/>
                </a:lnTo>
                <a:lnTo>
                  <a:pt x="26422" y="91000"/>
                </a:lnTo>
                <a:lnTo>
                  <a:pt x="26232" y="91382"/>
                </a:lnTo>
                <a:lnTo>
                  <a:pt x="26136" y="91669"/>
                </a:lnTo>
                <a:lnTo>
                  <a:pt x="26136" y="92050"/>
                </a:lnTo>
                <a:lnTo>
                  <a:pt x="26136" y="92432"/>
                </a:lnTo>
                <a:lnTo>
                  <a:pt x="26232" y="92718"/>
                </a:lnTo>
                <a:lnTo>
                  <a:pt x="26422" y="93099"/>
                </a:lnTo>
                <a:lnTo>
                  <a:pt x="26613" y="93386"/>
                </a:lnTo>
                <a:lnTo>
                  <a:pt x="26900" y="93577"/>
                </a:lnTo>
                <a:lnTo>
                  <a:pt x="27281" y="93767"/>
                </a:lnTo>
                <a:lnTo>
                  <a:pt x="27567" y="93863"/>
                </a:lnTo>
                <a:lnTo>
                  <a:pt x="28330" y="93863"/>
                </a:lnTo>
                <a:lnTo>
                  <a:pt x="28617" y="93767"/>
                </a:lnTo>
                <a:lnTo>
                  <a:pt x="28998" y="93577"/>
                </a:lnTo>
                <a:lnTo>
                  <a:pt x="29284" y="93386"/>
                </a:lnTo>
                <a:lnTo>
                  <a:pt x="29475" y="93099"/>
                </a:lnTo>
                <a:lnTo>
                  <a:pt x="29666" y="92718"/>
                </a:lnTo>
                <a:lnTo>
                  <a:pt x="29761" y="92432"/>
                </a:lnTo>
                <a:lnTo>
                  <a:pt x="29761" y="92050"/>
                </a:lnTo>
                <a:lnTo>
                  <a:pt x="29761" y="91669"/>
                </a:lnTo>
                <a:lnTo>
                  <a:pt x="29666" y="91382"/>
                </a:lnTo>
                <a:lnTo>
                  <a:pt x="29475" y="91000"/>
                </a:lnTo>
                <a:lnTo>
                  <a:pt x="29284" y="90714"/>
                </a:lnTo>
                <a:lnTo>
                  <a:pt x="28998" y="90524"/>
                </a:lnTo>
                <a:lnTo>
                  <a:pt x="28617" y="90333"/>
                </a:lnTo>
                <a:lnTo>
                  <a:pt x="28330" y="90238"/>
                </a:lnTo>
                <a:close/>
                <a:moveTo>
                  <a:pt x="36725" y="90238"/>
                </a:moveTo>
                <a:lnTo>
                  <a:pt x="36439" y="90333"/>
                </a:lnTo>
                <a:lnTo>
                  <a:pt x="36057" y="90524"/>
                </a:lnTo>
                <a:lnTo>
                  <a:pt x="35770" y="90714"/>
                </a:lnTo>
                <a:lnTo>
                  <a:pt x="35581" y="91000"/>
                </a:lnTo>
                <a:lnTo>
                  <a:pt x="35389" y="91382"/>
                </a:lnTo>
                <a:lnTo>
                  <a:pt x="35295" y="91669"/>
                </a:lnTo>
                <a:lnTo>
                  <a:pt x="35295" y="92050"/>
                </a:lnTo>
                <a:lnTo>
                  <a:pt x="35295" y="92432"/>
                </a:lnTo>
                <a:lnTo>
                  <a:pt x="35389" y="92718"/>
                </a:lnTo>
                <a:lnTo>
                  <a:pt x="35581" y="93099"/>
                </a:lnTo>
                <a:lnTo>
                  <a:pt x="35770" y="93386"/>
                </a:lnTo>
                <a:lnTo>
                  <a:pt x="36057" y="93577"/>
                </a:lnTo>
                <a:lnTo>
                  <a:pt x="36439" y="93767"/>
                </a:lnTo>
                <a:lnTo>
                  <a:pt x="36725" y="93863"/>
                </a:lnTo>
                <a:lnTo>
                  <a:pt x="37487" y="93863"/>
                </a:lnTo>
                <a:lnTo>
                  <a:pt x="37774" y="93767"/>
                </a:lnTo>
                <a:lnTo>
                  <a:pt x="38156" y="93577"/>
                </a:lnTo>
                <a:lnTo>
                  <a:pt x="38442" y="93386"/>
                </a:lnTo>
                <a:lnTo>
                  <a:pt x="38632" y="93099"/>
                </a:lnTo>
                <a:lnTo>
                  <a:pt x="38823" y="92718"/>
                </a:lnTo>
                <a:lnTo>
                  <a:pt x="38918" y="92432"/>
                </a:lnTo>
                <a:lnTo>
                  <a:pt x="38918" y="92050"/>
                </a:lnTo>
                <a:lnTo>
                  <a:pt x="38918" y="91669"/>
                </a:lnTo>
                <a:lnTo>
                  <a:pt x="38823" y="91382"/>
                </a:lnTo>
                <a:lnTo>
                  <a:pt x="38632" y="91000"/>
                </a:lnTo>
                <a:lnTo>
                  <a:pt x="38442" y="90714"/>
                </a:lnTo>
                <a:lnTo>
                  <a:pt x="38156" y="90524"/>
                </a:lnTo>
                <a:lnTo>
                  <a:pt x="37774" y="90333"/>
                </a:lnTo>
                <a:lnTo>
                  <a:pt x="37487" y="90238"/>
                </a:lnTo>
                <a:close/>
                <a:moveTo>
                  <a:pt x="45882" y="90238"/>
                </a:moveTo>
                <a:lnTo>
                  <a:pt x="45596" y="90333"/>
                </a:lnTo>
                <a:lnTo>
                  <a:pt x="45214" y="90524"/>
                </a:lnTo>
                <a:lnTo>
                  <a:pt x="44927" y="90714"/>
                </a:lnTo>
                <a:lnTo>
                  <a:pt x="44738" y="91000"/>
                </a:lnTo>
                <a:lnTo>
                  <a:pt x="44546" y="91382"/>
                </a:lnTo>
                <a:lnTo>
                  <a:pt x="44451" y="91669"/>
                </a:lnTo>
                <a:lnTo>
                  <a:pt x="44451" y="92050"/>
                </a:lnTo>
                <a:lnTo>
                  <a:pt x="44451" y="92432"/>
                </a:lnTo>
                <a:lnTo>
                  <a:pt x="44546" y="92718"/>
                </a:lnTo>
                <a:lnTo>
                  <a:pt x="44738" y="93099"/>
                </a:lnTo>
                <a:lnTo>
                  <a:pt x="44927" y="93386"/>
                </a:lnTo>
                <a:lnTo>
                  <a:pt x="45214" y="93577"/>
                </a:lnTo>
                <a:lnTo>
                  <a:pt x="45596" y="93767"/>
                </a:lnTo>
                <a:lnTo>
                  <a:pt x="45882" y="93863"/>
                </a:lnTo>
                <a:lnTo>
                  <a:pt x="46646" y="93863"/>
                </a:lnTo>
                <a:lnTo>
                  <a:pt x="46932" y="93767"/>
                </a:lnTo>
                <a:lnTo>
                  <a:pt x="47313" y="93577"/>
                </a:lnTo>
                <a:lnTo>
                  <a:pt x="47599" y="93386"/>
                </a:lnTo>
                <a:lnTo>
                  <a:pt x="47790" y="93099"/>
                </a:lnTo>
                <a:lnTo>
                  <a:pt x="47980" y="92718"/>
                </a:lnTo>
                <a:lnTo>
                  <a:pt x="48077" y="92432"/>
                </a:lnTo>
                <a:lnTo>
                  <a:pt x="48077" y="92050"/>
                </a:lnTo>
                <a:lnTo>
                  <a:pt x="48077" y="91669"/>
                </a:lnTo>
                <a:lnTo>
                  <a:pt x="47980" y="91382"/>
                </a:lnTo>
                <a:lnTo>
                  <a:pt x="47790" y="91000"/>
                </a:lnTo>
                <a:lnTo>
                  <a:pt x="47599" y="90714"/>
                </a:lnTo>
                <a:lnTo>
                  <a:pt x="47313" y="90524"/>
                </a:lnTo>
                <a:lnTo>
                  <a:pt x="46932" y="90333"/>
                </a:lnTo>
                <a:lnTo>
                  <a:pt x="46646" y="90238"/>
                </a:lnTo>
                <a:close/>
                <a:moveTo>
                  <a:pt x="55039" y="90238"/>
                </a:moveTo>
                <a:lnTo>
                  <a:pt x="54753" y="90333"/>
                </a:lnTo>
                <a:lnTo>
                  <a:pt x="54372" y="90524"/>
                </a:lnTo>
                <a:lnTo>
                  <a:pt x="54086" y="90714"/>
                </a:lnTo>
                <a:lnTo>
                  <a:pt x="53895" y="91000"/>
                </a:lnTo>
                <a:lnTo>
                  <a:pt x="53703" y="91382"/>
                </a:lnTo>
                <a:lnTo>
                  <a:pt x="53608" y="91669"/>
                </a:lnTo>
                <a:lnTo>
                  <a:pt x="53608" y="92050"/>
                </a:lnTo>
                <a:lnTo>
                  <a:pt x="53608" y="92432"/>
                </a:lnTo>
                <a:lnTo>
                  <a:pt x="53703" y="92718"/>
                </a:lnTo>
                <a:lnTo>
                  <a:pt x="53895" y="93099"/>
                </a:lnTo>
                <a:lnTo>
                  <a:pt x="54086" y="93386"/>
                </a:lnTo>
                <a:lnTo>
                  <a:pt x="54372" y="93577"/>
                </a:lnTo>
                <a:lnTo>
                  <a:pt x="54753" y="93767"/>
                </a:lnTo>
                <a:lnTo>
                  <a:pt x="55039" y="93863"/>
                </a:lnTo>
                <a:lnTo>
                  <a:pt x="55803" y="93863"/>
                </a:lnTo>
                <a:lnTo>
                  <a:pt x="56089" y="93767"/>
                </a:lnTo>
                <a:lnTo>
                  <a:pt x="56470" y="93577"/>
                </a:lnTo>
                <a:lnTo>
                  <a:pt x="56756" y="93386"/>
                </a:lnTo>
                <a:lnTo>
                  <a:pt x="56947" y="93099"/>
                </a:lnTo>
                <a:lnTo>
                  <a:pt x="57137" y="92718"/>
                </a:lnTo>
                <a:lnTo>
                  <a:pt x="57234" y="92432"/>
                </a:lnTo>
                <a:lnTo>
                  <a:pt x="57234" y="92050"/>
                </a:lnTo>
                <a:lnTo>
                  <a:pt x="57234" y="91669"/>
                </a:lnTo>
                <a:lnTo>
                  <a:pt x="57137" y="91382"/>
                </a:lnTo>
                <a:lnTo>
                  <a:pt x="56947" y="91000"/>
                </a:lnTo>
                <a:lnTo>
                  <a:pt x="56756" y="90714"/>
                </a:lnTo>
                <a:lnTo>
                  <a:pt x="56470" y="90524"/>
                </a:lnTo>
                <a:lnTo>
                  <a:pt x="56089" y="90333"/>
                </a:lnTo>
                <a:lnTo>
                  <a:pt x="55803" y="90238"/>
                </a:lnTo>
                <a:close/>
                <a:moveTo>
                  <a:pt x="64196" y="90238"/>
                </a:moveTo>
                <a:lnTo>
                  <a:pt x="63910" y="90333"/>
                </a:lnTo>
                <a:lnTo>
                  <a:pt x="63529" y="90524"/>
                </a:lnTo>
                <a:lnTo>
                  <a:pt x="63243" y="90714"/>
                </a:lnTo>
                <a:lnTo>
                  <a:pt x="63052" y="91000"/>
                </a:lnTo>
                <a:lnTo>
                  <a:pt x="62862" y="91382"/>
                </a:lnTo>
                <a:lnTo>
                  <a:pt x="62765" y="91669"/>
                </a:lnTo>
                <a:lnTo>
                  <a:pt x="62765" y="92050"/>
                </a:lnTo>
                <a:lnTo>
                  <a:pt x="62765" y="92432"/>
                </a:lnTo>
                <a:lnTo>
                  <a:pt x="62862" y="92718"/>
                </a:lnTo>
                <a:lnTo>
                  <a:pt x="63052" y="93099"/>
                </a:lnTo>
                <a:lnTo>
                  <a:pt x="63243" y="93386"/>
                </a:lnTo>
                <a:lnTo>
                  <a:pt x="63529" y="93577"/>
                </a:lnTo>
                <a:lnTo>
                  <a:pt x="63910" y="93767"/>
                </a:lnTo>
                <a:lnTo>
                  <a:pt x="64196" y="93863"/>
                </a:lnTo>
                <a:lnTo>
                  <a:pt x="64960" y="93863"/>
                </a:lnTo>
                <a:lnTo>
                  <a:pt x="65246" y="93767"/>
                </a:lnTo>
                <a:lnTo>
                  <a:pt x="65627" y="93577"/>
                </a:lnTo>
                <a:lnTo>
                  <a:pt x="65913" y="93386"/>
                </a:lnTo>
                <a:lnTo>
                  <a:pt x="66104" y="93099"/>
                </a:lnTo>
                <a:lnTo>
                  <a:pt x="66296" y="92718"/>
                </a:lnTo>
                <a:lnTo>
                  <a:pt x="66391" y="92432"/>
                </a:lnTo>
                <a:lnTo>
                  <a:pt x="66391" y="92050"/>
                </a:lnTo>
                <a:lnTo>
                  <a:pt x="66391" y="91669"/>
                </a:lnTo>
                <a:lnTo>
                  <a:pt x="66296" y="91382"/>
                </a:lnTo>
                <a:lnTo>
                  <a:pt x="66104" y="91000"/>
                </a:lnTo>
                <a:lnTo>
                  <a:pt x="65913" y="90714"/>
                </a:lnTo>
                <a:lnTo>
                  <a:pt x="65627" y="90524"/>
                </a:lnTo>
                <a:lnTo>
                  <a:pt x="65246" y="90333"/>
                </a:lnTo>
                <a:lnTo>
                  <a:pt x="64960" y="90238"/>
                </a:lnTo>
                <a:close/>
                <a:moveTo>
                  <a:pt x="73355" y="90238"/>
                </a:moveTo>
                <a:lnTo>
                  <a:pt x="73069" y="90333"/>
                </a:lnTo>
                <a:lnTo>
                  <a:pt x="72686" y="90524"/>
                </a:lnTo>
                <a:lnTo>
                  <a:pt x="72400" y="90714"/>
                </a:lnTo>
                <a:lnTo>
                  <a:pt x="72209" y="91000"/>
                </a:lnTo>
                <a:lnTo>
                  <a:pt x="72019" y="91382"/>
                </a:lnTo>
                <a:lnTo>
                  <a:pt x="71922" y="91669"/>
                </a:lnTo>
                <a:lnTo>
                  <a:pt x="71922" y="92050"/>
                </a:lnTo>
                <a:lnTo>
                  <a:pt x="71922" y="92432"/>
                </a:lnTo>
                <a:lnTo>
                  <a:pt x="72019" y="92718"/>
                </a:lnTo>
                <a:lnTo>
                  <a:pt x="72209" y="93099"/>
                </a:lnTo>
                <a:lnTo>
                  <a:pt x="72400" y="93386"/>
                </a:lnTo>
                <a:lnTo>
                  <a:pt x="72686" y="93577"/>
                </a:lnTo>
                <a:lnTo>
                  <a:pt x="73069" y="93767"/>
                </a:lnTo>
                <a:lnTo>
                  <a:pt x="73355" y="93863"/>
                </a:lnTo>
                <a:lnTo>
                  <a:pt x="74117" y="93863"/>
                </a:lnTo>
                <a:lnTo>
                  <a:pt x="74403" y="93767"/>
                </a:lnTo>
                <a:lnTo>
                  <a:pt x="74785" y="93577"/>
                </a:lnTo>
                <a:lnTo>
                  <a:pt x="75072" y="93386"/>
                </a:lnTo>
                <a:lnTo>
                  <a:pt x="75261" y="93099"/>
                </a:lnTo>
                <a:lnTo>
                  <a:pt x="75453" y="92718"/>
                </a:lnTo>
                <a:lnTo>
                  <a:pt x="75548" y="92432"/>
                </a:lnTo>
                <a:lnTo>
                  <a:pt x="75548" y="92050"/>
                </a:lnTo>
                <a:lnTo>
                  <a:pt x="75548" y="91669"/>
                </a:lnTo>
                <a:lnTo>
                  <a:pt x="75453" y="91382"/>
                </a:lnTo>
                <a:lnTo>
                  <a:pt x="75261" y="91000"/>
                </a:lnTo>
                <a:lnTo>
                  <a:pt x="75072" y="90714"/>
                </a:lnTo>
                <a:lnTo>
                  <a:pt x="74785" y="90524"/>
                </a:lnTo>
                <a:lnTo>
                  <a:pt x="74403" y="90333"/>
                </a:lnTo>
                <a:lnTo>
                  <a:pt x="74117" y="90238"/>
                </a:lnTo>
                <a:close/>
                <a:moveTo>
                  <a:pt x="82512" y="90238"/>
                </a:moveTo>
                <a:lnTo>
                  <a:pt x="82225" y="90333"/>
                </a:lnTo>
                <a:lnTo>
                  <a:pt x="81843" y="90524"/>
                </a:lnTo>
                <a:lnTo>
                  <a:pt x="81557" y="90714"/>
                </a:lnTo>
                <a:lnTo>
                  <a:pt x="81367" y="91000"/>
                </a:lnTo>
                <a:lnTo>
                  <a:pt x="81176" y="91382"/>
                </a:lnTo>
                <a:lnTo>
                  <a:pt x="81081" y="91669"/>
                </a:lnTo>
                <a:lnTo>
                  <a:pt x="81081" y="92050"/>
                </a:lnTo>
                <a:lnTo>
                  <a:pt x="81081" y="92432"/>
                </a:lnTo>
                <a:lnTo>
                  <a:pt x="81176" y="92718"/>
                </a:lnTo>
                <a:lnTo>
                  <a:pt x="81367" y="93099"/>
                </a:lnTo>
                <a:lnTo>
                  <a:pt x="81557" y="93386"/>
                </a:lnTo>
                <a:lnTo>
                  <a:pt x="81843" y="93577"/>
                </a:lnTo>
                <a:lnTo>
                  <a:pt x="82225" y="93767"/>
                </a:lnTo>
                <a:lnTo>
                  <a:pt x="82512" y="93863"/>
                </a:lnTo>
                <a:lnTo>
                  <a:pt x="83274" y="93863"/>
                </a:lnTo>
                <a:lnTo>
                  <a:pt x="83560" y="93767"/>
                </a:lnTo>
                <a:lnTo>
                  <a:pt x="83942" y="93577"/>
                </a:lnTo>
                <a:lnTo>
                  <a:pt x="84229" y="93386"/>
                </a:lnTo>
                <a:lnTo>
                  <a:pt x="84418" y="93099"/>
                </a:lnTo>
                <a:lnTo>
                  <a:pt x="84610" y="92718"/>
                </a:lnTo>
                <a:lnTo>
                  <a:pt x="84704" y="92432"/>
                </a:lnTo>
                <a:lnTo>
                  <a:pt x="84704" y="92050"/>
                </a:lnTo>
                <a:lnTo>
                  <a:pt x="84704" y="91669"/>
                </a:lnTo>
                <a:lnTo>
                  <a:pt x="84610" y="91382"/>
                </a:lnTo>
                <a:lnTo>
                  <a:pt x="84418" y="91000"/>
                </a:lnTo>
                <a:lnTo>
                  <a:pt x="84229" y="90714"/>
                </a:lnTo>
                <a:lnTo>
                  <a:pt x="83942" y="90524"/>
                </a:lnTo>
                <a:lnTo>
                  <a:pt x="83560" y="90333"/>
                </a:lnTo>
                <a:lnTo>
                  <a:pt x="83274" y="90238"/>
                </a:lnTo>
                <a:close/>
                <a:moveTo>
                  <a:pt x="91669" y="90238"/>
                </a:moveTo>
                <a:lnTo>
                  <a:pt x="91382" y="90333"/>
                </a:lnTo>
                <a:lnTo>
                  <a:pt x="91001" y="90524"/>
                </a:lnTo>
                <a:lnTo>
                  <a:pt x="90715" y="90714"/>
                </a:lnTo>
                <a:lnTo>
                  <a:pt x="90524" y="91000"/>
                </a:lnTo>
                <a:lnTo>
                  <a:pt x="90333" y="91382"/>
                </a:lnTo>
                <a:lnTo>
                  <a:pt x="90238" y="91669"/>
                </a:lnTo>
                <a:lnTo>
                  <a:pt x="90238" y="92050"/>
                </a:lnTo>
                <a:lnTo>
                  <a:pt x="90238" y="92432"/>
                </a:lnTo>
                <a:lnTo>
                  <a:pt x="90333" y="92718"/>
                </a:lnTo>
                <a:lnTo>
                  <a:pt x="90524" y="93099"/>
                </a:lnTo>
                <a:lnTo>
                  <a:pt x="90715" y="93386"/>
                </a:lnTo>
                <a:lnTo>
                  <a:pt x="91001" y="93577"/>
                </a:lnTo>
                <a:lnTo>
                  <a:pt x="91382" y="93767"/>
                </a:lnTo>
                <a:lnTo>
                  <a:pt x="91669" y="93863"/>
                </a:lnTo>
                <a:lnTo>
                  <a:pt x="92432" y="93863"/>
                </a:lnTo>
                <a:lnTo>
                  <a:pt x="92718" y="93767"/>
                </a:lnTo>
                <a:lnTo>
                  <a:pt x="93099" y="93577"/>
                </a:lnTo>
                <a:lnTo>
                  <a:pt x="93386" y="93386"/>
                </a:lnTo>
                <a:lnTo>
                  <a:pt x="93577" y="93099"/>
                </a:lnTo>
                <a:lnTo>
                  <a:pt x="93767" y="92718"/>
                </a:lnTo>
                <a:lnTo>
                  <a:pt x="93863" y="92432"/>
                </a:lnTo>
                <a:lnTo>
                  <a:pt x="93863" y="92050"/>
                </a:lnTo>
                <a:lnTo>
                  <a:pt x="93863" y="91669"/>
                </a:lnTo>
                <a:lnTo>
                  <a:pt x="93767" y="91382"/>
                </a:lnTo>
                <a:lnTo>
                  <a:pt x="93577" y="91000"/>
                </a:lnTo>
                <a:lnTo>
                  <a:pt x="93386" y="90714"/>
                </a:lnTo>
                <a:lnTo>
                  <a:pt x="93099" y="90524"/>
                </a:lnTo>
                <a:lnTo>
                  <a:pt x="92718" y="90333"/>
                </a:lnTo>
                <a:lnTo>
                  <a:pt x="92432" y="90238"/>
                </a:lnTo>
                <a:close/>
                <a:moveTo>
                  <a:pt x="100826" y="90238"/>
                </a:moveTo>
                <a:lnTo>
                  <a:pt x="100539" y="90333"/>
                </a:lnTo>
                <a:lnTo>
                  <a:pt x="100158" y="90524"/>
                </a:lnTo>
                <a:lnTo>
                  <a:pt x="99872" y="90714"/>
                </a:lnTo>
                <a:lnTo>
                  <a:pt x="99681" y="91000"/>
                </a:lnTo>
                <a:lnTo>
                  <a:pt x="99491" y="91382"/>
                </a:lnTo>
                <a:lnTo>
                  <a:pt x="99395" y="91669"/>
                </a:lnTo>
                <a:lnTo>
                  <a:pt x="99395" y="92050"/>
                </a:lnTo>
                <a:lnTo>
                  <a:pt x="99395" y="92432"/>
                </a:lnTo>
                <a:lnTo>
                  <a:pt x="99491" y="92718"/>
                </a:lnTo>
                <a:lnTo>
                  <a:pt x="99681" y="93099"/>
                </a:lnTo>
                <a:lnTo>
                  <a:pt x="99872" y="93386"/>
                </a:lnTo>
                <a:lnTo>
                  <a:pt x="100158" y="93577"/>
                </a:lnTo>
                <a:lnTo>
                  <a:pt x="100539" y="93767"/>
                </a:lnTo>
                <a:lnTo>
                  <a:pt x="100826" y="93863"/>
                </a:lnTo>
                <a:lnTo>
                  <a:pt x="101589" y="93863"/>
                </a:lnTo>
                <a:lnTo>
                  <a:pt x="101875" y="93767"/>
                </a:lnTo>
                <a:lnTo>
                  <a:pt x="102256" y="93577"/>
                </a:lnTo>
                <a:lnTo>
                  <a:pt x="102542" y="93386"/>
                </a:lnTo>
                <a:lnTo>
                  <a:pt x="102734" y="93099"/>
                </a:lnTo>
                <a:lnTo>
                  <a:pt x="102925" y="92718"/>
                </a:lnTo>
                <a:lnTo>
                  <a:pt x="103020" y="92432"/>
                </a:lnTo>
                <a:lnTo>
                  <a:pt x="103020" y="92050"/>
                </a:lnTo>
                <a:lnTo>
                  <a:pt x="103020" y="91669"/>
                </a:lnTo>
                <a:lnTo>
                  <a:pt x="102925" y="91382"/>
                </a:lnTo>
                <a:lnTo>
                  <a:pt x="102734" y="91000"/>
                </a:lnTo>
                <a:lnTo>
                  <a:pt x="102542" y="90714"/>
                </a:lnTo>
                <a:lnTo>
                  <a:pt x="102256" y="90524"/>
                </a:lnTo>
                <a:lnTo>
                  <a:pt x="101875" y="90333"/>
                </a:lnTo>
                <a:lnTo>
                  <a:pt x="101589" y="90238"/>
                </a:lnTo>
                <a:close/>
                <a:moveTo>
                  <a:pt x="13737" y="94816"/>
                </a:moveTo>
                <a:lnTo>
                  <a:pt x="13354" y="95008"/>
                </a:lnTo>
                <a:lnTo>
                  <a:pt x="12973" y="95294"/>
                </a:lnTo>
                <a:lnTo>
                  <a:pt x="12687" y="95580"/>
                </a:lnTo>
                <a:lnTo>
                  <a:pt x="12495" y="96056"/>
                </a:lnTo>
                <a:lnTo>
                  <a:pt x="12401" y="96628"/>
                </a:lnTo>
                <a:lnTo>
                  <a:pt x="13737" y="98441"/>
                </a:lnTo>
                <a:lnTo>
                  <a:pt x="14595" y="98441"/>
                </a:lnTo>
                <a:lnTo>
                  <a:pt x="14881" y="98345"/>
                </a:lnTo>
                <a:lnTo>
                  <a:pt x="15262" y="98155"/>
                </a:lnTo>
                <a:lnTo>
                  <a:pt x="15548" y="97964"/>
                </a:lnTo>
                <a:lnTo>
                  <a:pt x="15740" y="97678"/>
                </a:lnTo>
                <a:lnTo>
                  <a:pt x="15929" y="97297"/>
                </a:lnTo>
                <a:lnTo>
                  <a:pt x="16026" y="97011"/>
                </a:lnTo>
                <a:lnTo>
                  <a:pt x="16026" y="96628"/>
                </a:lnTo>
                <a:lnTo>
                  <a:pt x="15929" y="96056"/>
                </a:lnTo>
                <a:lnTo>
                  <a:pt x="15740" y="95580"/>
                </a:lnTo>
                <a:lnTo>
                  <a:pt x="15453" y="95294"/>
                </a:lnTo>
                <a:lnTo>
                  <a:pt x="15071" y="95008"/>
                </a:lnTo>
                <a:lnTo>
                  <a:pt x="14690" y="94816"/>
                </a:lnTo>
                <a:close/>
                <a:moveTo>
                  <a:pt x="22893" y="94816"/>
                </a:moveTo>
                <a:lnTo>
                  <a:pt x="22512" y="95008"/>
                </a:lnTo>
                <a:lnTo>
                  <a:pt x="22130" y="95294"/>
                </a:lnTo>
                <a:lnTo>
                  <a:pt x="21844" y="95580"/>
                </a:lnTo>
                <a:lnTo>
                  <a:pt x="21654" y="96056"/>
                </a:lnTo>
                <a:lnTo>
                  <a:pt x="21558" y="96628"/>
                </a:lnTo>
                <a:lnTo>
                  <a:pt x="21558" y="97011"/>
                </a:lnTo>
                <a:lnTo>
                  <a:pt x="21654" y="97297"/>
                </a:lnTo>
                <a:lnTo>
                  <a:pt x="21844" y="97678"/>
                </a:lnTo>
                <a:lnTo>
                  <a:pt x="22035" y="97964"/>
                </a:lnTo>
                <a:lnTo>
                  <a:pt x="22321" y="98155"/>
                </a:lnTo>
                <a:lnTo>
                  <a:pt x="22702" y="98345"/>
                </a:lnTo>
                <a:lnTo>
                  <a:pt x="22988" y="98441"/>
                </a:lnTo>
                <a:lnTo>
                  <a:pt x="23752" y="98441"/>
                </a:lnTo>
                <a:lnTo>
                  <a:pt x="24038" y="98345"/>
                </a:lnTo>
                <a:lnTo>
                  <a:pt x="24419" y="98155"/>
                </a:lnTo>
                <a:lnTo>
                  <a:pt x="24705" y="97964"/>
                </a:lnTo>
                <a:lnTo>
                  <a:pt x="24897" y="97678"/>
                </a:lnTo>
                <a:lnTo>
                  <a:pt x="25088" y="97297"/>
                </a:lnTo>
                <a:lnTo>
                  <a:pt x="25183" y="97011"/>
                </a:lnTo>
                <a:lnTo>
                  <a:pt x="25183" y="96628"/>
                </a:lnTo>
                <a:lnTo>
                  <a:pt x="25088" y="96056"/>
                </a:lnTo>
                <a:lnTo>
                  <a:pt x="24897" y="95580"/>
                </a:lnTo>
                <a:lnTo>
                  <a:pt x="24610" y="95294"/>
                </a:lnTo>
                <a:lnTo>
                  <a:pt x="24229" y="95008"/>
                </a:lnTo>
                <a:lnTo>
                  <a:pt x="23847" y="94816"/>
                </a:lnTo>
                <a:close/>
                <a:moveTo>
                  <a:pt x="32050" y="94816"/>
                </a:moveTo>
                <a:lnTo>
                  <a:pt x="31669" y="95008"/>
                </a:lnTo>
                <a:lnTo>
                  <a:pt x="31287" y="95294"/>
                </a:lnTo>
                <a:lnTo>
                  <a:pt x="31001" y="95580"/>
                </a:lnTo>
                <a:lnTo>
                  <a:pt x="30811" y="96056"/>
                </a:lnTo>
                <a:lnTo>
                  <a:pt x="30714" y="96628"/>
                </a:lnTo>
                <a:lnTo>
                  <a:pt x="30714" y="97011"/>
                </a:lnTo>
                <a:lnTo>
                  <a:pt x="30811" y="97297"/>
                </a:lnTo>
                <a:lnTo>
                  <a:pt x="31001" y="97678"/>
                </a:lnTo>
                <a:lnTo>
                  <a:pt x="31192" y="97964"/>
                </a:lnTo>
                <a:lnTo>
                  <a:pt x="31478" y="98155"/>
                </a:lnTo>
                <a:lnTo>
                  <a:pt x="31859" y="98345"/>
                </a:lnTo>
                <a:lnTo>
                  <a:pt x="32145" y="98441"/>
                </a:lnTo>
                <a:lnTo>
                  <a:pt x="32909" y="98441"/>
                </a:lnTo>
                <a:lnTo>
                  <a:pt x="33195" y="98345"/>
                </a:lnTo>
                <a:lnTo>
                  <a:pt x="33578" y="98155"/>
                </a:lnTo>
                <a:lnTo>
                  <a:pt x="33864" y="97964"/>
                </a:lnTo>
                <a:lnTo>
                  <a:pt x="34053" y="97678"/>
                </a:lnTo>
                <a:lnTo>
                  <a:pt x="34245" y="97297"/>
                </a:lnTo>
                <a:lnTo>
                  <a:pt x="34340" y="97011"/>
                </a:lnTo>
                <a:lnTo>
                  <a:pt x="34340" y="96628"/>
                </a:lnTo>
                <a:lnTo>
                  <a:pt x="34245" y="96056"/>
                </a:lnTo>
                <a:lnTo>
                  <a:pt x="34053" y="95580"/>
                </a:lnTo>
                <a:lnTo>
                  <a:pt x="33767" y="95294"/>
                </a:lnTo>
                <a:lnTo>
                  <a:pt x="33386" y="95008"/>
                </a:lnTo>
                <a:lnTo>
                  <a:pt x="33004" y="94816"/>
                </a:lnTo>
                <a:close/>
                <a:moveTo>
                  <a:pt x="41207" y="94816"/>
                </a:moveTo>
                <a:lnTo>
                  <a:pt x="40826" y="95008"/>
                </a:lnTo>
                <a:lnTo>
                  <a:pt x="40445" y="95294"/>
                </a:lnTo>
                <a:lnTo>
                  <a:pt x="40159" y="95580"/>
                </a:lnTo>
                <a:lnTo>
                  <a:pt x="39968" y="96056"/>
                </a:lnTo>
                <a:lnTo>
                  <a:pt x="39873" y="96628"/>
                </a:lnTo>
                <a:lnTo>
                  <a:pt x="39873" y="97011"/>
                </a:lnTo>
                <a:lnTo>
                  <a:pt x="39968" y="97297"/>
                </a:lnTo>
                <a:lnTo>
                  <a:pt x="40159" y="97678"/>
                </a:lnTo>
                <a:lnTo>
                  <a:pt x="40349" y="97964"/>
                </a:lnTo>
                <a:lnTo>
                  <a:pt x="40635" y="98155"/>
                </a:lnTo>
                <a:lnTo>
                  <a:pt x="41018" y="98345"/>
                </a:lnTo>
                <a:lnTo>
                  <a:pt x="41304" y="98441"/>
                </a:lnTo>
                <a:lnTo>
                  <a:pt x="42066" y="98441"/>
                </a:lnTo>
                <a:lnTo>
                  <a:pt x="42352" y="98345"/>
                </a:lnTo>
                <a:lnTo>
                  <a:pt x="42735" y="98155"/>
                </a:lnTo>
                <a:lnTo>
                  <a:pt x="43021" y="97964"/>
                </a:lnTo>
                <a:lnTo>
                  <a:pt x="43210" y="97678"/>
                </a:lnTo>
                <a:lnTo>
                  <a:pt x="43402" y="97297"/>
                </a:lnTo>
                <a:lnTo>
                  <a:pt x="43497" y="97011"/>
                </a:lnTo>
                <a:lnTo>
                  <a:pt x="43497" y="96628"/>
                </a:lnTo>
                <a:lnTo>
                  <a:pt x="43402" y="96056"/>
                </a:lnTo>
                <a:lnTo>
                  <a:pt x="43210" y="95580"/>
                </a:lnTo>
                <a:lnTo>
                  <a:pt x="42924" y="95294"/>
                </a:lnTo>
                <a:lnTo>
                  <a:pt x="42543" y="95008"/>
                </a:lnTo>
                <a:lnTo>
                  <a:pt x="42162" y="94816"/>
                </a:lnTo>
                <a:close/>
                <a:moveTo>
                  <a:pt x="50366" y="94816"/>
                </a:moveTo>
                <a:lnTo>
                  <a:pt x="49983" y="95008"/>
                </a:lnTo>
                <a:lnTo>
                  <a:pt x="49602" y="95294"/>
                </a:lnTo>
                <a:lnTo>
                  <a:pt x="49316" y="95580"/>
                </a:lnTo>
                <a:lnTo>
                  <a:pt x="49125" y="96056"/>
                </a:lnTo>
                <a:lnTo>
                  <a:pt x="49030" y="96628"/>
                </a:lnTo>
                <a:lnTo>
                  <a:pt x="49030" y="97011"/>
                </a:lnTo>
                <a:lnTo>
                  <a:pt x="49125" y="97297"/>
                </a:lnTo>
                <a:lnTo>
                  <a:pt x="49316" y="97678"/>
                </a:lnTo>
                <a:lnTo>
                  <a:pt x="49507" y="97964"/>
                </a:lnTo>
                <a:lnTo>
                  <a:pt x="49794" y="98155"/>
                </a:lnTo>
                <a:lnTo>
                  <a:pt x="50175" y="98345"/>
                </a:lnTo>
                <a:lnTo>
                  <a:pt x="50461" y="98441"/>
                </a:lnTo>
                <a:lnTo>
                  <a:pt x="51224" y="98441"/>
                </a:lnTo>
                <a:lnTo>
                  <a:pt x="51511" y="98345"/>
                </a:lnTo>
                <a:lnTo>
                  <a:pt x="51892" y="98155"/>
                </a:lnTo>
                <a:lnTo>
                  <a:pt x="52178" y="97964"/>
                </a:lnTo>
                <a:lnTo>
                  <a:pt x="52369" y="97678"/>
                </a:lnTo>
                <a:lnTo>
                  <a:pt x="52559" y="97297"/>
                </a:lnTo>
                <a:lnTo>
                  <a:pt x="52655" y="97011"/>
                </a:lnTo>
                <a:lnTo>
                  <a:pt x="52655" y="96628"/>
                </a:lnTo>
                <a:lnTo>
                  <a:pt x="52559" y="96056"/>
                </a:lnTo>
                <a:lnTo>
                  <a:pt x="52369" y="95580"/>
                </a:lnTo>
                <a:lnTo>
                  <a:pt x="52083" y="95294"/>
                </a:lnTo>
                <a:lnTo>
                  <a:pt x="51700" y="95008"/>
                </a:lnTo>
                <a:lnTo>
                  <a:pt x="51319" y="94816"/>
                </a:lnTo>
                <a:close/>
                <a:moveTo>
                  <a:pt x="59523" y="94816"/>
                </a:moveTo>
                <a:lnTo>
                  <a:pt x="59140" y="95008"/>
                </a:lnTo>
                <a:lnTo>
                  <a:pt x="58759" y="95294"/>
                </a:lnTo>
                <a:lnTo>
                  <a:pt x="58473" y="95580"/>
                </a:lnTo>
                <a:lnTo>
                  <a:pt x="58282" y="96056"/>
                </a:lnTo>
                <a:lnTo>
                  <a:pt x="58187" y="96628"/>
                </a:lnTo>
                <a:lnTo>
                  <a:pt x="58187" y="97011"/>
                </a:lnTo>
                <a:lnTo>
                  <a:pt x="58282" y="97297"/>
                </a:lnTo>
                <a:lnTo>
                  <a:pt x="58473" y="97678"/>
                </a:lnTo>
                <a:lnTo>
                  <a:pt x="58664" y="97964"/>
                </a:lnTo>
                <a:lnTo>
                  <a:pt x="58951" y="98155"/>
                </a:lnTo>
                <a:lnTo>
                  <a:pt x="59332" y="98345"/>
                </a:lnTo>
                <a:lnTo>
                  <a:pt x="59618" y="98441"/>
                </a:lnTo>
                <a:lnTo>
                  <a:pt x="60381" y="98441"/>
                </a:lnTo>
                <a:lnTo>
                  <a:pt x="60667" y="98345"/>
                </a:lnTo>
                <a:lnTo>
                  <a:pt x="61048" y="98155"/>
                </a:lnTo>
                <a:lnTo>
                  <a:pt x="61335" y="97964"/>
                </a:lnTo>
                <a:lnTo>
                  <a:pt x="61526" y="97678"/>
                </a:lnTo>
                <a:lnTo>
                  <a:pt x="61717" y="97297"/>
                </a:lnTo>
                <a:lnTo>
                  <a:pt x="61812" y="97011"/>
                </a:lnTo>
                <a:lnTo>
                  <a:pt x="61812" y="96628"/>
                </a:lnTo>
                <a:lnTo>
                  <a:pt x="61717" y="96056"/>
                </a:lnTo>
                <a:lnTo>
                  <a:pt x="61526" y="95580"/>
                </a:lnTo>
                <a:lnTo>
                  <a:pt x="61240" y="95294"/>
                </a:lnTo>
                <a:lnTo>
                  <a:pt x="60859" y="95008"/>
                </a:lnTo>
                <a:lnTo>
                  <a:pt x="60476" y="94816"/>
                </a:lnTo>
                <a:close/>
                <a:moveTo>
                  <a:pt x="68680" y="94816"/>
                </a:moveTo>
                <a:lnTo>
                  <a:pt x="68299" y="95008"/>
                </a:lnTo>
                <a:lnTo>
                  <a:pt x="67916" y="95294"/>
                </a:lnTo>
                <a:lnTo>
                  <a:pt x="67630" y="95580"/>
                </a:lnTo>
                <a:lnTo>
                  <a:pt x="67440" y="96056"/>
                </a:lnTo>
                <a:lnTo>
                  <a:pt x="67344" y="96628"/>
                </a:lnTo>
                <a:lnTo>
                  <a:pt x="67344" y="97011"/>
                </a:lnTo>
                <a:lnTo>
                  <a:pt x="67440" y="97297"/>
                </a:lnTo>
                <a:lnTo>
                  <a:pt x="67630" y="97678"/>
                </a:lnTo>
                <a:lnTo>
                  <a:pt x="67821" y="97964"/>
                </a:lnTo>
                <a:lnTo>
                  <a:pt x="68107" y="98155"/>
                </a:lnTo>
                <a:lnTo>
                  <a:pt x="68488" y="98345"/>
                </a:lnTo>
                <a:lnTo>
                  <a:pt x="68775" y="98441"/>
                </a:lnTo>
                <a:lnTo>
                  <a:pt x="69538" y="98441"/>
                </a:lnTo>
                <a:lnTo>
                  <a:pt x="69824" y="98345"/>
                </a:lnTo>
                <a:lnTo>
                  <a:pt x="70205" y="98155"/>
                </a:lnTo>
                <a:lnTo>
                  <a:pt x="70492" y="97964"/>
                </a:lnTo>
                <a:lnTo>
                  <a:pt x="70683" y="97678"/>
                </a:lnTo>
                <a:lnTo>
                  <a:pt x="70874" y="97297"/>
                </a:lnTo>
                <a:lnTo>
                  <a:pt x="70969" y="97011"/>
                </a:lnTo>
                <a:lnTo>
                  <a:pt x="70969" y="96628"/>
                </a:lnTo>
                <a:lnTo>
                  <a:pt x="70874" y="96056"/>
                </a:lnTo>
                <a:lnTo>
                  <a:pt x="70683" y="95580"/>
                </a:lnTo>
                <a:lnTo>
                  <a:pt x="70397" y="95294"/>
                </a:lnTo>
                <a:lnTo>
                  <a:pt x="70016" y="95008"/>
                </a:lnTo>
                <a:lnTo>
                  <a:pt x="69633" y="94816"/>
                </a:lnTo>
                <a:close/>
                <a:moveTo>
                  <a:pt x="77837" y="94816"/>
                </a:moveTo>
                <a:lnTo>
                  <a:pt x="77456" y="95008"/>
                </a:lnTo>
                <a:lnTo>
                  <a:pt x="77075" y="95294"/>
                </a:lnTo>
                <a:lnTo>
                  <a:pt x="76789" y="95580"/>
                </a:lnTo>
                <a:lnTo>
                  <a:pt x="76597" y="96056"/>
                </a:lnTo>
                <a:lnTo>
                  <a:pt x="76502" y="96628"/>
                </a:lnTo>
                <a:lnTo>
                  <a:pt x="76502" y="97011"/>
                </a:lnTo>
                <a:lnTo>
                  <a:pt x="76597" y="97297"/>
                </a:lnTo>
                <a:lnTo>
                  <a:pt x="76789" y="97678"/>
                </a:lnTo>
                <a:lnTo>
                  <a:pt x="76978" y="97964"/>
                </a:lnTo>
                <a:lnTo>
                  <a:pt x="77264" y="98155"/>
                </a:lnTo>
                <a:lnTo>
                  <a:pt x="77647" y="98345"/>
                </a:lnTo>
                <a:lnTo>
                  <a:pt x="77933" y="98441"/>
                </a:lnTo>
                <a:lnTo>
                  <a:pt x="78695" y="98441"/>
                </a:lnTo>
                <a:lnTo>
                  <a:pt x="78981" y="98345"/>
                </a:lnTo>
                <a:lnTo>
                  <a:pt x="79364" y="98155"/>
                </a:lnTo>
                <a:lnTo>
                  <a:pt x="79650" y="97964"/>
                </a:lnTo>
                <a:lnTo>
                  <a:pt x="79840" y="97678"/>
                </a:lnTo>
                <a:lnTo>
                  <a:pt x="80031" y="97297"/>
                </a:lnTo>
                <a:lnTo>
                  <a:pt x="80126" y="97011"/>
                </a:lnTo>
                <a:lnTo>
                  <a:pt x="80126" y="96628"/>
                </a:lnTo>
                <a:lnTo>
                  <a:pt x="80031" y="96056"/>
                </a:lnTo>
                <a:lnTo>
                  <a:pt x="79840" y="95580"/>
                </a:lnTo>
                <a:lnTo>
                  <a:pt x="79554" y="95294"/>
                </a:lnTo>
                <a:lnTo>
                  <a:pt x="79173" y="95008"/>
                </a:lnTo>
                <a:lnTo>
                  <a:pt x="78792" y="94816"/>
                </a:lnTo>
                <a:close/>
                <a:moveTo>
                  <a:pt x="86995" y="94816"/>
                </a:moveTo>
                <a:lnTo>
                  <a:pt x="86613" y="95008"/>
                </a:lnTo>
                <a:lnTo>
                  <a:pt x="86232" y="95294"/>
                </a:lnTo>
                <a:lnTo>
                  <a:pt x="85946" y="95580"/>
                </a:lnTo>
                <a:lnTo>
                  <a:pt x="85754" y="96056"/>
                </a:lnTo>
                <a:lnTo>
                  <a:pt x="85659" y="96628"/>
                </a:lnTo>
                <a:lnTo>
                  <a:pt x="85659" y="97011"/>
                </a:lnTo>
                <a:lnTo>
                  <a:pt x="85754" y="97297"/>
                </a:lnTo>
                <a:lnTo>
                  <a:pt x="85946" y="97678"/>
                </a:lnTo>
                <a:lnTo>
                  <a:pt x="86135" y="97964"/>
                </a:lnTo>
                <a:lnTo>
                  <a:pt x="86423" y="98155"/>
                </a:lnTo>
                <a:lnTo>
                  <a:pt x="86804" y="98345"/>
                </a:lnTo>
                <a:lnTo>
                  <a:pt x="87090" y="98441"/>
                </a:lnTo>
                <a:lnTo>
                  <a:pt x="87854" y="98441"/>
                </a:lnTo>
                <a:lnTo>
                  <a:pt x="88140" y="98345"/>
                </a:lnTo>
                <a:lnTo>
                  <a:pt x="88521" y="98155"/>
                </a:lnTo>
                <a:lnTo>
                  <a:pt x="88807" y="97964"/>
                </a:lnTo>
                <a:lnTo>
                  <a:pt x="88998" y="97678"/>
                </a:lnTo>
                <a:lnTo>
                  <a:pt x="89188" y="97297"/>
                </a:lnTo>
                <a:lnTo>
                  <a:pt x="89285" y="97011"/>
                </a:lnTo>
                <a:lnTo>
                  <a:pt x="89285" y="96628"/>
                </a:lnTo>
                <a:lnTo>
                  <a:pt x="89188" y="96056"/>
                </a:lnTo>
                <a:lnTo>
                  <a:pt x="88998" y="95580"/>
                </a:lnTo>
                <a:lnTo>
                  <a:pt x="88712" y="95294"/>
                </a:lnTo>
                <a:lnTo>
                  <a:pt x="88330" y="95008"/>
                </a:lnTo>
                <a:lnTo>
                  <a:pt x="87949" y="94816"/>
                </a:lnTo>
                <a:close/>
                <a:moveTo>
                  <a:pt x="96152" y="94816"/>
                </a:moveTo>
                <a:lnTo>
                  <a:pt x="95770" y="95008"/>
                </a:lnTo>
                <a:lnTo>
                  <a:pt x="95389" y="95294"/>
                </a:lnTo>
                <a:lnTo>
                  <a:pt x="95102" y="95580"/>
                </a:lnTo>
                <a:lnTo>
                  <a:pt x="94911" y="96056"/>
                </a:lnTo>
                <a:lnTo>
                  <a:pt x="94816" y="96628"/>
                </a:lnTo>
                <a:lnTo>
                  <a:pt x="94816" y="97011"/>
                </a:lnTo>
                <a:lnTo>
                  <a:pt x="94911" y="97297"/>
                </a:lnTo>
                <a:lnTo>
                  <a:pt x="95102" y="97678"/>
                </a:lnTo>
                <a:lnTo>
                  <a:pt x="95294" y="97964"/>
                </a:lnTo>
                <a:lnTo>
                  <a:pt x="95580" y="98155"/>
                </a:lnTo>
                <a:lnTo>
                  <a:pt x="95961" y="98345"/>
                </a:lnTo>
                <a:lnTo>
                  <a:pt x="96247" y="98441"/>
                </a:lnTo>
                <a:lnTo>
                  <a:pt x="97011" y="98441"/>
                </a:lnTo>
                <a:lnTo>
                  <a:pt x="97297" y="98345"/>
                </a:lnTo>
                <a:lnTo>
                  <a:pt x="97678" y="98155"/>
                </a:lnTo>
                <a:lnTo>
                  <a:pt x="97964" y="97964"/>
                </a:lnTo>
                <a:lnTo>
                  <a:pt x="98155" y="97678"/>
                </a:lnTo>
                <a:lnTo>
                  <a:pt x="98345" y="97297"/>
                </a:lnTo>
                <a:lnTo>
                  <a:pt x="98441" y="97011"/>
                </a:lnTo>
                <a:lnTo>
                  <a:pt x="98441" y="96628"/>
                </a:lnTo>
                <a:lnTo>
                  <a:pt x="98345" y="96056"/>
                </a:lnTo>
                <a:lnTo>
                  <a:pt x="98155" y="95580"/>
                </a:lnTo>
                <a:lnTo>
                  <a:pt x="97869" y="95294"/>
                </a:lnTo>
                <a:lnTo>
                  <a:pt x="97487" y="95008"/>
                </a:lnTo>
                <a:lnTo>
                  <a:pt x="97106" y="94816"/>
                </a:lnTo>
                <a:close/>
                <a:moveTo>
                  <a:pt x="105309" y="94816"/>
                </a:moveTo>
                <a:lnTo>
                  <a:pt x="104928" y="95008"/>
                </a:lnTo>
                <a:lnTo>
                  <a:pt x="104546" y="95294"/>
                </a:lnTo>
                <a:lnTo>
                  <a:pt x="104259" y="95580"/>
                </a:lnTo>
                <a:lnTo>
                  <a:pt x="104070" y="96056"/>
                </a:lnTo>
                <a:lnTo>
                  <a:pt x="103973" y="96628"/>
                </a:lnTo>
                <a:lnTo>
                  <a:pt x="103973" y="97011"/>
                </a:lnTo>
                <a:lnTo>
                  <a:pt x="104070" y="97297"/>
                </a:lnTo>
                <a:lnTo>
                  <a:pt x="104259" y="97678"/>
                </a:lnTo>
                <a:lnTo>
                  <a:pt x="104451" y="97964"/>
                </a:lnTo>
                <a:lnTo>
                  <a:pt x="104737" y="98155"/>
                </a:lnTo>
                <a:lnTo>
                  <a:pt x="105118" y="98345"/>
                </a:lnTo>
                <a:lnTo>
                  <a:pt x="105404" y="98441"/>
                </a:lnTo>
                <a:lnTo>
                  <a:pt x="106262" y="98441"/>
                </a:lnTo>
                <a:lnTo>
                  <a:pt x="107598" y="96628"/>
                </a:lnTo>
                <a:lnTo>
                  <a:pt x="107504" y="96056"/>
                </a:lnTo>
                <a:lnTo>
                  <a:pt x="107312" y="95580"/>
                </a:lnTo>
                <a:lnTo>
                  <a:pt x="107026" y="95294"/>
                </a:lnTo>
                <a:lnTo>
                  <a:pt x="106645" y="95008"/>
                </a:lnTo>
                <a:lnTo>
                  <a:pt x="106262" y="94816"/>
                </a:lnTo>
                <a:close/>
                <a:moveTo>
                  <a:pt x="18410" y="99395"/>
                </a:moveTo>
                <a:lnTo>
                  <a:pt x="18124" y="99490"/>
                </a:lnTo>
                <a:lnTo>
                  <a:pt x="17743" y="99681"/>
                </a:lnTo>
                <a:lnTo>
                  <a:pt x="17457" y="99872"/>
                </a:lnTo>
                <a:lnTo>
                  <a:pt x="17265" y="100158"/>
                </a:lnTo>
                <a:lnTo>
                  <a:pt x="17074" y="100539"/>
                </a:lnTo>
                <a:lnTo>
                  <a:pt x="16979" y="100826"/>
                </a:lnTo>
                <a:lnTo>
                  <a:pt x="16979" y="101207"/>
                </a:lnTo>
                <a:lnTo>
                  <a:pt x="16979" y="101493"/>
                </a:lnTo>
                <a:lnTo>
                  <a:pt x="17074" y="101875"/>
                </a:lnTo>
                <a:lnTo>
                  <a:pt x="17360" y="102351"/>
                </a:lnTo>
                <a:lnTo>
                  <a:pt x="17646" y="102637"/>
                </a:lnTo>
                <a:lnTo>
                  <a:pt x="18124" y="102923"/>
                </a:lnTo>
                <a:lnTo>
                  <a:pt x="18505" y="103020"/>
                </a:lnTo>
                <a:lnTo>
                  <a:pt x="19173" y="103020"/>
                </a:lnTo>
                <a:lnTo>
                  <a:pt x="19460" y="102923"/>
                </a:lnTo>
                <a:lnTo>
                  <a:pt x="19841" y="102734"/>
                </a:lnTo>
                <a:lnTo>
                  <a:pt x="20127" y="102542"/>
                </a:lnTo>
                <a:lnTo>
                  <a:pt x="20318" y="102256"/>
                </a:lnTo>
                <a:lnTo>
                  <a:pt x="20509" y="101875"/>
                </a:lnTo>
                <a:lnTo>
                  <a:pt x="20604" y="101589"/>
                </a:lnTo>
                <a:lnTo>
                  <a:pt x="20604" y="101207"/>
                </a:lnTo>
                <a:lnTo>
                  <a:pt x="20604" y="100826"/>
                </a:lnTo>
                <a:lnTo>
                  <a:pt x="20509" y="100539"/>
                </a:lnTo>
                <a:lnTo>
                  <a:pt x="20318" y="100158"/>
                </a:lnTo>
                <a:lnTo>
                  <a:pt x="20127" y="99872"/>
                </a:lnTo>
                <a:lnTo>
                  <a:pt x="19841" y="99681"/>
                </a:lnTo>
                <a:lnTo>
                  <a:pt x="19460" y="99490"/>
                </a:lnTo>
                <a:lnTo>
                  <a:pt x="19173" y="99395"/>
                </a:lnTo>
                <a:close/>
                <a:moveTo>
                  <a:pt x="27567" y="99395"/>
                </a:moveTo>
                <a:lnTo>
                  <a:pt x="27281" y="99490"/>
                </a:lnTo>
                <a:lnTo>
                  <a:pt x="26900" y="99681"/>
                </a:lnTo>
                <a:lnTo>
                  <a:pt x="26613" y="99872"/>
                </a:lnTo>
                <a:lnTo>
                  <a:pt x="26422" y="100158"/>
                </a:lnTo>
                <a:lnTo>
                  <a:pt x="26232" y="100539"/>
                </a:lnTo>
                <a:lnTo>
                  <a:pt x="26136" y="100826"/>
                </a:lnTo>
                <a:lnTo>
                  <a:pt x="26136" y="101207"/>
                </a:lnTo>
                <a:lnTo>
                  <a:pt x="26136" y="101589"/>
                </a:lnTo>
                <a:lnTo>
                  <a:pt x="26232" y="101875"/>
                </a:lnTo>
                <a:lnTo>
                  <a:pt x="26422" y="102256"/>
                </a:lnTo>
                <a:lnTo>
                  <a:pt x="26613" y="102542"/>
                </a:lnTo>
                <a:lnTo>
                  <a:pt x="26900" y="102734"/>
                </a:lnTo>
                <a:lnTo>
                  <a:pt x="27281" y="102923"/>
                </a:lnTo>
                <a:lnTo>
                  <a:pt x="27567" y="103020"/>
                </a:lnTo>
                <a:lnTo>
                  <a:pt x="28330" y="103020"/>
                </a:lnTo>
                <a:lnTo>
                  <a:pt x="28617" y="102923"/>
                </a:lnTo>
                <a:lnTo>
                  <a:pt x="28998" y="102734"/>
                </a:lnTo>
                <a:lnTo>
                  <a:pt x="29284" y="102542"/>
                </a:lnTo>
                <a:lnTo>
                  <a:pt x="29475" y="102256"/>
                </a:lnTo>
                <a:lnTo>
                  <a:pt x="29666" y="101875"/>
                </a:lnTo>
                <a:lnTo>
                  <a:pt x="29761" y="101589"/>
                </a:lnTo>
                <a:lnTo>
                  <a:pt x="29761" y="101207"/>
                </a:lnTo>
                <a:lnTo>
                  <a:pt x="29761" y="100826"/>
                </a:lnTo>
                <a:lnTo>
                  <a:pt x="29666" y="100539"/>
                </a:lnTo>
                <a:lnTo>
                  <a:pt x="29475" y="100158"/>
                </a:lnTo>
                <a:lnTo>
                  <a:pt x="29284" y="99872"/>
                </a:lnTo>
                <a:lnTo>
                  <a:pt x="28998" y="99681"/>
                </a:lnTo>
                <a:lnTo>
                  <a:pt x="28617" y="99490"/>
                </a:lnTo>
                <a:lnTo>
                  <a:pt x="28330" y="99395"/>
                </a:lnTo>
                <a:close/>
                <a:moveTo>
                  <a:pt x="36725" y="99395"/>
                </a:moveTo>
                <a:lnTo>
                  <a:pt x="36439" y="99490"/>
                </a:lnTo>
                <a:lnTo>
                  <a:pt x="36057" y="99681"/>
                </a:lnTo>
                <a:lnTo>
                  <a:pt x="35770" y="99872"/>
                </a:lnTo>
                <a:lnTo>
                  <a:pt x="35581" y="100158"/>
                </a:lnTo>
                <a:lnTo>
                  <a:pt x="35389" y="100539"/>
                </a:lnTo>
                <a:lnTo>
                  <a:pt x="35295" y="100826"/>
                </a:lnTo>
                <a:lnTo>
                  <a:pt x="35295" y="101207"/>
                </a:lnTo>
                <a:lnTo>
                  <a:pt x="35295" y="101589"/>
                </a:lnTo>
                <a:lnTo>
                  <a:pt x="35389" y="101875"/>
                </a:lnTo>
                <a:lnTo>
                  <a:pt x="35581" y="102256"/>
                </a:lnTo>
                <a:lnTo>
                  <a:pt x="35770" y="102542"/>
                </a:lnTo>
                <a:lnTo>
                  <a:pt x="36057" y="102734"/>
                </a:lnTo>
                <a:lnTo>
                  <a:pt x="36439" y="102923"/>
                </a:lnTo>
                <a:lnTo>
                  <a:pt x="36725" y="103020"/>
                </a:lnTo>
                <a:lnTo>
                  <a:pt x="37487" y="103020"/>
                </a:lnTo>
                <a:lnTo>
                  <a:pt x="37774" y="102923"/>
                </a:lnTo>
                <a:lnTo>
                  <a:pt x="38156" y="102734"/>
                </a:lnTo>
                <a:lnTo>
                  <a:pt x="38442" y="102542"/>
                </a:lnTo>
                <a:lnTo>
                  <a:pt x="38632" y="102256"/>
                </a:lnTo>
                <a:lnTo>
                  <a:pt x="38823" y="101875"/>
                </a:lnTo>
                <a:lnTo>
                  <a:pt x="38918" y="101589"/>
                </a:lnTo>
                <a:lnTo>
                  <a:pt x="38918" y="101207"/>
                </a:lnTo>
                <a:lnTo>
                  <a:pt x="38918" y="100826"/>
                </a:lnTo>
                <a:lnTo>
                  <a:pt x="38823" y="100539"/>
                </a:lnTo>
                <a:lnTo>
                  <a:pt x="38632" y="100158"/>
                </a:lnTo>
                <a:lnTo>
                  <a:pt x="38442" y="99872"/>
                </a:lnTo>
                <a:lnTo>
                  <a:pt x="38156" y="99681"/>
                </a:lnTo>
                <a:lnTo>
                  <a:pt x="37774" y="99490"/>
                </a:lnTo>
                <a:lnTo>
                  <a:pt x="37487" y="99395"/>
                </a:lnTo>
                <a:close/>
                <a:moveTo>
                  <a:pt x="45882" y="99395"/>
                </a:moveTo>
                <a:lnTo>
                  <a:pt x="45596" y="99490"/>
                </a:lnTo>
                <a:lnTo>
                  <a:pt x="45214" y="99681"/>
                </a:lnTo>
                <a:lnTo>
                  <a:pt x="44927" y="99872"/>
                </a:lnTo>
                <a:lnTo>
                  <a:pt x="44738" y="100158"/>
                </a:lnTo>
                <a:lnTo>
                  <a:pt x="44546" y="100539"/>
                </a:lnTo>
                <a:lnTo>
                  <a:pt x="44451" y="100826"/>
                </a:lnTo>
                <a:lnTo>
                  <a:pt x="44451" y="101207"/>
                </a:lnTo>
                <a:lnTo>
                  <a:pt x="44451" y="101589"/>
                </a:lnTo>
                <a:lnTo>
                  <a:pt x="44546" y="101875"/>
                </a:lnTo>
                <a:lnTo>
                  <a:pt x="44738" y="102256"/>
                </a:lnTo>
                <a:lnTo>
                  <a:pt x="44927" y="102542"/>
                </a:lnTo>
                <a:lnTo>
                  <a:pt x="45214" y="102734"/>
                </a:lnTo>
                <a:lnTo>
                  <a:pt x="45596" y="102923"/>
                </a:lnTo>
                <a:lnTo>
                  <a:pt x="45882" y="103020"/>
                </a:lnTo>
                <a:lnTo>
                  <a:pt x="46646" y="103020"/>
                </a:lnTo>
                <a:lnTo>
                  <a:pt x="46932" y="102923"/>
                </a:lnTo>
                <a:lnTo>
                  <a:pt x="47313" y="102734"/>
                </a:lnTo>
                <a:lnTo>
                  <a:pt x="47599" y="102542"/>
                </a:lnTo>
                <a:lnTo>
                  <a:pt x="47790" y="102256"/>
                </a:lnTo>
                <a:lnTo>
                  <a:pt x="47980" y="101875"/>
                </a:lnTo>
                <a:lnTo>
                  <a:pt x="48077" y="101589"/>
                </a:lnTo>
                <a:lnTo>
                  <a:pt x="48077" y="101207"/>
                </a:lnTo>
                <a:lnTo>
                  <a:pt x="48077" y="100826"/>
                </a:lnTo>
                <a:lnTo>
                  <a:pt x="47980" y="100539"/>
                </a:lnTo>
                <a:lnTo>
                  <a:pt x="47790" y="100158"/>
                </a:lnTo>
                <a:lnTo>
                  <a:pt x="47599" y="99872"/>
                </a:lnTo>
                <a:lnTo>
                  <a:pt x="47313" y="99681"/>
                </a:lnTo>
                <a:lnTo>
                  <a:pt x="46932" y="99490"/>
                </a:lnTo>
                <a:lnTo>
                  <a:pt x="46646" y="99395"/>
                </a:lnTo>
                <a:close/>
                <a:moveTo>
                  <a:pt x="55039" y="99395"/>
                </a:moveTo>
                <a:lnTo>
                  <a:pt x="54753" y="99490"/>
                </a:lnTo>
                <a:lnTo>
                  <a:pt x="54372" y="99681"/>
                </a:lnTo>
                <a:lnTo>
                  <a:pt x="54086" y="99872"/>
                </a:lnTo>
                <a:lnTo>
                  <a:pt x="53895" y="100158"/>
                </a:lnTo>
                <a:lnTo>
                  <a:pt x="53703" y="100539"/>
                </a:lnTo>
                <a:lnTo>
                  <a:pt x="53608" y="100826"/>
                </a:lnTo>
                <a:lnTo>
                  <a:pt x="53608" y="101207"/>
                </a:lnTo>
                <a:lnTo>
                  <a:pt x="53608" y="101589"/>
                </a:lnTo>
                <a:lnTo>
                  <a:pt x="53703" y="101875"/>
                </a:lnTo>
                <a:lnTo>
                  <a:pt x="53895" y="102256"/>
                </a:lnTo>
                <a:lnTo>
                  <a:pt x="54086" y="102542"/>
                </a:lnTo>
                <a:lnTo>
                  <a:pt x="54372" y="102734"/>
                </a:lnTo>
                <a:lnTo>
                  <a:pt x="54753" y="102923"/>
                </a:lnTo>
                <a:lnTo>
                  <a:pt x="55039" y="103020"/>
                </a:lnTo>
                <a:lnTo>
                  <a:pt x="55803" y="103020"/>
                </a:lnTo>
                <a:lnTo>
                  <a:pt x="56089" y="102923"/>
                </a:lnTo>
                <a:lnTo>
                  <a:pt x="56470" y="102734"/>
                </a:lnTo>
                <a:lnTo>
                  <a:pt x="56756" y="102542"/>
                </a:lnTo>
                <a:lnTo>
                  <a:pt x="56947" y="102256"/>
                </a:lnTo>
                <a:lnTo>
                  <a:pt x="57137" y="101875"/>
                </a:lnTo>
                <a:lnTo>
                  <a:pt x="57234" y="101589"/>
                </a:lnTo>
                <a:lnTo>
                  <a:pt x="57234" y="101207"/>
                </a:lnTo>
                <a:lnTo>
                  <a:pt x="57234" y="100826"/>
                </a:lnTo>
                <a:lnTo>
                  <a:pt x="57137" y="100539"/>
                </a:lnTo>
                <a:lnTo>
                  <a:pt x="56947" y="100158"/>
                </a:lnTo>
                <a:lnTo>
                  <a:pt x="56756" y="99872"/>
                </a:lnTo>
                <a:lnTo>
                  <a:pt x="56470" y="99681"/>
                </a:lnTo>
                <a:lnTo>
                  <a:pt x="56089" y="99490"/>
                </a:lnTo>
                <a:lnTo>
                  <a:pt x="55803" y="99395"/>
                </a:lnTo>
                <a:close/>
                <a:moveTo>
                  <a:pt x="64196" y="99395"/>
                </a:moveTo>
                <a:lnTo>
                  <a:pt x="63910" y="99490"/>
                </a:lnTo>
                <a:lnTo>
                  <a:pt x="63529" y="99681"/>
                </a:lnTo>
                <a:lnTo>
                  <a:pt x="63243" y="99872"/>
                </a:lnTo>
                <a:lnTo>
                  <a:pt x="63052" y="100158"/>
                </a:lnTo>
                <a:lnTo>
                  <a:pt x="62862" y="100539"/>
                </a:lnTo>
                <a:lnTo>
                  <a:pt x="62765" y="100826"/>
                </a:lnTo>
                <a:lnTo>
                  <a:pt x="62765" y="101207"/>
                </a:lnTo>
                <a:lnTo>
                  <a:pt x="62765" y="101589"/>
                </a:lnTo>
                <a:lnTo>
                  <a:pt x="62862" y="101875"/>
                </a:lnTo>
                <a:lnTo>
                  <a:pt x="63052" y="102256"/>
                </a:lnTo>
                <a:lnTo>
                  <a:pt x="63243" y="102542"/>
                </a:lnTo>
                <a:lnTo>
                  <a:pt x="63529" y="102734"/>
                </a:lnTo>
                <a:lnTo>
                  <a:pt x="63910" y="102923"/>
                </a:lnTo>
                <a:lnTo>
                  <a:pt x="64196" y="103020"/>
                </a:lnTo>
                <a:lnTo>
                  <a:pt x="64960" y="103020"/>
                </a:lnTo>
                <a:lnTo>
                  <a:pt x="65246" y="102923"/>
                </a:lnTo>
                <a:lnTo>
                  <a:pt x="65627" y="102734"/>
                </a:lnTo>
                <a:lnTo>
                  <a:pt x="65913" y="102542"/>
                </a:lnTo>
                <a:lnTo>
                  <a:pt x="66104" y="102256"/>
                </a:lnTo>
                <a:lnTo>
                  <a:pt x="66296" y="101875"/>
                </a:lnTo>
                <a:lnTo>
                  <a:pt x="66391" y="101589"/>
                </a:lnTo>
                <a:lnTo>
                  <a:pt x="66391" y="101207"/>
                </a:lnTo>
                <a:lnTo>
                  <a:pt x="66391" y="100826"/>
                </a:lnTo>
                <a:lnTo>
                  <a:pt x="66296" y="100539"/>
                </a:lnTo>
                <a:lnTo>
                  <a:pt x="66104" y="100158"/>
                </a:lnTo>
                <a:lnTo>
                  <a:pt x="65913" y="99872"/>
                </a:lnTo>
                <a:lnTo>
                  <a:pt x="65627" y="99681"/>
                </a:lnTo>
                <a:lnTo>
                  <a:pt x="65246" y="99490"/>
                </a:lnTo>
                <a:lnTo>
                  <a:pt x="64960" y="99395"/>
                </a:lnTo>
                <a:close/>
                <a:moveTo>
                  <a:pt x="73355" y="99395"/>
                </a:moveTo>
                <a:lnTo>
                  <a:pt x="73069" y="99490"/>
                </a:lnTo>
                <a:lnTo>
                  <a:pt x="72686" y="99681"/>
                </a:lnTo>
                <a:lnTo>
                  <a:pt x="72400" y="99872"/>
                </a:lnTo>
                <a:lnTo>
                  <a:pt x="72209" y="100158"/>
                </a:lnTo>
                <a:lnTo>
                  <a:pt x="72019" y="100539"/>
                </a:lnTo>
                <a:lnTo>
                  <a:pt x="71922" y="100826"/>
                </a:lnTo>
                <a:lnTo>
                  <a:pt x="71922" y="101207"/>
                </a:lnTo>
                <a:lnTo>
                  <a:pt x="71922" y="101589"/>
                </a:lnTo>
                <a:lnTo>
                  <a:pt x="72019" y="101875"/>
                </a:lnTo>
                <a:lnTo>
                  <a:pt x="72209" y="102256"/>
                </a:lnTo>
                <a:lnTo>
                  <a:pt x="72400" y="102542"/>
                </a:lnTo>
                <a:lnTo>
                  <a:pt x="72686" y="102734"/>
                </a:lnTo>
                <a:lnTo>
                  <a:pt x="73069" y="102923"/>
                </a:lnTo>
                <a:lnTo>
                  <a:pt x="73355" y="103020"/>
                </a:lnTo>
                <a:lnTo>
                  <a:pt x="74117" y="103020"/>
                </a:lnTo>
                <a:lnTo>
                  <a:pt x="74403" y="102923"/>
                </a:lnTo>
                <a:lnTo>
                  <a:pt x="74785" y="102734"/>
                </a:lnTo>
                <a:lnTo>
                  <a:pt x="75072" y="102542"/>
                </a:lnTo>
                <a:lnTo>
                  <a:pt x="75261" y="102256"/>
                </a:lnTo>
                <a:lnTo>
                  <a:pt x="75453" y="101875"/>
                </a:lnTo>
                <a:lnTo>
                  <a:pt x="75548" y="101589"/>
                </a:lnTo>
                <a:lnTo>
                  <a:pt x="75548" y="101207"/>
                </a:lnTo>
                <a:lnTo>
                  <a:pt x="75548" y="100826"/>
                </a:lnTo>
                <a:lnTo>
                  <a:pt x="75453" y="100539"/>
                </a:lnTo>
                <a:lnTo>
                  <a:pt x="75261" y="100158"/>
                </a:lnTo>
                <a:lnTo>
                  <a:pt x="75072" y="99872"/>
                </a:lnTo>
                <a:lnTo>
                  <a:pt x="74785" y="99681"/>
                </a:lnTo>
                <a:lnTo>
                  <a:pt x="74403" y="99490"/>
                </a:lnTo>
                <a:lnTo>
                  <a:pt x="74117" y="99395"/>
                </a:lnTo>
                <a:close/>
                <a:moveTo>
                  <a:pt x="82512" y="99395"/>
                </a:moveTo>
                <a:lnTo>
                  <a:pt x="82225" y="99490"/>
                </a:lnTo>
                <a:lnTo>
                  <a:pt x="81843" y="99681"/>
                </a:lnTo>
                <a:lnTo>
                  <a:pt x="81557" y="99872"/>
                </a:lnTo>
                <a:lnTo>
                  <a:pt x="81367" y="100158"/>
                </a:lnTo>
                <a:lnTo>
                  <a:pt x="81176" y="100539"/>
                </a:lnTo>
                <a:lnTo>
                  <a:pt x="81081" y="100826"/>
                </a:lnTo>
                <a:lnTo>
                  <a:pt x="81081" y="101207"/>
                </a:lnTo>
                <a:lnTo>
                  <a:pt x="81081" y="101589"/>
                </a:lnTo>
                <a:lnTo>
                  <a:pt x="81176" y="101875"/>
                </a:lnTo>
                <a:lnTo>
                  <a:pt x="81367" y="102256"/>
                </a:lnTo>
                <a:lnTo>
                  <a:pt x="81557" y="102542"/>
                </a:lnTo>
                <a:lnTo>
                  <a:pt x="81843" y="102734"/>
                </a:lnTo>
                <a:lnTo>
                  <a:pt x="82225" y="102923"/>
                </a:lnTo>
                <a:lnTo>
                  <a:pt x="82512" y="103020"/>
                </a:lnTo>
                <a:lnTo>
                  <a:pt x="83274" y="103020"/>
                </a:lnTo>
                <a:lnTo>
                  <a:pt x="83560" y="102923"/>
                </a:lnTo>
                <a:lnTo>
                  <a:pt x="83942" y="102734"/>
                </a:lnTo>
                <a:lnTo>
                  <a:pt x="84229" y="102542"/>
                </a:lnTo>
                <a:lnTo>
                  <a:pt x="84418" y="102256"/>
                </a:lnTo>
                <a:lnTo>
                  <a:pt x="84610" y="101875"/>
                </a:lnTo>
                <a:lnTo>
                  <a:pt x="84704" y="101589"/>
                </a:lnTo>
                <a:lnTo>
                  <a:pt x="84704" y="101207"/>
                </a:lnTo>
                <a:lnTo>
                  <a:pt x="84704" y="100826"/>
                </a:lnTo>
                <a:lnTo>
                  <a:pt x="84610" y="100539"/>
                </a:lnTo>
                <a:lnTo>
                  <a:pt x="84418" y="100158"/>
                </a:lnTo>
                <a:lnTo>
                  <a:pt x="84229" y="99872"/>
                </a:lnTo>
                <a:lnTo>
                  <a:pt x="83942" y="99681"/>
                </a:lnTo>
                <a:lnTo>
                  <a:pt x="83560" y="99490"/>
                </a:lnTo>
                <a:lnTo>
                  <a:pt x="83274" y="99395"/>
                </a:lnTo>
                <a:close/>
                <a:moveTo>
                  <a:pt x="91669" y="99395"/>
                </a:moveTo>
                <a:lnTo>
                  <a:pt x="91382" y="99490"/>
                </a:lnTo>
                <a:lnTo>
                  <a:pt x="91001" y="99681"/>
                </a:lnTo>
                <a:lnTo>
                  <a:pt x="90715" y="99872"/>
                </a:lnTo>
                <a:lnTo>
                  <a:pt x="90524" y="100158"/>
                </a:lnTo>
                <a:lnTo>
                  <a:pt x="90333" y="100539"/>
                </a:lnTo>
                <a:lnTo>
                  <a:pt x="90238" y="100826"/>
                </a:lnTo>
                <a:lnTo>
                  <a:pt x="90238" y="101207"/>
                </a:lnTo>
                <a:lnTo>
                  <a:pt x="90238" y="101589"/>
                </a:lnTo>
                <a:lnTo>
                  <a:pt x="90333" y="101875"/>
                </a:lnTo>
                <a:lnTo>
                  <a:pt x="90524" y="102256"/>
                </a:lnTo>
                <a:lnTo>
                  <a:pt x="90715" y="102542"/>
                </a:lnTo>
                <a:lnTo>
                  <a:pt x="91001" y="102734"/>
                </a:lnTo>
                <a:lnTo>
                  <a:pt x="91382" y="102923"/>
                </a:lnTo>
                <a:lnTo>
                  <a:pt x="91669" y="103020"/>
                </a:lnTo>
                <a:lnTo>
                  <a:pt x="92432" y="103020"/>
                </a:lnTo>
                <a:lnTo>
                  <a:pt x="92718" y="102923"/>
                </a:lnTo>
                <a:lnTo>
                  <a:pt x="93099" y="102734"/>
                </a:lnTo>
                <a:lnTo>
                  <a:pt x="93386" y="102542"/>
                </a:lnTo>
                <a:lnTo>
                  <a:pt x="93577" y="102256"/>
                </a:lnTo>
                <a:lnTo>
                  <a:pt x="93767" y="101875"/>
                </a:lnTo>
                <a:lnTo>
                  <a:pt x="93863" y="101589"/>
                </a:lnTo>
                <a:lnTo>
                  <a:pt x="93863" y="101207"/>
                </a:lnTo>
                <a:lnTo>
                  <a:pt x="93863" y="100826"/>
                </a:lnTo>
                <a:lnTo>
                  <a:pt x="93767" y="100539"/>
                </a:lnTo>
                <a:lnTo>
                  <a:pt x="93577" y="100158"/>
                </a:lnTo>
                <a:lnTo>
                  <a:pt x="93386" y="99872"/>
                </a:lnTo>
                <a:lnTo>
                  <a:pt x="93099" y="99681"/>
                </a:lnTo>
                <a:lnTo>
                  <a:pt x="92718" y="99490"/>
                </a:lnTo>
                <a:lnTo>
                  <a:pt x="92432" y="99395"/>
                </a:lnTo>
                <a:close/>
                <a:moveTo>
                  <a:pt x="100826" y="99395"/>
                </a:moveTo>
                <a:lnTo>
                  <a:pt x="100539" y="99490"/>
                </a:lnTo>
                <a:lnTo>
                  <a:pt x="100158" y="99681"/>
                </a:lnTo>
                <a:lnTo>
                  <a:pt x="99872" y="99872"/>
                </a:lnTo>
                <a:lnTo>
                  <a:pt x="99681" y="100158"/>
                </a:lnTo>
                <a:lnTo>
                  <a:pt x="99491" y="100539"/>
                </a:lnTo>
                <a:lnTo>
                  <a:pt x="99395" y="100826"/>
                </a:lnTo>
                <a:lnTo>
                  <a:pt x="99395" y="101207"/>
                </a:lnTo>
                <a:lnTo>
                  <a:pt x="99395" y="101589"/>
                </a:lnTo>
                <a:lnTo>
                  <a:pt x="99491" y="101875"/>
                </a:lnTo>
                <a:lnTo>
                  <a:pt x="99681" y="102256"/>
                </a:lnTo>
                <a:lnTo>
                  <a:pt x="99872" y="102542"/>
                </a:lnTo>
                <a:lnTo>
                  <a:pt x="100158" y="102734"/>
                </a:lnTo>
                <a:lnTo>
                  <a:pt x="100539" y="102923"/>
                </a:lnTo>
                <a:lnTo>
                  <a:pt x="100826" y="103020"/>
                </a:lnTo>
                <a:lnTo>
                  <a:pt x="101494" y="103020"/>
                </a:lnTo>
                <a:lnTo>
                  <a:pt x="101875" y="102923"/>
                </a:lnTo>
                <a:lnTo>
                  <a:pt x="102353" y="102637"/>
                </a:lnTo>
                <a:lnTo>
                  <a:pt x="102639" y="102351"/>
                </a:lnTo>
                <a:lnTo>
                  <a:pt x="102925" y="101875"/>
                </a:lnTo>
                <a:lnTo>
                  <a:pt x="103020" y="101493"/>
                </a:lnTo>
                <a:lnTo>
                  <a:pt x="103020" y="101207"/>
                </a:lnTo>
                <a:lnTo>
                  <a:pt x="103020" y="100826"/>
                </a:lnTo>
                <a:lnTo>
                  <a:pt x="102925" y="100539"/>
                </a:lnTo>
                <a:lnTo>
                  <a:pt x="102734" y="100158"/>
                </a:lnTo>
                <a:lnTo>
                  <a:pt x="102542" y="99872"/>
                </a:lnTo>
                <a:lnTo>
                  <a:pt x="102256" y="99681"/>
                </a:lnTo>
                <a:lnTo>
                  <a:pt x="101875" y="99490"/>
                </a:lnTo>
                <a:lnTo>
                  <a:pt x="101589" y="99395"/>
                </a:lnTo>
                <a:close/>
                <a:moveTo>
                  <a:pt x="22988" y="103973"/>
                </a:moveTo>
                <a:lnTo>
                  <a:pt x="22702" y="104068"/>
                </a:lnTo>
                <a:lnTo>
                  <a:pt x="22321" y="104259"/>
                </a:lnTo>
                <a:lnTo>
                  <a:pt x="22035" y="104451"/>
                </a:lnTo>
                <a:lnTo>
                  <a:pt x="21844" y="104737"/>
                </a:lnTo>
                <a:lnTo>
                  <a:pt x="21654" y="105118"/>
                </a:lnTo>
                <a:lnTo>
                  <a:pt x="21558" y="105404"/>
                </a:lnTo>
                <a:lnTo>
                  <a:pt x="21558" y="105785"/>
                </a:lnTo>
                <a:lnTo>
                  <a:pt x="21558" y="106262"/>
                </a:lnTo>
                <a:lnTo>
                  <a:pt x="23371" y="107598"/>
                </a:lnTo>
                <a:lnTo>
                  <a:pt x="23752" y="107598"/>
                </a:lnTo>
                <a:lnTo>
                  <a:pt x="24038" y="107504"/>
                </a:lnTo>
                <a:lnTo>
                  <a:pt x="24419" y="107312"/>
                </a:lnTo>
                <a:lnTo>
                  <a:pt x="24705" y="107121"/>
                </a:lnTo>
                <a:lnTo>
                  <a:pt x="24897" y="106835"/>
                </a:lnTo>
                <a:lnTo>
                  <a:pt x="25088" y="106454"/>
                </a:lnTo>
                <a:lnTo>
                  <a:pt x="25183" y="106168"/>
                </a:lnTo>
                <a:lnTo>
                  <a:pt x="25183" y="105785"/>
                </a:lnTo>
                <a:lnTo>
                  <a:pt x="25183" y="105404"/>
                </a:lnTo>
                <a:lnTo>
                  <a:pt x="25088" y="105118"/>
                </a:lnTo>
                <a:lnTo>
                  <a:pt x="24897" y="104737"/>
                </a:lnTo>
                <a:lnTo>
                  <a:pt x="24705" y="104451"/>
                </a:lnTo>
                <a:lnTo>
                  <a:pt x="24419" y="104259"/>
                </a:lnTo>
                <a:lnTo>
                  <a:pt x="24038" y="104068"/>
                </a:lnTo>
                <a:lnTo>
                  <a:pt x="23752" y="103973"/>
                </a:lnTo>
                <a:close/>
                <a:moveTo>
                  <a:pt x="32145" y="103973"/>
                </a:moveTo>
                <a:lnTo>
                  <a:pt x="31859" y="104068"/>
                </a:lnTo>
                <a:lnTo>
                  <a:pt x="31478" y="104259"/>
                </a:lnTo>
                <a:lnTo>
                  <a:pt x="31192" y="104451"/>
                </a:lnTo>
                <a:lnTo>
                  <a:pt x="31001" y="104737"/>
                </a:lnTo>
                <a:lnTo>
                  <a:pt x="30811" y="105118"/>
                </a:lnTo>
                <a:lnTo>
                  <a:pt x="30714" y="105404"/>
                </a:lnTo>
                <a:lnTo>
                  <a:pt x="30714" y="105785"/>
                </a:lnTo>
                <a:lnTo>
                  <a:pt x="30714" y="106168"/>
                </a:lnTo>
                <a:lnTo>
                  <a:pt x="30811" y="106454"/>
                </a:lnTo>
                <a:lnTo>
                  <a:pt x="31001" y="106835"/>
                </a:lnTo>
                <a:lnTo>
                  <a:pt x="31192" y="107121"/>
                </a:lnTo>
                <a:lnTo>
                  <a:pt x="31478" y="107312"/>
                </a:lnTo>
                <a:lnTo>
                  <a:pt x="31859" y="107504"/>
                </a:lnTo>
                <a:lnTo>
                  <a:pt x="32145" y="107598"/>
                </a:lnTo>
                <a:lnTo>
                  <a:pt x="32909" y="107598"/>
                </a:lnTo>
                <a:lnTo>
                  <a:pt x="33195" y="107504"/>
                </a:lnTo>
                <a:lnTo>
                  <a:pt x="33578" y="107312"/>
                </a:lnTo>
                <a:lnTo>
                  <a:pt x="33864" y="107121"/>
                </a:lnTo>
                <a:lnTo>
                  <a:pt x="34053" y="106835"/>
                </a:lnTo>
                <a:lnTo>
                  <a:pt x="34245" y="106454"/>
                </a:lnTo>
                <a:lnTo>
                  <a:pt x="34340" y="106168"/>
                </a:lnTo>
                <a:lnTo>
                  <a:pt x="34340" y="105785"/>
                </a:lnTo>
                <a:lnTo>
                  <a:pt x="34340" y="105404"/>
                </a:lnTo>
                <a:lnTo>
                  <a:pt x="34245" y="105118"/>
                </a:lnTo>
                <a:lnTo>
                  <a:pt x="34053" y="104737"/>
                </a:lnTo>
                <a:lnTo>
                  <a:pt x="33864" y="104451"/>
                </a:lnTo>
                <a:lnTo>
                  <a:pt x="33578" y="104259"/>
                </a:lnTo>
                <a:lnTo>
                  <a:pt x="33195" y="104068"/>
                </a:lnTo>
                <a:lnTo>
                  <a:pt x="32909" y="103973"/>
                </a:lnTo>
                <a:close/>
                <a:moveTo>
                  <a:pt x="41304" y="103973"/>
                </a:moveTo>
                <a:lnTo>
                  <a:pt x="41018" y="104068"/>
                </a:lnTo>
                <a:lnTo>
                  <a:pt x="40635" y="104259"/>
                </a:lnTo>
                <a:lnTo>
                  <a:pt x="40349" y="104451"/>
                </a:lnTo>
                <a:lnTo>
                  <a:pt x="40159" y="104737"/>
                </a:lnTo>
                <a:lnTo>
                  <a:pt x="39968" y="105118"/>
                </a:lnTo>
                <a:lnTo>
                  <a:pt x="39873" y="105404"/>
                </a:lnTo>
                <a:lnTo>
                  <a:pt x="39873" y="105785"/>
                </a:lnTo>
                <a:lnTo>
                  <a:pt x="39873" y="106168"/>
                </a:lnTo>
                <a:lnTo>
                  <a:pt x="39968" y="106454"/>
                </a:lnTo>
                <a:lnTo>
                  <a:pt x="40159" y="106835"/>
                </a:lnTo>
                <a:lnTo>
                  <a:pt x="40349" y="107121"/>
                </a:lnTo>
                <a:lnTo>
                  <a:pt x="40635" y="107312"/>
                </a:lnTo>
                <a:lnTo>
                  <a:pt x="41018" y="107504"/>
                </a:lnTo>
                <a:lnTo>
                  <a:pt x="41304" y="107598"/>
                </a:lnTo>
                <a:lnTo>
                  <a:pt x="42066" y="107598"/>
                </a:lnTo>
                <a:lnTo>
                  <a:pt x="42352" y="107504"/>
                </a:lnTo>
                <a:lnTo>
                  <a:pt x="42735" y="107312"/>
                </a:lnTo>
                <a:lnTo>
                  <a:pt x="43021" y="107121"/>
                </a:lnTo>
                <a:lnTo>
                  <a:pt x="43210" y="106835"/>
                </a:lnTo>
                <a:lnTo>
                  <a:pt x="43402" y="106454"/>
                </a:lnTo>
                <a:lnTo>
                  <a:pt x="43497" y="106168"/>
                </a:lnTo>
                <a:lnTo>
                  <a:pt x="43497" y="105785"/>
                </a:lnTo>
                <a:lnTo>
                  <a:pt x="43497" y="105404"/>
                </a:lnTo>
                <a:lnTo>
                  <a:pt x="43402" y="105118"/>
                </a:lnTo>
                <a:lnTo>
                  <a:pt x="43210" y="104737"/>
                </a:lnTo>
                <a:lnTo>
                  <a:pt x="43021" y="104451"/>
                </a:lnTo>
                <a:lnTo>
                  <a:pt x="42735" y="104259"/>
                </a:lnTo>
                <a:lnTo>
                  <a:pt x="42352" y="104068"/>
                </a:lnTo>
                <a:lnTo>
                  <a:pt x="42066" y="103973"/>
                </a:lnTo>
                <a:close/>
                <a:moveTo>
                  <a:pt x="50461" y="103973"/>
                </a:moveTo>
                <a:lnTo>
                  <a:pt x="50175" y="104068"/>
                </a:lnTo>
                <a:lnTo>
                  <a:pt x="49794" y="104259"/>
                </a:lnTo>
                <a:lnTo>
                  <a:pt x="49507" y="104451"/>
                </a:lnTo>
                <a:lnTo>
                  <a:pt x="49316" y="104737"/>
                </a:lnTo>
                <a:lnTo>
                  <a:pt x="49125" y="105118"/>
                </a:lnTo>
                <a:lnTo>
                  <a:pt x="49030" y="105404"/>
                </a:lnTo>
                <a:lnTo>
                  <a:pt x="49030" y="105785"/>
                </a:lnTo>
                <a:lnTo>
                  <a:pt x="49030" y="106168"/>
                </a:lnTo>
                <a:lnTo>
                  <a:pt x="49125" y="106454"/>
                </a:lnTo>
                <a:lnTo>
                  <a:pt x="49316" y="106835"/>
                </a:lnTo>
                <a:lnTo>
                  <a:pt x="49507" y="107121"/>
                </a:lnTo>
                <a:lnTo>
                  <a:pt x="49794" y="107312"/>
                </a:lnTo>
                <a:lnTo>
                  <a:pt x="50175" y="107504"/>
                </a:lnTo>
                <a:lnTo>
                  <a:pt x="50461" y="107598"/>
                </a:lnTo>
                <a:lnTo>
                  <a:pt x="51224" y="107598"/>
                </a:lnTo>
                <a:lnTo>
                  <a:pt x="51511" y="107504"/>
                </a:lnTo>
                <a:lnTo>
                  <a:pt x="51892" y="107312"/>
                </a:lnTo>
                <a:lnTo>
                  <a:pt x="52178" y="107121"/>
                </a:lnTo>
                <a:lnTo>
                  <a:pt x="52369" y="106835"/>
                </a:lnTo>
                <a:lnTo>
                  <a:pt x="52559" y="106454"/>
                </a:lnTo>
                <a:lnTo>
                  <a:pt x="52655" y="106168"/>
                </a:lnTo>
                <a:lnTo>
                  <a:pt x="52655" y="105785"/>
                </a:lnTo>
                <a:lnTo>
                  <a:pt x="52655" y="105404"/>
                </a:lnTo>
                <a:lnTo>
                  <a:pt x="52559" y="105118"/>
                </a:lnTo>
                <a:lnTo>
                  <a:pt x="52369" y="104737"/>
                </a:lnTo>
                <a:lnTo>
                  <a:pt x="52178" y="104451"/>
                </a:lnTo>
                <a:lnTo>
                  <a:pt x="51892" y="104259"/>
                </a:lnTo>
                <a:lnTo>
                  <a:pt x="51511" y="104068"/>
                </a:lnTo>
                <a:lnTo>
                  <a:pt x="51224" y="103973"/>
                </a:lnTo>
                <a:close/>
                <a:moveTo>
                  <a:pt x="59618" y="103973"/>
                </a:moveTo>
                <a:lnTo>
                  <a:pt x="59332" y="104068"/>
                </a:lnTo>
                <a:lnTo>
                  <a:pt x="58951" y="104259"/>
                </a:lnTo>
                <a:lnTo>
                  <a:pt x="58664" y="104451"/>
                </a:lnTo>
                <a:lnTo>
                  <a:pt x="58473" y="104737"/>
                </a:lnTo>
                <a:lnTo>
                  <a:pt x="58282" y="105118"/>
                </a:lnTo>
                <a:lnTo>
                  <a:pt x="58187" y="105404"/>
                </a:lnTo>
                <a:lnTo>
                  <a:pt x="58187" y="105785"/>
                </a:lnTo>
                <a:lnTo>
                  <a:pt x="58187" y="106168"/>
                </a:lnTo>
                <a:lnTo>
                  <a:pt x="58282" y="106454"/>
                </a:lnTo>
                <a:lnTo>
                  <a:pt x="58473" y="106835"/>
                </a:lnTo>
                <a:lnTo>
                  <a:pt x="58664" y="107121"/>
                </a:lnTo>
                <a:lnTo>
                  <a:pt x="58951" y="107312"/>
                </a:lnTo>
                <a:lnTo>
                  <a:pt x="59332" y="107504"/>
                </a:lnTo>
                <a:lnTo>
                  <a:pt x="59618" y="107598"/>
                </a:lnTo>
                <a:lnTo>
                  <a:pt x="60381" y="107598"/>
                </a:lnTo>
                <a:lnTo>
                  <a:pt x="60667" y="107504"/>
                </a:lnTo>
                <a:lnTo>
                  <a:pt x="61048" y="107312"/>
                </a:lnTo>
                <a:lnTo>
                  <a:pt x="61335" y="107121"/>
                </a:lnTo>
                <a:lnTo>
                  <a:pt x="61526" y="106835"/>
                </a:lnTo>
                <a:lnTo>
                  <a:pt x="61717" y="106454"/>
                </a:lnTo>
                <a:lnTo>
                  <a:pt x="61812" y="106168"/>
                </a:lnTo>
                <a:lnTo>
                  <a:pt x="61812" y="105785"/>
                </a:lnTo>
                <a:lnTo>
                  <a:pt x="61812" y="105404"/>
                </a:lnTo>
                <a:lnTo>
                  <a:pt x="61717" y="105118"/>
                </a:lnTo>
                <a:lnTo>
                  <a:pt x="61526" y="104737"/>
                </a:lnTo>
                <a:lnTo>
                  <a:pt x="61335" y="104451"/>
                </a:lnTo>
                <a:lnTo>
                  <a:pt x="61048" y="104259"/>
                </a:lnTo>
                <a:lnTo>
                  <a:pt x="60667" y="104068"/>
                </a:lnTo>
                <a:lnTo>
                  <a:pt x="60381" y="103973"/>
                </a:lnTo>
                <a:close/>
                <a:moveTo>
                  <a:pt x="68775" y="103973"/>
                </a:moveTo>
                <a:lnTo>
                  <a:pt x="68488" y="104068"/>
                </a:lnTo>
                <a:lnTo>
                  <a:pt x="68107" y="104259"/>
                </a:lnTo>
                <a:lnTo>
                  <a:pt x="67821" y="104451"/>
                </a:lnTo>
                <a:lnTo>
                  <a:pt x="67630" y="104737"/>
                </a:lnTo>
                <a:lnTo>
                  <a:pt x="67440" y="105118"/>
                </a:lnTo>
                <a:lnTo>
                  <a:pt x="67344" y="105404"/>
                </a:lnTo>
                <a:lnTo>
                  <a:pt x="67344" y="105785"/>
                </a:lnTo>
                <a:lnTo>
                  <a:pt x="67344" y="106168"/>
                </a:lnTo>
                <a:lnTo>
                  <a:pt x="67440" y="106454"/>
                </a:lnTo>
                <a:lnTo>
                  <a:pt x="67630" y="106835"/>
                </a:lnTo>
                <a:lnTo>
                  <a:pt x="67821" y="107121"/>
                </a:lnTo>
                <a:lnTo>
                  <a:pt x="68107" y="107312"/>
                </a:lnTo>
                <a:lnTo>
                  <a:pt x="68488" y="107504"/>
                </a:lnTo>
                <a:lnTo>
                  <a:pt x="68775" y="107598"/>
                </a:lnTo>
                <a:lnTo>
                  <a:pt x="69538" y="107598"/>
                </a:lnTo>
                <a:lnTo>
                  <a:pt x="69824" y="107504"/>
                </a:lnTo>
                <a:lnTo>
                  <a:pt x="70205" y="107312"/>
                </a:lnTo>
                <a:lnTo>
                  <a:pt x="70492" y="107121"/>
                </a:lnTo>
                <a:lnTo>
                  <a:pt x="70683" y="106835"/>
                </a:lnTo>
                <a:lnTo>
                  <a:pt x="70874" y="106454"/>
                </a:lnTo>
                <a:lnTo>
                  <a:pt x="70969" y="106168"/>
                </a:lnTo>
                <a:lnTo>
                  <a:pt x="70969" y="105785"/>
                </a:lnTo>
                <a:lnTo>
                  <a:pt x="70969" y="105404"/>
                </a:lnTo>
                <a:lnTo>
                  <a:pt x="70874" y="105118"/>
                </a:lnTo>
                <a:lnTo>
                  <a:pt x="70683" y="104737"/>
                </a:lnTo>
                <a:lnTo>
                  <a:pt x="70492" y="104451"/>
                </a:lnTo>
                <a:lnTo>
                  <a:pt x="70205" y="104259"/>
                </a:lnTo>
                <a:lnTo>
                  <a:pt x="69824" y="104068"/>
                </a:lnTo>
                <a:lnTo>
                  <a:pt x="69538" y="103973"/>
                </a:lnTo>
                <a:close/>
                <a:moveTo>
                  <a:pt x="77933" y="103973"/>
                </a:moveTo>
                <a:lnTo>
                  <a:pt x="77647" y="104068"/>
                </a:lnTo>
                <a:lnTo>
                  <a:pt x="77264" y="104259"/>
                </a:lnTo>
                <a:lnTo>
                  <a:pt x="76978" y="104451"/>
                </a:lnTo>
                <a:lnTo>
                  <a:pt x="76789" y="104737"/>
                </a:lnTo>
                <a:lnTo>
                  <a:pt x="76597" y="105118"/>
                </a:lnTo>
                <a:lnTo>
                  <a:pt x="76502" y="105404"/>
                </a:lnTo>
                <a:lnTo>
                  <a:pt x="76502" y="105785"/>
                </a:lnTo>
                <a:lnTo>
                  <a:pt x="76502" y="106168"/>
                </a:lnTo>
                <a:lnTo>
                  <a:pt x="76597" y="106454"/>
                </a:lnTo>
                <a:lnTo>
                  <a:pt x="76789" y="106835"/>
                </a:lnTo>
                <a:lnTo>
                  <a:pt x="76978" y="107121"/>
                </a:lnTo>
                <a:lnTo>
                  <a:pt x="77264" y="107312"/>
                </a:lnTo>
                <a:lnTo>
                  <a:pt x="77647" y="107504"/>
                </a:lnTo>
                <a:lnTo>
                  <a:pt x="77933" y="107598"/>
                </a:lnTo>
                <a:lnTo>
                  <a:pt x="78695" y="107598"/>
                </a:lnTo>
                <a:lnTo>
                  <a:pt x="78981" y="107504"/>
                </a:lnTo>
                <a:lnTo>
                  <a:pt x="79364" y="107312"/>
                </a:lnTo>
                <a:lnTo>
                  <a:pt x="79650" y="107121"/>
                </a:lnTo>
                <a:lnTo>
                  <a:pt x="79840" y="106835"/>
                </a:lnTo>
                <a:lnTo>
                  <a:pt x="80031" y="106454"/>
                </a:lnTo>
                <a:lnTo>
                  <a:pt x="80126" y="106168"/>
                </a:lnTo>
                <a:lnTo>
                  <a:pt x="80126" y="105785"/>
                </a:lnTo>
                <a:lnTo>
                  <a:pt x="80126" y="105404"/>
                </a:lnTo>
                <a:lnTo>
                  <a:pt x="80031" y="105118"/>
                </a:lnTo>
                <a:lnTo>
                  <a:pt x="79840" y="104737"/>
                </a:lnTo>
                <a:lnTo>
                  <a:pt x="79650" y="104451"/>
                </a:lnTo>
                <a:lnTo>
                  <a:pt x="79364" y="104259"/>
                </a:lnTo>
                <a:lnTo>
                  <a:pt x="78981" y="104068"/>
                </a:lnTo>
                <a:lnTo>
                  <a:pt x="78695" y="103973"/>
                </a:lnTo>
                <a:close/>
                <a:moveTo>
                  <a:pt x="87090" y="103973"/>
                </a:moveTo>
                <a:lnTo>
                  <a:pt x="86804" y="104068"/>
                </a:lnTo>
                <a:lnTo>
                  <a:pt x="86423" y="104259"/>
                </a:lnTo>
                <a:lnTo>
                  <a:pt x="86135" y="104451"/>
                </a:lnTo>
                <a:lnTo>
                  <a:pt x="85946" y="104737"/>
                </a:lnTo>
                <a:lnTo>
                  <a:pt x="85754" y="105118"/>
                </a:lnTo>
                <a:lnTo>
                  <a:pt x="85659" y="105404"/>
                </a:lnTo>
                <a:lnTo>
                  <a:pt x="85659" y="105785"/>
                </a:lnTo>
                <a:lnTo>
                  <a:pt x="85659" y="106168"/>
                </a:lnTo>
                <a:lnTo>
                  <a:pt x="85754" y="106454"/>
                </a:lnTo>
                <a:lnTo>
                  <a:pt x="85946" y="106835"/>
                </a:lnTo>
                <a:lnTo>
                  <a:pt x="86135" y="107121"/>
                </a:lnTo>
                <a:lnTo>
                  <a:pt x="86423" y="107312"/>
                </a:lnTo>
                <a:lnTo>
                  <a:pt x="86804" y="107504"/>
                </a:lnTo>
                <a:lnTo>
                  <a:pt x="87090" y="107598"/>
                </a:lnTo>
                <a:lnTo>
                  <a:pt x="87854" y="107598"/>
                </a:lnTo>
                <a:lnTo>
                  <a:pt x="88140" y="107504"/>
                </a:lnTo>
                <a:lnTo>
                  <a:pt x="88521" y="107312"/>
                </a:lnTo>
                <a:lnTo>
                  <a:pt x="88807" y="107121"/>
                </a:lnTo>
                <a:lnTo>
                  <a:pt x="88998" y="106835"/>
                </a:lnTo>
                <a:lnTo>
                  <a:pt x="89188" y="106454"/>
                </a:lnTo>
                <a:lnTo>
                  <a:pt x="89285" y="106168"/>
                </a:lnTo>
                <a:lnTo>
                  <a:pt x="89285" y="105785"/>
                </a:lnTo>
                <a:lnTo>
                  <a:pt x="89285" y="105404"/>
                </a:lnTo>
                <a:lnTo>
                  <a:pt x="89188" y="105118"/>
                </a:lnTo>
                <a:lnTo>
                  <a:pt x="88998" y="104737"/>
                </a:lnTo>
                <a:lnTo>
                  <a:pt x="88807" y="104451"/>
                </a:lnTo>
                <a:lnTo>
                  <a:pt x="88521" y="104259"/>
                </a:lnTo>
                <a:lnTo>
                  <a:pt x="88140" y="104068"/>
                </a:lnTo>
                <a:lnTo>
                  <a:pt x="87854" y="103973"/>
                </a:lnTo>
                <a:close/>
                <a:moveTo>
                  <a:pt x="96247" y="103973"/>
                </a:moveTo>
                <a:lnTo>
                  <a:pt x="95961" y="104068"/>
                </a:lnTo>
                <a:lnTo>
                  <a:pt x="95580" y="104259"/>
                </a:lnTo>
                <a:lnTo>
                  <a:pt x="95294" y="104451"/>
                </a:lnTo>
                <a:lnTo>
                  <a:pt x="95102" y="104737"/>
                </a:lnTo>
                <a:lnTo>
                  <a:pt x="94911" y="105118"/>
                </a:lnTo>
                <a:lnTo>
                  <a:pt x="94816" y="105404"/>
                </a:lnTo>
                <a:lnTo>
                  <a:pt x="94816" y="105785"/>
                </a:lnTo>
                <a:lnTo>
                  <a:pt x="94816" y="106168"/>
                </a:lnTo>
                <a:lnTo>
                  <a:pt x="94911" y="106454"/>
                </a:lnTo>
                <a:lnTo>
                  <a:pt x="95102" y="106835"/>
                </a:lnTo>
                <a:lnTo>
                  <a:pt x="95294" y="107121"/>
                </a:lnTo>
                <a:lnTo>
                  <a:pt x="95580" y="107312"/>
                </a:lnTo>
                <a:lnTo>
                  <a:pt x="95961" y="107504"/>
                </a:lnTo>
                <a:lnTo>
                  <a:pt x="96247" y="107598"/>
                </a:lnTo>
                <a:lnTo>
                  <a:pt x="96628" y="107598"/>
                </a:lnTo>
                <a:lnTo>
                  <a:pt x="98441" y="106262"/>
                </a:lnTo>
                <a:lnTo>
                  <a:pt x="98441" y="105785"/>
                </a:lnTo>
                <a:lnTo>
                  <a:pt x="98441" y="105404"/>
                </a:lnTo>
                <a:lnTo>
                  <a:pt x="98345" y="105118"/>
                </a:lnTo>
                <a:lnTo>
                  <a:pt x="98155" y="104737"/>
                </a:lnTo>
                <a:lnTo>
                  <a:pt x="97964" y="104451"/>
                </a:lnTo>
                <a:lnTo>
                  <a:pt x="97678" y="104259"/>
                </a:lnTo>
                <a:lnTo>
                  <a:pt x="97297" y="104068"/>
                </a:lnTo>
                <a:lnTo>
                  <a:pt x="97011" y="103973"/>
                </a:lnTo>
                <a:close/>
                <a:moveTo>
                  <a:pt x="27949" y="108552"/>
                </a:moveTo>
                <a:lnTo>
                  <a:pt x="27377" y="108648"/>
                </a:lnTo>
                <a:lnTo>
                  <a:pt x="26900" y="108838"/>
                </a:lnTo>
                <a:lnTo>
                  <a:pt x="26519" y="109220"/>
                </a:lnTo>
                <a:lnTo>
                  <a:pt x="26232" y="109696"/>
                </a:lnTo>
                <a:lnTo>
                  <a:pt x="29284" y="111605"/>
                </a:lnTo>
                <a:lnTo>
                  <a:pt x="29475" y="111413"/>
                </a:lnTo>
                <a:lnTo>
                  <a:pt x="29666" y="111032"/>
                </a:lnTo>
                <a:lnTo>
                  <a:pt x="29761" y="110746"/>
                </a:lnTo>
                <a:lnTo>
                  <a:pt x="29761" y="110365"/>
                </a:lnTo>
                <a:lnTo>
                  <a:pt x="29761" y="109983"/>
                </a:lnTo>
                <a:lnTo>
                  <a:pt x="29666" y="109696"/>
                </a:lnTo>
                <a:lnTo>
                  <a:pt x="29475" y="109315"/>
                </a:lnTo>
                <a:lnTo>
                  <a:pt x="29284" y="109029"/>
                </a:lnTo>
                <a:lnTo>
                  <a:pt x="28998" y="108838"/>
                </a:lnTo>
                <a:lnTo>
                  <a:pt x="28617" y="108648"/>
                </a:lnTo>
                <a:lnTo>
                  <a:pt x="28330" y="108552"/>
                </a:lnTo>
                <a:close/>
                <a:moveTo>
                  <a:pt x="91669" y="108552"/>
                </a:moveTo>
                <a:lnTo>
                  <a:pt x="91382" y="108648"/>
                </a:lnTo>
                <a:lnTo>
                  <a:pt x="91001" y="108838"/>
                </a:lnTo>
                <a:lnTo>
                  <a:pt x="90715" y="109029"/>
                </a:lnTo>
                <a:lnTo>
                  <a:pt x="90524" y="109315"/>
                </a:lnTo>
                <a:lnTo>
                  <a:pt x="90333" y="109696"/>
                </a:lnTo>
                <a:lnTo>
                  <a:pt x="90238" y="109983"/>
                </a:lnTo>
                <a:lnTo>
                  <a:pt x="90238" y="110365"/>
                </a:lnTo>
                <a:lnTo>
                  <a:pt x="90238" y="110746"/>
                </a:lnTo>
                <a:lnTo>
                  <a:pt x="90333" y="111032"/>
                </a:lnTo>
                <a:lnTo>
                  <a:pt x="90524" y="111413"/>
                </a:lnTo>
                <a:lnTo>
                  <a:pt x="90715" y="111605"/>
                </a:lnTo>
                <a:lnTo>
                  <a:pt x="93767" y="109696"/>
                </a:lnTo>
                <a:lnTo>
                  <a:pt x="93480" y="109220"/>
                </a:lnTo>
                <a:lnTo>
                  <a:pt x="93099" y="108838"/>
                </a:lnTo>
                <a:lnTo>
                  <a:pt x="92622" y="108648"/>
                </a:lnTo>
                <a:lnTo>
                  <a:pt x="92050" y="108552"/>
                </a:lnTo>
                <a:close/>
                <a:moveTo>
                  <a:pt x="36725" y="108552"/>
                </a:moveTo>
                <a:lnTo>
                  <a:pt x="36439" y="108648"/>
                </a:lnTo>
                <a:lnTo>
                  <a:pt x="36057" y="108838"/>
                </a:lnTo>
                <a:lnTo>
                  <a:pt x="35770" y="109029"/>
                </a:lnTo>
                <a:lnTo>
                  <a:pt x="35581" y="109315"/>
                </a:lnTo>
                <a:lnTo>
                  <a:pt x="35389" y="109696"/>
                </a:lnTo>
                <a:lnTo>
                  <a:pt x="35295" y="109983"/>
                </a:lnTo>
                <a:lnTo>
                  <a:pt x="35295" y="110365"/>
                </a:lnTo>
                <a:lnTo>
                  <a:pt x="35295" y="110746"/>
                </a:lnTo>
                <a:lnTo>
                  <a:pt x="35389" y="111032"/>
                </a:lnTo>
                <a:lnTo>
                  <a:pt x="35581" y="111413"/>
                </a:lnTo>
                <a:lnTo>
                  <a:pt x="35770" y="111699"/>
                </a:lnTo>
                <a:lnTo>
                  <a:pt x="36057" y="111891"/>
                </a:lnTo>
                <a:lnTo>
                  <a:pt x="36439" y="112082"/>
                </a:lnTo>
                <a:lnTo>
                  <a:pt x="36725" y="112177"/>
                </a:lnTo>
                <a:lnTo>
                  <a:pt x="37487" y="112177"/>
                </a:lnTo>
                <a:lnTo>
                  <a:pt x="37774" y="112082"/>
                </a:lnTo>
                <a:lnTo>
                  <a:pt x="38156" y="111891"/>
                </a:lnTo>
                <a:lnTo>
                  <a:pt x="38442" y="111699"/>
                </a:lnTo>
                <a:lnTo>
                  <a:pt x="38632" y="111413"/>
                </a:lnTo>
                <a:lnTo>
                  <a:pt x="38823" y="111032"/>
                </a:lnTo>
                <a:lnTo>
                  <a:pt x="38918" y="110746"/>
                </a:lnTo>
                <a:lnTo>
                  <a:pt x="38918" y="110365"/>
                </a:lnTo>
                <a:lnTo>
                  <a:pt x="38918" y="109983"/>
                </a:lnTo>
                <a:lnTo>
                  <a:pt x="38823" y="109696"/>
                </a:lnTo>
                <a:lnTo>
                  <a:pt x="38632" y="109315"/>
                </a:lnTo>
                <a:lnTo>
                  <a:pt x="38442" y="109029"/>
                </a:lnTo>
                <a:lnTo>
                  <a:pt x="38156" y="108838"/>
                </a:lnTo>
                <a:lnTo>
                  <a:pt x="37774" y="108648"/>
                </a:lnTo>
                <a:lnTo>
                  <a:pt x="37487" y="108552"/>
                </a:lnTo>
                <a:close/>
                <a:moveTo>
                  <a:pt x="45882" y="108552"/>
                </a:moveTo>
                <a:lnTo>
                  <a:pt x="45596" y="108648"/>
                </a:lnTo>
                <a:lnTo>
                  <a:pt x="45214" y="108838"/>
                </a:lnTo>
                <a:lnTo>
                  <a:pt x="44927" y="109029"/>
                </a:lnTo>
                <a:lnTo>
                  <a:pt x="44738" y="109315"/>
                </a:lnTo>
                <a:lnTo>
                  <a:pt x="44546" y="109696"/>
                </a:lnTo>
                <a:lnTo>
                  <a:pt x="44451" y="109983"/>
                </a:lnTo>
                <a:lnTo>
                  <a:pt x="44451" y="110365"/>
                </a:lnTo>
                <a:lnTo>
                  <a:pt x="44451" y="110746"/>
                </a:lnTo>
                <a:lnTo>
                  <a:pt x="44546" y="111032"/>
                </a:lnTo>
                <a:lnTo>
                  <a:pt x="44738" y="111413"/>
                </a:lnTo>
                <a:lnTo>
                  <a:pt x="44927" y="111699"/>
                </a:lnTo>
                <a:lnTo>
                  <a:pt x="45214" y="111891"/>
                </a:lnTo>
                <a:lnTo>
                  <a:pt x="45596" y="112082"/>
                </a:lnTo>
                <a:lnTo>
                  <a:pt x="45882" y="112177"/>
                </a:lnTo>
                <a:lnTo>
                  <a:pt x="46646" y="112177"/>
                </a:lnTo>
                <a:lnTo>
                  <a:pt x="46932" y="112082"/>
                </a:lnTo>
                <a:lnTo>
                  <a:pt x="47313" y="111891"/>
                </a:lnTo>
                <a:lnTo>
                  <a:pt x="47599" y="111699"/>
                </a:lnTo>
                <a:lnTo>
                  <a:pt x="47790" y="111413"/>
                </a:lnTo>
                <a:lnTo>
                  <a:pt x="47980" y="111032"/>
                </a:lnTo>
                <a:lnTo>
                  <a:pt x="48077" y="110746"/>
                </a:lnTo>
                <a:lnTo>
                  <a:pt x="48077" y="110365"/>
                </a:lnTo>
                <a:lnTo>
                  <a:pt x="48077" y="109983"/>
                </a:lnTo>
                <a:lnTo>
                  <a:pt x="47980" y="109696"/>
                </a:lnTo>
                <a:lnTo>
                  <a:pt x="47790" y="109315"/>
                </a:lnTo>
                <a:lnTo>
                  <a:pt x="47599" y="109029"/>
                </a:lnTo>
                <a:lnTo>
                  <a:pt x="47313" y="108838"/>
                </a:lnTo>
                <a:lnTo>
                  <a:pt x="46932" y="108648"/>
                </a:lnTo>
                <a:lnTo>
                  <a:pt x="46646" y="108552"/>
                </a:lnTo>
                <a:close/>
                <a:moveTo>
                  <a:pt x="55039" y="108552"/>
                </a:moveTo>
                <a:lnTo>
                  <a:pt x="54753" y="108648"/>
                </a:lnTo>
                <a:lnTo>
                  <a:pt x="54372" y="108838"/>
                </a:lnTo>
                <a:lnTo>
                  <a:pt x="54086" y="109029"/>
                </a:lnTo>
                <a:lnTo>
                  <a:pt x="53895" y="109315"/>
                </a:lnTo>
                <a:lnTo>
                  <a:pt x="53703" y="109696"/>
                </a:lnTo>
                <a:lnTo>
                  <a:pt x="53608" y="109983"/>
                </a:lnTo>
                <a:lnTo>
                  <a:pt x="53608" y="110365"/>
                </a:lnTo>
                <a:lnTo>
                  <a:pt x="53608" y="110746"/>
                </a:lnTo>
                <a:lnTo>
                  <a:pt x="53703" y="111032"/>
                </a:lnTo>
                <a:lnTo>
                  <a:pt x="53895" y="111413"/>
                </a:lnTo>
                <a:lnTo>
                  <a:pt x="54086" y="111699"/>
                </a:lnTo>
                <a:lnTo>
                  <a:pt x="54372" y="111891"/>
                </a:lnTo>
                <a:lnTo>
                  <a:pt x="54753" y="112082"/>
                </a:lnTo>
                <a:lnTo>
                  <a:pt x="55039" y="112177"/>
                </a:lnTo>
                <a:lnTo>
                  <a:pt x="55803" y="112177"/>
                </a:lnTo>
                <a:lnTo>
                  <a:pt x="56089" y="112082"/>
                </a:lnTo>
                <a:lnTo>
                  <a:pt x="56470" y="111891"/>
                </a:lnTo>
                <a:lnTo>
                  <a:pt x="56756" y="111699"/>
                </a:lnTo>
                <a:lnTo>
                  <a:pt x="56947" y="111413"/>
                </a:lnTo>
                <a:lnTo>
                  <a:pt x="57137" y="111032"/>
                </a:lnTo>
                <a:lnTo>
                  <a:pt x="57234" y="110746"/>
                </a:lnTo>
                <a:lnTo>
                  <a:pt x="57234" y="110365"/>
                </a:lnTo>
                <a:lnTo>
                  <a:pt x="57234" y="109983"/>
                </a:lnTo>
                <a:lnTo>
                  <a:pt x="57137" y="109696"/>
                </a:lnTo>
                <a:lnTo>
                  <a:pt x="56947" y="109315"/>
                </a:lnTo>
                <a:lnTo>
                  <a:pt x="56756" y="109029"/>
                </a:lnTo>
                <a:lnTo>
                  <a:pt x="56470" y="108838"/>
                </a:lnTo>
                <a:lnTo>
                  <a:pt x="56089" y="108648"/>
                </a:lnTo>
                <a:lnTo>
                  <a:pt x="55803" y="108552"/>
                </a:lnTo>
                <a:close/>
                <a:moveTo>
                  <a:pt x="64196" y="108552"/>
                </a:moveTo>
                <a:lnTo>
                  <a:pt x="63910" y="108648"/>
                </a:lnTo>
                <a:lnTo>
                  <a:pt x="63529" y="108838"/>
                </a:lnTo>
                <a:lnTo>
                  <a:pt x="63243" y="109029"/>
                </a:lnTo>
                <a:lnTo>
                  <a:pt x="63052" y="109315"/>
                </a:lnTo>
                <a:lnTo>
                  <a:pt x="62862" y="109696"/>
                </a:lnTo>
                <a:lnTo>
                  <a:pt x="62765" y="109983"/>
                </a:lnTo>
                <a:lnTo>
                  <a:pt x="62765" y="110365"/>
                </a:lnTo>
                <a:lnTo>
                  <a:pt x="62765" y="110746"/>
                </a:lnTo>
                <a:lnTo>
                  <a:pt x="62862" y="111032"/>
                </a:lnTo>
                <a:lnTo>
                  <a:pt x="63052" y="111413"/>
                </a:lnTo>
                <a:lnTo>
                  <a:pt x="63243" y="111699"/>
                </a:lnTo>
                <a:lnTo>
                  <a:pt x="63529" y="111891"/>
                </a:lnTo>
                <a:lnTo>
                  <a:pt x="63910" y="112082"/>
                </a:lnTo>
                <a:lnTo>
                  <a:pt x="64196" y="112177"/>
                </a:lnTo>
                <a:lnTo>
                  <a:pt x="64960" y="112177"/>
                </a:lnTo>
                <a:lnTo>
                  <a:pt x="65246" y="112082"/>
                </a:lnTo>
                <a:lnTo>
                  <a:pt x="65627" y="111891"/>
                </a:lnTo>
                <a:lnTo>
                  <a:pt x="65913" y="111699"/>
                </a:lnTo>
                <a:lnTo>
                  <a:pt x="66104" y="111413"/>
                </a:lnTo>
                <a:lnTo>
                  <a:pt x="66296" y="111032"/>
                </a:lnTo>
                <a:lnTo>
                  <a:pt x="66391" y="110746"/>
                </a:lnTo>
                <a:lnTo>
                  <a:pt x="66391" y="110365"/>
                </a:lnTo>
                <a:lnTo>
                  <a:pt x="66391" y="109983"/>
                </a:lnTo>
                <a:lnTo>
                  <a:pt x="66296" y="109696"/>
                </a:lnTo>
                <a:lnTo>
                  <a:pt x="66104" y="109315"/>
                </a:lnTo>
                <a:lnTo>
                  <a:pt x="65913" y="109029"/>
                </a:lnTo>
                <a:lnTo>
                  <a:pt x="65627" y="108838"/>
                </a:lnTo>
                <a:lnTo>
                  <a:pt x="65246" y="108648"/>
                </a:lnTo>
                <a:lnTo>
                  <a:pt x="64960" y="108552"/>
                </a:lnTo>
                <a:close/>
                <a:moveTo>
                  <a:pt x="73355" y="108552"/>
                </a:moveTo>
                <a:lnTo>
                  <a:pt x="73069" y="108648"/>
                </a:lnTo>
                <a:lnTo>
                  <a:pt x="72686" y="108838"/>
                </a:lnTo>
                <a:lnTo>
                  <a:pt x="72400" y="109029"/>
                </a:lnTo>
                <a:lnTo>
                  <a:pt x="72209" y="109315"/>
                </a:lnTo>
                <a:lnTo>
                  <a:pt x="72019" y="109696"/>
                </a:lnTo>
                <a:lnTo>
                  <a:pt x="71922" y="109983"/>
                </a:lnTo>
                <a:lnTo>
                  <a:pt x="71922" y="110365"/>
                </a:lnTo>
                <a:lnTo>
                  <a:pt x="71922" y="110746"/>
                </a:lnTo>
                <a:lnTo>
                  <a:pt x="72019" y="111032"/>
                </a:lnTo>
                <a:lnTo>
                  <a:pt x="72209" y="111413"/>
                </a:lnTo>
                <a:lnTo>
                  <a:pt x="72400" y="111699"/>
                </a:lnTo>
                <a:lnTo>
                  <a:pt x="72686" y="111891"/>
                </a:lnTo>
                <a:lnTo>
                  <a:pt x="73069" y="112082"/>
                </a:lnTo>
                <a:lnTo>
                  <a:pt x="73355" y="112177"/>
                </a:lnTo>
                <a:lnTo>
                  <a:pt x="74117" y="112177"/>
                </a:lnTo>
                <a:lnTo>
                  <a:pt x="74403" y="112082"/>
                </a:lnTo>
                <a:lnTo>
                  <a:pt x="74785" y="111891"/>
                </a:lnTo>
                <a:lnTo>
                  <a:pt x="75072" y="111699"/>
                </a:lnTo>
                <a:lnTo>
                  <a:pt x="75261" y="111413"/>
                </a:lnTo>
                <a:lnTo>
                  <a:pt x="75453" y="111032"/>
                </a:lnTo>
                <a:lnTo>
                  <a:pt x="75548" y="110746"/>
                </a:lnTo>
                <a:lnTo>
                  <a:pt x="75548" y="110365"/>
                </a:lnTo>
                <a:lnTo>
                  <a:pt x="75548" y="109983"/>
                </a:lnTo>
                <a:lnTo>
                  <a:pt x="75453" y="109696"/>
                </a:lnTo>
                <a:lnTo>
                  <a:pt x="75261" y="109315"/>
                </a:lnTo>
                <a:lnTo>
                  <a:pt x="75072" y="109029"/>
                </a:lnTo>
                <a:lnTo>
                  <a:pt x="74785" y="108838"/>
                </a:lnTo>
                <a:lnTo>
                  <a:pt x="74403" y="108648"/>
                </a:lnTo>
                <a:lnTo>
                  <a:pt x="74117" y="108552"/>
                </a:lnTo>
                <a:close/>
                <a:moveTo>
                  <a:pt x="82512" y="108552"/>
                </a:moveTo>
                <a:lnTo>
                  <a:pt x="82225" y="108648"/>
                </a:lnTo>
                <a:lnTo>
                  <a:pt x="81843" y="108838"/>
                </a:lnTo>
                <a:lnTo>
                  <a:pt x="81557" y="109029"/>
                </a:lnTo>
                <a:lnTo>
                  <a:pt x="81367" y="109315"/>
                </a:lnTo>
                <a:lnTo>
                  <a:pt x="81176" y="109696"/>
                </a:lnTo>
                <a:lnTo>
                  <a:pt x="81081" y="109983"/>
                </a:lnTo>
                <a:lnTo>
                  <a:pt x="81081" y="110365"/>
                </a:lnTo>
                <a:lnTo>
                  <a:pt x="81081" y="110746"/>
                </a:lnTo>
                <a:lnTo>
                  <a:pt x="81176" y="111032"/>
                </a:lnTo>
                <a:lnTo>
                  <a:pt x="81367" y="111413"/>
                </a:lnTo>
                <a:lnTo>
                  <a:pt x="81557" y="111699"/>
                </a:lnTo>
                <a:lnTo>
                  <a:pt x="81843" y="111891"/>
                </a:lnTo>
                <a:lnTo>
                  <a:pt x="82225" y="112082"/>
                </a:lnTo>
                <a:lnTo>
                  <a:pt x="82512" y="112177"/>
                </a:lnTo>
                <a:lnTo>
                  <a:pt x="83274" y="112177"/>
                </a:lnTo>
                <a:lnTo>
                  <a:pt x="83560" y="112082"/>
                </a:lnTo>
                <a:lnTo>
                  <a:pt x="83942" y="111891"/>
                </a:lnTo>
                <a:lnTo>
                  <a:pt x="84229" y="111699"/>
                </a:lnTo>
                <a:lnTo>
                  <a:pt x="84418" y="111413"/>
                </a:lnTo>
                <a:lnTo>
                  <a:pt x="84610" y="111032"/>
                </a:lnTo>
                <a:lnTo>
                  <a:pt x="84704" y="110746"/>
                </a:lnTo>
                <a:lnTo>
                  <a:pt x="84704" y="110365"/>
                </a:lnTo>
                <a:lnTo>
                  <a:pt x="84704" y="109983"/>
                </a:lnTo>
                <a:lnTo>
                  <a:pt x="84610" y="109696"/>
                </a:lnTo>
                <a:lnTo>
                  <a:pt x="84418" y="109315"/>
                </a:lnTo>
                <a:lnTo>
                  <a:pt x="84229" y="109029"/>
                </a:lnTo>
                <a:lnTo>
                  <a:pt x="83942" y="108838"/>
                </a:lnTo>
                <a:lnTo>
                  <a:pt x="83560" y="108648"/>
                </a:lnTo>
                <a:lnTo>
                  <a:pt x="83274" y="108552"/>
                </a:lnTo>
                <a:close/>
                <a:moveTo>
                  <a:pt x="32528" y="113130"/>
                </a:moveTo>
                <a:lnTo>
                  <a:pt x="32050" y="113227"/>
                </a:lnTo>
                <a:lnTo>
                  <a:pt x="34245" y="114275"/>
                </a:lnTo>
                <a:lnTo>
                  <a:pt x="34053" y="113894"/>
                </a:lnTo>
                <a:lnTo>
                  <a:pt x="33767" y="113608"/>
                </a:lnTo>
                <a:lnTo>
                  <a:pt x="33386" y="113322"/>
                </a:lnTo>
                <a:lnTo>
                  <a:pt x="33004" y="113130"/>
                </a:lnTo>
                <a:close/>
                <a:moveTo>
                  <a:pt x="86995" y="113130"/>
                </a:moveTo>
                <a:lnTo>
                  <a:pt x="86613" y="113322"/>
                </a:lnTo>
                <a:lnTo>
                  <a:pt x="86232" y="113608"/>
                </a:lnTo>
                <a:lnTo>
                  <a:pt x="85946" y="113894"/>
                </a:lnTo>
                <a:lnTo>
                  <a:pt x="85754" y="114275"/>
                </a:lnTo>
                <a:lnTo>
                  <a:pt x="87949" y="113227"/>
                </a:lnTo>
                <a:lnTo>
                  <a:pt x="87471" y="113130"/>
                </a:lnTo>
                <a:close/>
                <a:moveTo>
                  <a:pt x="41207" y="113130"/>
                </a:moveTo>
                <a:lnTo>
                  <a:pt x="40826" y="113322"/>
                </a:lnTo>
                <a:lnTo>
                  <a:pt x="40445" y="113608"/>
                </a:lnTo>
                <a:lnTo>
                  <a:pt x="40159" y="113894"/>
                </a:lnTo>
                <a:lnTo>
                  <a:pt x="39968" y="114371"/>
                </a:lnTo>
                <a:lnTo>
                  <a:pt x="39873" y="114944"/>
                </a:lnTo>
                <a:lnTo>
                  <a:pt x="39873" y="115325"/>
                </a:lnTo>
                <a:lnTo>
                  <a:pt x="39968" y="115611"/>
                </a:lnTo>
                <a:lnTo>
                  <a:pt x="40159" y="115992"/>
                </a:lnTo>
                <a:lnTo>
                  <a:pt x="40349" y="116278"/>
                </a:lnTo>
                <a:lnTo>
                  <a:pt x="40635" y="116469"/>
                </a:lnTo>
                <a:lnTo>
                  <a:pt x="41018" y="116661"/>
                </a:lnTo>
                <a:lnTo>
                  <a:pt x="41304" y="116755"/>
                </a:lnTo>
                <a:lnTo>
                  <a:pt x="42066" y="116755"/>
                </a:lnTo>
                <a:lnTo>
                  <a:pt x="42352" y="116661"/>
                </a:lnTo>
                <a:lnTo>
                  <a:pt x="42735" y="116469"/>
                </a:lnTo>
                <a:lnTo>
                  <a:pt x="43021" y="116278"/>
                </a:lnTo>
                <a:lnTo>
                  <a:pt x="43210" y="115992"/>
                </a:lnTo>
                <a:lnTo>
                  <a:pt x="43402" y="115611"/>
                </a:lnTo>
                <a:lnTo>
                  <a:pt x="43497" y="115325"/>
                </a:lnTo>
                <a:lnTo>
                  <a:pt x="43497" y="114944"/>
                </a:lnTo>
                <a:lnTo>
                  <a:pt x="43402" y="114371"/>
                </a:lnTo>
                <a:lnTo>
                  <a:pt x="43210" y="113894"/>
                </a:lnTo>
                <a:lnTo>
                  <a:pt x="42924" y="113608"/>
                </a:lnTo>
                <a:lnTo>
                  <a:pt x="42543" y="113322"/>
                </a:lnTo>
                <a:lnTo>
                  <a:pt x="42162" y="113130"/>
                </a:lnTo>
                <a:close/>
                <a:moveTo>
                  <a:pt x="50366" y="113130"/>
                </a:moveTo>
                <a:lnTo>
                  <a:pt x="49983" y="113322"/>
                </a:lnTo>
                <a:lnTo>
                  <a:pt x="49602" y="113608"/>
                </a:lnTo>
                <a:lnTo>
                  <a:pt x="49316" y="113894"/>
                </a:lnTo>
                <a:lnTo>
                  <a:pt x="49125" y="114371"/>
                </a:lnTo>
                <a:lnTo>
                  <a:pt x="49030" y="114944"/>
                </a:lnTo>
                <a:lnTo>
                  <a:pt x="49030" y="115325"/>
                </a:lnTo>
                <a:lnTo>
                  <a:pt x="49125" y="115611"/>
                </a:lnTo>
                <a:lnTo>
                  <a:pt x="49316" y="115992"/>
                </a:lnTo>
                <a:lnTo>
                  <a:pt x="49507" y="116278"/>
                </a:lnTo>
                <a:lnTo>
                  <a:pt x="49794" y="116469"/>
                </a:lnTo>
                <a:lnTo>
                  <a:pt x="50175" y="116661"/>
                </a:lnTo>
                <a:lnTo>
                  <a:pt x="50461" y="116755"/>
                </a:lnTo>
                <a:lnTo>
                  <a:pt x="51224" y="116755"/>
                </a:lnTo>
                <a:lnTo>
                  <a:pt x="51511" y="116661"/>
                </a:lnTo>
                <a:lnTo>
                  <a:pt x="51892" y="116469"/>
                </a:lnTo>
                <a:lnTo>
                  <a:pt x="52178" y="116278"/>
                </a:lnTo>
                <a:lnTo>
                  <a:pt x="52369" y="115992"/>
                </a:lnTo>
                <a:lnTo>
                  <a:pt x="52559" y="115611"/>
                </a:lnTo>
                <a:lnTo>
                  <a:pt x="52655" y="115325"/>
                </a:lnTo>
                <a:lnTo>
                  <a:pt x="52655" y="114944"/>
                </a:lnTo>
                <a:lnTo>
                  <a:pt x="52559" y="114371"/>
                </a:lnTo>
                <a:lnTo>
                  <a:pt x="52369" y="113894"/>
                </a:lnTo>
                <a:lnTo>
                  <a:pt x="52083" y="113608"/>
                </a:lnTo>
                <a:lnTo>
                  <a:pt x="51700" y="113322"/>
                </a:lnTo>
                <a:lnTo>
                  <a:pt x="51319" y="113130"/>
                </a:lnTo>
                <a:close/>
                <a:moveTo>
                  <a:pt x="59523" y="113130"/>
                </a:moveTo>
                <a:lnTo>
                  <a:pt x="59140" y="113322"/>
                </a:lnTo>
                <a:lnTo>
                  <a:pt x="58759" y="113608"/>
                </a:lnTo>
                <a:lnTo>
                  <a:pt x="58473" y="113894"/>
                </a:lnTo>
                <a:lnTo>
                  <a:pt x="58282" y="114371"/>
                </a:lnTo>
                <a:lnTo>
                  <a:pt x="58187" y="114944"/>
                </a:lnTo>
                <a:lnTo>
                  <a:pt x="58187" y="115325"/>
                </a:lnTo>
                <a:lnTo>
                  <a:pt x="58282" y="115611"/>
                </a:lnTo>
                <a:lnTo>
                  <a:pt x="58473" y="115992"/>
                </a:lnTo>
                <a:lnTo>
                  <a:pt x="58664" y="116278"/>
                </a:lnTo>
                <a:lnTo>
                  <a:pt x="58951" y="116469"/>
                </a:lnTo>
                <a:lnTo>
                  <a:pt x="59332" y="116661"/>
                </a:lnTo>
                <a:lnTo>
                  <a:pt x="59618" y="116755"/>
                </a:lnTo>
                <a:lnTo>
                  <a:pt x="60381" y="116755"/>
                </a:lnTo>
                <a:lnTo>
                  <a:pt x="60667" y="116661"/>
                </a:lnTo>
                <a:lnTo>
                  <a:pt x="61048" y="116469"/>
                </a:lnTo>
                <a:lnTo>
                  <a:pt x="61335" y="116278"/>
                </a:lnTo>
                <a:lnTo>
                  <a:pt x="61526" y="115992"/>
                </a:lnTo>
                <a:lnTo>
                  <a:pt x="61717" y="115611"/>
                </a:lnTo>
                <a:lnTo>
                  <a:pt x="61812" y="115325"/>
                </a:lnTo>
                <a:lnTo>
                  <a:pt x="61812" y="114944"/>
                </a:lnTo>
                <a:lnTo>
                  <a:pt x="61717" y="114371"/>
                </a:lnTo>
                <a:lnTo>
                  <a:pt x="61526" y="113894"/>
                </a:lnTo>
                <a:lnTo>
                  <a:pt x="61240" y="113608"/>
                </a:lnTo>
                <a:lnTo>
                  <a:pt x="60859" y="113322"/>
                </a:lnTo>
                <a:lnTo>
                  <a:pt x="60476" y="113130"/>
                </a:lnTo>
                <a:close/>
                <a:moveTo>
                  <a:pt x="68680" y="113130"/>
                </a:moveTo>
                <a:lnTo>
                  <a:pt x="68299" y="113322"/>
                </a:lnTo>
                <a:lnTo>
                  <a:pt x="67916" y="113608"/>
                </a:lnTo>
                <a:lnTo>
                  <a:pt x="67630" y="113894"/>
                </a:lnTo>
                <a:lnTo>
                  <a:pt x="67440" y="114371"/>
                </a:lnTo>
                <a:lnTo>
                  <a:pt x="67344" y="114944"/>
                </a:lnTo>
                <a:lnTo>
                  <a:pt x="67344" y="115325"/>
                </a:lnTo>
                <a:lnTo>
                  <a:pt x="67440" y="115611"/>
                </a:lnTo>
                <a:lnTo>
                  <a:pt x="67630" y="115992"/>
                </a:lnTo>
                <a:lnTo>
                  <a:pt x="67821" y="116278"/>
                </a:lnTo>
                <a:lnTo>
                  <a:pt x="68107" y="116469"/>
                </a:lnTo>
                <a:lnTo>
                  <a:pt x="68488" y="116661"/>
                </a:lnTo>
                <a:lnTo>
                  <a:pt x="68775" y="116755"/>
                </a:lnTo>
                <a:lnTo>
                  <a:pt x="69538" y="116755"/>
                </a:lnTo>
                <a:lnTo>
                  <a:pt x="69824" y="116661"/>
                </a:lnTo>
                <a:lnTo>
                  <a:pt x="70205" y="116469"/>
                </a:lnTo>
                <a:lnTo>
                  <a:pt x="70492" y="116278"/>
                </a:lnTo>
                <a:lnTo>
                  <a:pt x="70683" y="115992"/>
                </a:lnTo>
                <a:lnTo>
                  <a:pt x="70874" y="115611"/>
                </a:lnTo>
                <a:lnTo>
                  <a:pt x="70969" y="115325"/>
                </a:lnTo>
                <a:lnTo>
                  <a:pt x="70969" y="114944"/>
                </a:lnTo>
                <a:lnTo>
                  <a:pt x="70874" y="114371"/>
                </a:lnTo>
                <a:lnTo>
                  <a:pt x="70683" y="113894"/>
                </a:lnTo>
                <a:lnTo>
                  <a:pt x="70397" y="113608"/>
                </a:lnTo>
                <a:lnTo>
                  <a:pt x="70016" y="113322"/>
                </a:lnTo>
                <a:lnTo>
                  <a:pt x="69633" y="113130"/>
                </a:lnTo>
                <a:close/>
                <a:moveTo>
                  <a:pt x="77837" y="113130"/>
                </a:moveTo>
                <a:lnTo>
                  <a:pt x="77456" y="113322"/>
                </a:lnTo>
                <a:lnTo>
                  <a:pt x="77075" y="113608"/>
                </a:lnTo>
                <a:lnTo>
                  <a:pt x="76789" y="113894"/>
                </a:lnTo>
                <a:lnTo>
                  <a:pt x="76597" y="114371"/>
                </a:lnTo>
                <a:lnTo>
                  <a:pt x="76502" y="114944"/>
                </a:lnTo>
                <a:lnTo>
                  <a:pt x="76502" y="115325"/>
                </a:lnTo>
                <a:lnTo>
                  <a:pt x="76597" y="115611"/>
                </a:lnTo>
                <a:lnTo>
                  <a:pt x="76789" y="115992"/>
                </a:lnTo>
                <a:lnTo>
                  <a:pt x="76978" y="116278"/>
                </a:lnTo>
                <a:lnTo>
                  <a:pt x="77264" y="116469"/>
                </a:lnTo>
                <a:lnTo>
                  <a:pt x="77647" y="116661"/>
                </a:lnTo>
                <a:lnTo>
                  <a:pt x="77933" y="116755"/>
                </a:lnTo>
                <a:lnTo>
                  <a:pt x="78695" y="116755"/>
                </a:lnTo>
                <a:lnTo>
                  <a:pt x="78981" y="116661"/>
                </a:lnTo>
                <a:lnTo>
                  <a:pt x="79364" y="116469"/>
                </a:lnTo>
                <a:lnTo>
                  <a:pt x="79650" y="116278"/>
                </a:lnTo>
                <a:lnTo>
                  <a:pt x="79840" y="115992"/>
                </a:lnTo>
                <a:lnTo>
                  <a:pt x="80031" y="115611"/>
                </a:lnTo>
                <a:lnTo>
                  <a:pt x="80126" y="115325"/>
                </a:lnTo>
                <a:lnTo>
                  <a:pt x="80126" y="114944"/>
                </a:lnTo>
                <a:lnTo>
                  <a:pt x="80031" y="114371"/>
                </a:lnTo>
                <a:lnTo>
                  <a:pt x="79840" y="113894"/>
                </a:lnTo>
                <a:lnTo>
                  <a:pt x="79554" y="113608"/>
                </a:lnTo>
                <a:lnTo>
                  <a:pt x="79173" y="113322"/>
                </a:lnTo>
                <a:lnTo>
                  <a:pt x="78792" y="113130"/>
                </a:lnTo>
                <a:close/>
                <a:moveTo>
                  <a:pt x="45882" y="117709"/>
                </a:moveTo>
                <a:lnTo>
                  <a:pt x="45596" y="117805"/>
                </a:lnTo>
                <a:lnTo>
                  <a:pt x="45310" y="117995"/>
                </a:lnTo>
                <a:lnTo>
                  <a:pt x="45024" y="118186"/>
                </a:lnTo>
                <a:lnTo>
                  <a:pt x="47980" y="118853"/>
                </a:lnTo>
                <a:lnTo>
                  <a:pt x="47980" y="118853"/>
                </a:lnTo>
                <a:lnTo>
                  <a:pt x="47694" y="118377"/>
                </a:lnTo>
                <a:lnTo>
                  <a:pt x="47313" y="117995"/>
                </a:lnTo>
                <a:lnTo>
                  <a:pt x="46836" y="117805"/>
                </a:lnTo>
                <a:lnTo>
                  <a:pt x="46263" y="117709"/>
                </a:lnTo>
                <a:close/>
                <a:moveTo>
                  <a:pt x="73736" y="117709"/>
                </a:moveTo>
                <a:lnTo>
                  <a:pt x="73163" y="117805"/>
                </a:lnTo>
                <a:lnTo>
                  <a:pt x="72686" y="117995"/>
                </a:lnTo>
                <a:lnTo>
                  <a:pt x="72305" y="118377"/>
                </a:lnTo>
                <a:lnTo>
                  <a:pt x="72019" y="118853"/>
                </a:lnTo>
                <a:lnTo>
                  <a:pt x="72019" y="118853"/>
                </a:lnTo>
                <a:lnTo>
                  <a:pt x="74975" y="118186"/>
                </a:lnTo>
                <a:lnTo>
                  <a:pt x="74689" y="117995"/>
                </a:lnTo>
                <a:lnTo>
                  <a:pt x="74403" y="117805"/>
                </a:lnTo>
                <a:lnTo>
                  <a:pt x="74117" y="117709"/>
                </a:lnTo>
                <a:close/>
                <a:moveTo>
                  <a:pt x="55039" y="117709"/>
                </a:moveTo>
                <a:lnTo>
                  <a:pt x="54753" y="117805"/>
                </a:lnTo>
                <a:lnTo>
                  <a:pt x="54372" y="117995"/>
                </a:lnTo>
                <a:lnTo>
                  <a:pt x="54086" y="118186"/>
                </a:lnTo>
                <a:lnTo>
                  <a:pt x="53895" y="118472"/>
                </a:lnTo>
                <a:lnTo>
                  <a:pt x="53703" y="118853"/>
                </a:lnTo>
                <a:lnTo>
                  <a:pt x="53608" y="119139"/>
                </a:lnTo>
                <a:lnTo>
                  <a:pt x="53608" y="119522"/>
                </a:lnTo>
                <a:lnTo>
                  <a:pt x="53608" y="119712"/>
                </a:lnTo>
                <a:lnTo>
                  <a:pt x="57137" y="120000"/>
                </a:lnTo>
                <a:lnTo>
                  <a:pt x="57234" y="119522"/>
                </a:lnTo>
                <a:lnTo>
                  <a:pt x="57234" y="119139"/>
                </a:lnTo>
                <a:lnTo>
                  <a:pt x="57137" y="118853"/>
                </a:lnTo>
                <a:lnTo>
                  <a:pt x="56947" y="118472"/>
                </a:lnTo>
                <a:lnTo>
                  <a:pt x="56756" y="118186"/>
                </a:lnTo>
                <a:lnTo>
                  <a:pt x="56470" y="117995"/>
                </a:lnTo>
                <a:lnTo>
                  <a:pt x="56089" y="117805"/>
                </a:lnTo>
                <a:lnTo>
                  <a:pt x="55803" y="117709"/>
                </a:lnTo>
                <a:close/>
                <a:moveTo>
                  <a:pt x="64196" y="117709"/>
                </a:moveTo>
                <a:lnTo>
                  <a:pt x="63910" y="117805"/>
                </a:lnTo>
                <a:lnTo>
                  <a:pt x="63529" y="117995"/>
                </a:lnTo>
                <a:lnTo>
                  <a:pt x="63243" y="118186"/>
                </a:lnTo>
                <a:lnTo>
                  <a:pt x="63052" y="118472"/>
                </a:lnTo>
                <a:lnTo>
                  <a:pt x="62862" y="118853"/>
                </a:lnTo>
                <a:lnTo>
                  <a:pt x="62765" y="119139"/>
                </a:lnTo>
                <a:lnTo>
                  <a:pt x="62765" y="119522"/>
                </a:lnTo>
                <a:lnTo>
                  <a:pt x="62862" y="120000"/>
                </a:lnTo>
                <a:lnTo>
                  <a:pt x="66391" y="119712"/>
                </a:lnTo>
                <a:lnTo>
                  <a:pt x="66391" y="119522"/>
                </a:lnTo>
                <a:lnTo>
                  <a:pt x="66391" y="119139"/>
                </a:lnTo>
                <a:lnTo>
                  <a:pt x="66296" y="118853"/>
                </a:lnTo>
                <a:lnTo>
                  <a:pt x="66104" y="118472"/>
                </a:lnTo>
                <a:lnTo>
                  <a:pt x="65913" y="118186"/>
                </a:lnTo>
                <a:lnTo>
                  <a:pt x="65627" y="117995"/>
                </a:lnTo>
                <a:lnTo>
                  <a:pt x="65246" y="117805"/>
                </a:lnTo>
                <a:lnTo>
                  <a:pt x="64960" y="11770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396172" y="1378560"/>
            <a:ext cx="1424722" cy="142472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17" y="983"/>
                </a:moveTo>
                <a:lnTo>
                  <a:pt x="105639" y="20949"/>
                </a:lnTo>
                <a:lnTo>
                  <a:pt x="103966" y="19081"/>
                </a:lnTo>
                <a:lnTo>
                  <a:pt x="102196" y="17311"/>
                </a:lnTo>
                <a:lnTo>
                  <a:pt x="100326" y="15540"/>
                </a:lnTo>
                <a:lnTo>
                  <a:pt x="98458" y="13868"/>
                </a:lnTo>
                <a:lnTo>
                  <a:pt x="96490" y="12295"/>
                </a:lnTo>
                <a:lnTo>
                  <a:pt x="94425" y="10819"/>
                </a:lnTo>
                <a:lnTo>
                  <a:pt x="92359" y="9442"/>
                </a:lnTo>
                <a:lnTo>
                  <a:pt x="90196" y="8066"/>
                </a:lnTo>
                <a:lnTo>
                  <a:pt x="87933" y="6884"/>
                </a:lnTo>
                <a:lnTo>
                  <a:pt x="85670" y="5704"/>
                </a:lnTo>
                <a:lnTo>
                  <a:pt x="83310" y="4721"/>
                </a:lnTo>
                <a:lnTo>
                  <a:pt x="80949" y="3738"/>
                </a:lnTo>
                <a:lnTo>
                  <a:pt x="78491" y="2852"/>
                </a:lnTo>
                <a:lnTo>
                  <a:pt x="76033" y="2163"/>
                </a:lnTo>
                <a:lnTo>
                  <a:pt x="73573" y="1475"/>
                </a:lnTo>
                <a:lnTo>
                  <a:pt x="70917" y="983"/>
                </a:lnTo>
                <a:close/>
                <a:moveTo>
                  <a:pt x="60000" y="0"/>
                </a:moveTo>
                <a:lnTo>
                  <a:pt x="56556" y="97"/>
                </a:lnTo>
                <a:lnTo>
                  <a:pt x="53213" y="392"/>
                </a:lnTo>
                <a:lnTo>
                  <a:pt x="115081" y="36097"/>
                </a:lnTo>
                <a:lnTo>
                  <a:pt x="115081" y="36097"/>
                </a:lnTo>
                <a:lnTo>
                  <a:pt x="113606" y="32949"/>
                </a:lnTo>
                <a:lnTo>
                  <a:pt x="111933" y="29901"/>
                </a:lnTo>
                <a:lnTo>
                  <a:pt x="60097" y="0"/>
                </a:lnTo>
                <a:close/>
                <a:moveTo>
                  <a:pt x="46229" y="1573"/>
                </a:moveTo>
                <a:lnTo>
                  <a:pt x="43671" y="2262"/>
                </a:lnTo>
                <a:lnTo>
                  <a:pt x="41113" y="3048"/>
                </a:lnTo>
                <a:lnTo>
                  <a:pt x="118819" y="47900"/>
                </a:lnTo>
                <a:lnTo>
                  <a:pt x="118229" y="45244"/>
                </a:lnTo>
                <a:lnTo>
                  <a:pt x="117540" y="42688"/>
                </a:lnTo>
                <a:lnTo>
                  <a:pt x="46229" y="1573"/>
                </a:lnTo>
                <a:close/>
                <a:moveTo>
                  <a:pt x="35607" y="5113"/>
                </a:moveTo>
                <a:lnTo>
                  <a:pt x="33540" y="6098"/>
                </a:lnTo>
                <a:lnTo>
                  <a:pt x="31573" y="7081"/>
                </a:lnTo>
                <a:lnTo>
                  <a:pt x="120000" y="58229"/>
                </a:lnTo>
                <a:lnTo>
                  <a:pt x="119900" y="55869"/>
                </a:lnTo>
                <a:lnTo>
                  <a:pt x="119704" y="53606"/>
                </a:lnTo>
                <a:lnTo>
                  <a:pt x="35607" y="5113"/>
                </a:lnTo>
                <a:close/>
                <a:moveTo>
                  <a:pt x="27048" y="9836"/>
                </a:moveTo>
                <a:lnTo>
                  <a:pt x="25377" y="11016"/>
                </a:lnTo>
                <a:lnTo>
                  <a:pt x="23704" y="12197"/>
                </a:lnTo>
                <a:lnTo>
                  <a:pt x="119507" y="67573"/>
                </a:lnTo>
                <a:lnTo>
                  <a:pt x="119802" y="65508"/>
                </a:lnTo>
                <a:lnTo>
                  <a:pt x="119900" y="63441"/>
                </a:lnTo>
                <a:lnTo>
                  <a:pt x="27048" y="9836"/>
                </a:lnTo>
                <a:close/>
                <a:moveTo>
                  <a:pt x="19869" y="15343"/>
                </a:moveTo>
                <a:lnTo>
                  <a:pt x="18491" y="16623"/>
                </a:lnTo>
                <a:lnTo>
                  <a:pt x="17016" y="17999"/>
                </a:lnTo>
                <a:lnTo>
                  <a:pt x="117835" y="76228"/>
                </a:lnTo>
                <a:lnTo>
                  <a:pt x="118327" y="74261"/>
                </a:lnTo>
                <a:lnTo>
                  <a:pt x="118720" y="72392"/>
                </a:lnTo>
                <a:lnTo>
                  <a:pt x="19869" y="15343"/>
                </a:lnTo>
                <a:close/>
                <a:moveTo>
                  <a:pt x="13967" y="21541"/>
                </a:moveTo>
                <a:lnTo>
                  <a:pt x="12687" y="23016"/>
                </a:lnTo>
                <a:lnTo>
                  <a:pt x="11607" y="24492"/>
                </a:lnTo>
                <a:lnTo>
                  <a:pt x="114982" y="84195"/>
                </a:lnTo>
                <a:lnTo>
                  <a:pt x="115671" y="82425"/>
                </a:lnTo>
                <a:lnTo>
                  <a:pt x="116359" y="80654"/>
                </a:lnTo>
                <a:lnTo>
                  <a:pt x="13967" y="21541"/>
                </a:lnTo>
                <a:close/>
                <a:moveTo>
                  <a:pt x="9049" y="28328"/>
                </a:moveTo>
                <a:lnTo>
                  <a:pt x="8066" y="29901"/>
                </a:lnTo>
                <a:lnTo>
                  <a:pt x="7081" y="31573"/>
                </a:lnTo>
                <a:lnTo>
                  <a:pt x="111048" y="91572"/>
                </a:lnTo>
                <a:lnTo>
                  <a:pt x="112031" y="89999"/>
                </a:lnTo>
                <a:lnTo>
                  <a:pt x="112916" y="88326"/>
                </a:lnTo>
                <a:lnTo>
                  <a:pt x="9049" y="28328"/>
                </a:lnTo>
                <a:close/>
                <a:moveTo>
                  <a:pt x="5113" y="35704"/>
                </a:moveTo>
                <a:lnTo>
                  <a:pt x="4328" y="37475"/>
                </a:lnTo>
                <a:lnTo>
                  <a:pt x="3638" y="39245"/>
                </a:lnTo>
                <a:lnTo>
                  <a:pt x="106130" y="98360"/>
                </a:lnTo>
                <a:lnTo>
                  <a:pt x="107310" y="96885"/>
                </a:lnTo>
                <a:lnTo>
                  <a:pt x="108490" y="95409"/>
                </a:lnTo>
                <a:lnTo>
                  <a:pt x="5113" y="35704"/>
                </a:lnTo>
                <a:close/>
                <a:moveTo>
                  <a:pt x="2262" y="43671"/>
                </a:moveTo>
                <a:lnTo>
                  <a:pt x="1672" y="45540"/>
                </a:lnTo>
                <a:lnTo>
                  <a:pt x="1278" y="47507"/>
                </a:lnTo>
                <a:lnTo>
                  <a:pt x="100130" y="104556"/>
                </a:lnTo>
                <a:lnTo>
                  <a:pt x="101606" y="103277"/>
                </a:lnTo>
                <a:lnTo>
                  <a:pt x="102983" y="101801"/>
                </a:lnTo>
                <a:lnTo>
                  <a:pt x="2262" y="43671"/>
                </a:lnTo>
                <a:close/>
                <a:moveTo>
                  <a:pt x="492" y="52228"/>
                </a:moveTo>
                <a:lnTo>
                  <a:pt x="197" y="54393"/>
                </a:lnTo>
                <a:lnTo>
                  <a:pt x="97" y="56459"/>
                </a:lnTo>
                <a:lnTo>
                  <a:pt x="93049" y="110065"/>
                </a:lnTo>
                <a:lnTo>
                  <a:pt x="94720" y="108885"/>
                </a:lnTo>
                <a:lnTo>
                  <a:pt x="96490" y="107704"/>
                </a:lnTo>
                <a:lnTo>
                  <a:pt x="492" y="52228"/>
                </a:lnTo>
                <a:close/>
                <a:moveTo>
                  <a:pt x="0" y="61670"/>
                </a:moveTo>
                <a:lnTo>
                  <a:pt x="97" y="63933"/>
                </a:lnTo>
                <a:lnTo>
                  <a:pt x="295" y="66196"/>
                </a:lnTo>
                <a:lnTo>
                  <a:pt x="84490" y="114786"/>
                </a:lnTo>
                <a:lnTo>
                  <a:pt x="86556" y="113801"/>
                </a:lnTo>
                <a:lnTo>
                  <a:pt x="88621" y="112818"/>
                </a:lnTo>
                <a:lnTo>
                  <a:pt x="0" y="61670"/>
                </a:lnTo>
                <a:close/>
                <a:moveTo>
                  <a:pt x="1180" y="72000"/>
                </a:moveTo>
                <a:lnTo>
                  <a:pt x="1770" y="74556"/>
                </a:lnTo>
                <a:lnTo>
                  <a:pt x="2458" y="77113"/>
                </a:lnTo>
                <a:lnTo>
                  <a:pt x="73966" y="118425"/>
                </a:lnTo>
                <a:lnTo>
                  <a:pt x="76523" y="117737"/>
                </a:lnTo>
                <a:lnTo>
                  <a:pt x="79081" y="116949"/>
                </a:lnTo>
                <a:lnTo>
                  <a:pt x="1180" y="72000"/>
                </a:lnTo>
                <a:close/>
                <a:moveTo>
                  <a:pt x="14163" y="98753"/>
                </a:moveTo>
                <a:lnTo>
                  <a:pt x="15835" y="100621"/>
                </a:lnTo>
                <a:lnTo>
                  <a:pt x="17606" y="102491"/>
                </a:lnTo>
                <a:lnTo>
                  <a:pt x="19474" y="104261"/>
                </a:lnTo>
                <a:lnTo>
                  <a:pt x="21442" y="105932"/>
                </a:lnTo>
                <a:lnTo>
                  <a:pt x="23409" y="107605"/>
                </a:lnTo>
                <a:lnTo>
                  <a:pt x="25475" y="109080"/>
                </a:lnTo>
                <a:lnTo>
                  <a:pt x="27638" y="110556"/>
                </a:lnTo>
                <a:lnTo>
                  <a:pt x="29803" y="111933"/>
                </a:lnTo>
                <a:lnTo>
                  <a:pt x="32064" y="113113"/>
                </a:lnTo>
                <a:lnTo>
                  <a:pt x="34426" y="114294"/>
                </a:lnTo>
                <a:lnTo>
                  <a:pt x="36787" y="115376"/>
                </a:lnTo>
                <a:lnTo>
                  <a:pt x="39245" y="116359"/>
                </a:lnTo>
                <a:lnTo>
                  <a:pt x="41704" y="117147"/>
                </a:lnTo>
                <a:lnTo>
                  <a:pt x="44261" y="117932"/>
                </a:lnTo>
                <a:lnTo>
                  <a:pt x="46819" y="118523"/>
                </a:lnTo>
                <a:lnTo>
                  <a:pt x="49377" y="119113"/>
                </a:lnTo>
                <a:lnTo>
                  <a:pt x="14163" y="98753"/>
                </a:lnTo>
                <a:close/>
                <a:moveTo>
                  <a:pt x="4818" y="83704"/>
                </a:moveTo>
                <a:lnTo>
                  <a:pt x="6294" y="86851"/>
                </a:lnTo>
                <a:lnTo>
                  <a:pt x="7966" y="89901"/>
                </a:lnTo>
                <a:lnTo>
                  <a:pt x="60097" y="119998"/>
                </a:lnTo>
                <a:lnTo>
                  <a:pt x="63540" y="119900"/>
                </a:lnTo>
                <a:lnTo>
                  <a:pt x="66983" y="119605"/>
                </a:lnTo>
                <a:lnTo>
                  <a:pt x="4818" y="83704"/>
                </a:lnTo>
                <a:close/>
              </a:path>
            </a:pathLst>
          </a:cu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4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2694350" y="694075"/>
            <a:ext cx="3755100" cy="3755100"/>
          </a:xfrm>
          <a:prstGeom prst="ellipse">
            <a:avLst/>
          </a:pr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2878525" y="1991825"/>
            <a:ext cx="3387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21" name="Shape 21"/>
          <p:cNvSpPr/>
          <p:nvPr/>
        </p:nvSpPr>
        <p:spPr>
          <a:xfrm>
            <a:off x="2378899" y="2701499"/>
            <a:ext cx="462000" cy="462000"/>
          </a:xfrm>
          <a:prstGeom prst="ellipse">
            <a:avLst/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2320850" y="3525150"/>
            <a:ext cx="462000" cy="3996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 rot="10800000">
            <a:off x="2025975" y="1258251"/>
            <a:ext cx="584400" cy="5058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 rot="10800000">
            <a:off x="7439350" y="1196950"/>
            <a:ext cx="425700" cy="368400"/>
          </a:xfrm>
          <a:prstGeom prst="triangle">
            <a:avLst>
              <a:gd name="adj" fmla="val 50000"/>
            </a:avLst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5587275" y="808800"/>
            <a:ext cx="731400" cy="731400"/>
          </a:xfrm>
          <a:prstGeom prst="donut">
            <a:avLst>
              <a:gd name="adj" fmla="val 10551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3218800" y="3924750"/>
            <a:ext cx="632700" cy="632700"/>
          </a:xfrm>
          <a:prstGeom prst="ellipse">
            <a:avLst/>
          </a:prstGeom>
          <a:noFill/>
          <a:ln w="9525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6056000" y="3149475"/>
            <a:ext cx="1383355" cy="105846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800" y="11743"/>
                </a:lnTo>
                <a:lnTo>
                  <a:pt x="5800" y="0"/>
                </a:lnTo>
                <a:close/>
                <a:moveTo>
                  <a:pt x="114117" y="0"/>
                </a:moveTo>
                <a:lnTo>
                  <a:pt x="114117" y="11743"/>
                </a:lnTo>
                <a:lnTo>
                  <a:pt x="119998" y="0"/>
                </a:lnTo>
                <a:close/>
                <a:moveTo>
                  <a:pt x="10619" y="0"/>
                </a:moveTo>
                <a:lnTo>
                  <a:pt x="10619" y="21245"/>
                </a:lnTo>
                <a:lnTo>
                  <a:pt x="17317" y="34696"/>
                </a:lnTo>
                <a:lnTo>
                  <a:pt x="17317" y="0"/>
                </a:lnTo>
                <a:close/>
                <a:moveTo>
                  <a:pt x="102681" y="0"/>
                </a:moveTo>
                <a:lnTo>
                  <a:pt x="102681" y="34696"/>
                </a:lnTo>
                <a:lnTo>
                  <a:pt x="109380" y="21245"/>
                </a:lnTo>
                <a:lnTo>
                  <a:pt x="109380" y="0"/>
                </a:lnTo>
                <a:close/>
                <a:moveTo>
                  <a:pt x="22137" y="0"/>
                </a:moveTo>
                <a:lnTo>
                  <a:pt x="22137" y="44305"/>
                </a:lnTo>
                <a:lnTo>
                  <a:pt x="28836" y="57650"/>
                </a:lnTo>
                <a:lnTo>
                  <a:pt x="28836" y="0"/>
                </a:lnTo>
                <a:close/>
                <a:moveTo>
                  <a:pt x="91163" y="0"/>
                </a:moveTo>
                <a:lnTo>
                  <a:pt x="91163" y="57650"/>
                </a:lnTo>
                <a:lnTo>
                  <a:pt x="97861" y="44305"/>
                </a:lnTo>
                <a:lnTo>
                  <a:pt x="97861" y="0"/>
                </a:lnTo>
                <a:close/>
                <a:moveTo>
                  <a:pt x="33656" y="0"/>
                </a:moveTo>
                <a:lnTo>
                  <a:pt x="33656" y="67260"/>
                </a:lnTo>
                <a:lnTo>
                  <a:pt x="40353" y="80711"/>
                </a:lnTo>
                <a:lnTo>
                  <a:pt x="40353" y="0"/>
                </a:lnTo>
                <a:close/>
                <a:moveTo>
                  <a:pt x="79646" y="0"/>
                </a:moveTo>
                <a:lnTo>
                  <a:pt x="79646" y="80711"/>
                </a:lnTo>
                <a:lnTo>
                  <a:pt x="86343" y="67260"/>
                </a:lnTo>
                <a:lnTo>
                  <a:pt x="86343" y="0"/>
                </a:lnTo>
                <a:close/>
                <a:moveTo>
                  <a:pt x="45092" y="0"/>
                </a:moveTo>
                <a:lnTo>
                  <a:pt x="45092" y="90319"/>
                </a:lnTo>
                <a:lnTo>
                  <a:pt x="51871" y="103664"/>
                </a:lnTo>
                <a:lnTo>
                  <a:pt x="51871" y="0"/>
                </a:lnTo>
                <a:close/>
                <a:moveTo>
                  <a:pt x="68127" y="0"/>
                </a:moveTo>
                <a:lnTo>
                  <a:pt x="68127" y="103664"/>
                </a:lnTo>
                <a:lnTo>
                  <a:pt x="74826" y="90319"/>
                </a:lnTo>
                <a:lnTo>
                  <a:pt x="74826" y="0"/>
                </a:lnTo>
                <a:close/>
                <a:moveTo>
                  <a:pt x="56609" y="0"/>
                </a:moveTo>
                <a:lnTo>
                  <a:pt x="56609" y="113272"/>
                </a:lnTo>
                <a:lnTo>
                  <a:pt x="59959" y="119998"/>
                </a:lnTo>
                <a:lnTo>
                  <a:pt x="63307" y="113272"/>
                </a:lnTo>
                <a:lnTo>
                  <a:pt x="63307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 rot="1372">
            <a:off x="7518650" y="3105312"/>
            <a:ext cx="751500" cy="7143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hape 30"/>
          <p:cNvGrpSpPr/>
          <p:nvPr/>
        </p:nvGrpSpPr>
        <p:grpSpPr>
          <a:xfrm>
            <a:off x="-76947" y="-364175"/>
            <a:ext cx="9492359" cy="5864988"/>
            <a:chOff x="-76947" y="-364175"/>
            <a:chExt cx="9492359" cy="5864988"/>
          </a:xfrm>
        </p:grpSpPr>
        <p:sp>
          <p:nvSpPr>
            <p:cNvPr id="31" name="Shape 31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17" y="983"/>
                  </a:moveTo>
                  <a:lnTo>
                    <a:pt x="105639" y="20949"/>
                  </a:lnTo>
                  <a:lnTo>
                    <a:pt x="103966" y="19081"/>
                  </a:lnTo>
                  <a:lnTo>
                    <a:pt x="102196" y="17311"/>
                  </a:lnTo>
                  <a:lnTo>
                    <a:pt x="100326" y="15540"/>
                  </a:lnTo>
                  <a:lnTo>
                    <a:pt x="98458" y="13868"/>
                  </a:lnTo>
                  <a:lnTo>
                    <a:pt x="96490" y="12295"/>
                  </a:lnTo>
                  <a:lnTo>
                    <a:pt x="94425" y="10819"/>
                  </a:lnTo>
                  <a:lnTo>
                    <a:pt x="92359" y="9442"/>
                  </a:lnTo>
                  <a:lnTo>
                    <a:pt x="90196" y="8066"/>
                  </a:lnTo>
                  <a:lnTo>
                    <a:pt x="87933" y="6884"/>
                  </a:lnTo>
                  <a:lnTo>
                    <a:pt x="85670" y="5704"/>
                  </a:lnTo>
                  <a:lnTo>
                    <a:pt x="83310" y="4721"/>
                  </a:lnTo>
                  <a:lnTo>
                    <a:pt x="80949" y="3738"/>
                  </a:lnTo>
                  <a:lnTo>
                    <a:pt x="78491" y="2852"/>
                  </a:lnTo>
                  <a:lnTo>
                    <a:pt x="76033" y="2163"/>
                  </a:lnTo>
                  <a:lnTo>
                    <a:pt x="73573" y="1475"/>
                  </a:lnTo>
                  <a:lnTo>
                    <a:pt x="70917" y="983"/>
                  </a:lnTo>
                  <a:close/>
                  <a:moveTo>
                    <a:pt x="60000" y="0"/>
                  </a:moveTo>
                  <a:lnTo>
                    <a:pt x="56556" y="97"/>
                  </a:lnTo>
                  <a:lnTo>
                    <a:pt x="53213" y="392"/>
                  </a:lnTo>
                  <a:lnTo>
                    <a:pt x="115081" y="36097"/>
                  </a:lnTo>
                  <a:lnTo>
                    <a:pt x="115081" y="36097"/>
                  </a:lnTo>
                  <a:lnTo>
                    <a:pt x="113606" y="32949"/>
                  </a:lnTo>
                  <a:lnTo>
                    <a:pt x="111933" y="29901"/>
                  </a:lnTo>
                  <a:lnTo>
                    <a:pt x="60097" y="0"/>
                  </a:lnTo>
                  <a:close/>
                  <a:moveTo>
                    <a:pt x="46229" y="1573"/>
                  </a:moveTo>
                  <a:lnTo>
                    <a:pt x="43671" y="2262"/>
                  </a:lnTo>
                  <a:lnTo>
                    <a:pt x="41113" y="3048"/>
                  </a:lnTo>
                  <a:lnTo>
                    <a:pt x="118819" y="47900"/>
                  </a:lnTo>
                  <a:lnTo>
                    <a:pt x="118229" y="45244"/>
                  </a:lnTo>
                  <a:lnTo>
                    <a:pt x="117540" y="42688"/>
                  </a:lnTo>
                  <a:lnTo>
                    <a:pt x="46229" y="1573"/>
                  </a:lnTo>
                  <a:close/>
                  <a:moveTo>
                    <a:pt x="35607" y="5113"/>
                  </a:moveTo>
                  <a:lnTo>
                    <a:pt x="33540" y="6098"/>
                  </a:lnTo>
                  <a:lnTo>
                    <a:pt x="31573" y="7081"/>
                  </a:lnTo>
                  <a:lnTo>
                    <a:pt x="120000" y="58229"/>
                  </a:lnTo>
                  <a:lnTo>
                    <a:pt x="119900" y="55869"/>
                  </a:lnTo>
                  <a:lnTo>
                    <a:pt x="119704" y="53606"/>
                  </a:lnTo>
                  <a:lnTo>
                    <a:pt x="35607" y="5113"/>
                  </a:lnTo>
                  <a:close/>
                  <a:moveTo>
                    <a:pt x="27048" y="9836"/>
                  </a:moveTo>
                  <a:lnTo>
                    <a:pt x="25377" y="11016"/>
                  </a:lnTo>
                  <a:lnTo>
                    <a:pt x="23704" y="12197"/>
                  </a:lnTo>
                  <a:lnTo>
                    <a:pt x="119507" y="67573"/>
                  </a:lnTo>
                  <a:lnTo>
                    <a:pt x="119802" y="65508"/>
                  </a:lnTo>
                  <a:lnTo>
                    <a:pt x="119900" y="63441"/>
                  </a:lnTo>
                  <a:lnTo>
                    <a:pt x="27048" y="9836"/>
                  </a:lnTo>
                  <a:close/>
                  <a:moveTo>
                    <a:pt x="19869" y="15343"/>
                  </a:moveTo>
                  <a:lnTo>
                    <a:pt x="18491" y="16623"/>
                  </a:lnTo>
                  <a:lnTo>
                    <a:pt x="17016" y="17999"/>
                  </a:lnTo>
                  <a:lnTo>
                    <a:pt x="117835" y="76228"/>
                  </a:lnTo>
                  <a:lnTo>
                    <a:pt x="118327" y="74261"/>
                  </a:lnTo>
                  <a:lnTo>
                    <a:pt x="118720" y="72392"/>
                  </a:lnTo>
                  <a:lnTo>
                    <a:pt x="19869" y="15343"/>
                  </a:lnTo>
                  <a:close/>
                  <a:moveTo>
                    <a:pt x="13967" y="21541"/>
                  </a:moveTo>
                  <a:lnTo>
                    <a:pt x="12687" y="23016"/>
                  </a:lnTo>
                  <a:lnTo>
                    <a:pt x="11607" y="24492"/>
                  </a:lnTo>
                  <a:lnTo>
                    <a:pt x="114982" y="84195"/>
                  </a:lnTo>
                  <a:lnTo>
                    <a:pt x="115671" y="82425"/>
                  </a:lnTo>
                  <a:lnTo>
                    <a:pt x="116359" y="80654"/>
                  </a:lnTo>
                  <a:lnTo>
                    <a:pt x="13967" y="21541"/>
                  </a:lnTo>
                  <a:close/>
                  <a:moveTo>
                    <a:pt x="9049" y="28328"/>
                  </a:moveTo>
                  <a:lnTo>
                    <a:pt x="8066" y="29901"/>
                  </a:lnTo>
                  <a:lnTo>
                    <a:pt x="7081" y="31573"/>
                  </a:lnTo>
                  <a:lnTo>
                    <a:pt x="111048" y="91572"/>
                  </a:lnTo>
                  <a:lnTo>
                    <a:pt x="112031" y="89999"/>
                  </a:lnTo>
                  <a:lnTo>
                    <a:pt x="112916" y="88326"/>
                  </a:lnTo>
                  <a:lnTo>
                    <a:pt x="9049" y="28328"/>
                  </a:lnTo>
                  <a:close/>
                  <a:moveTo>
                    <a:pt x="5113" y="35704"/>
                  </a:moveTo>
                  <a:lnTo>
                    <a:pt x="4328" y="37475"/>
                  </a:lnTo>
                  <a:lnTo>
                    <a:pt x="3638" y="39245"/>
                  </a:lnTo>
                  <a:lnTo>
                    <a:pt x="106130" y="98360"/>
                  </a:lnTo>
                  <a:lnTo>
                    <a:pt x="107310" y="96885"/>
                  </a:lnTo>
                  <a:lnTo>
                    <a:pt x="108490" y="95409"/>
                  </a:lnTo>
                  <a:lnTo>
                    <a:pt x="5113" y="35704"/>
                  </a:lnTo>
                  <a:close/>
                  <a:moveTo>
                    <a:pt x="2262" y="43671"/>
                  </a:moveTo>
                  <a:lnTo>
                    <a:pt x="1672" y="45540"/>
                  </a:lnTo>
                  <a:lnTo>
                    <a:pt x="1278" y="47507"/>
                  </a:lnTo>
                  <a:lnTo>
                    <a:pt x="100130" y="104556"/>
                  </a:lnTo>
                  <a:lnTo>
                    <a:pt x="101606" y="103277"/>
                  </a:lnTo>
                  <a:lnTo>
                    <a:pt x="102983" y="101801"/>
                  </a:lnTo>
                  <a:lnTo>
                    <a:pt x="2262" y="43671"/>
                  </a:lnTo>
                  <a:close/>
                  <a:moveTo>
                    <a:pt x="492" y="52228"/>
                  </a:moveTo>
                  <a:lnTo>
                    <a:pt x="197" y="54393"/>
                  </a:lnTo>
                  <a:lnTo>
                    <a:pt x="97" y="56459"/>
                  </a:lnTo>
                  <a:lnTo>
                    <a:pt x="93049" y="110065"/>
                  </a:lnTo>
                  <a:lnTo>
                    <a:pt x="94720" y="108885"/>
                  </a:lnTo>
                  <a:lnTo>
                    <a:pt x="96490" y="107704"/>
                  </a:lnTo>
                  <a:lnTo>
                    <a:pt x="492" y="52228"/>
                  </a:lnTo>
                  <a:close/>
                  <a:moveTo>
                    <a:pt x="0" y="61670"/>
                  </a:moveTo>
                  <a:lnTo>
                    <a:pt x="97" y="63933"/>
                  </a:lnTo>
                  <a:lnTo>
                    <a:pt x="295" y="66196"/>
                  </a:lnTo>
                  <a:lnTo>
                    <a:pt x="84490" y="114786"/>
                  </a:lnTo>
                  <a:lnTo>
                    <a:pt x="86556" y="113801"/>
                  </a:lnTo>
                  <a:lnTo>
                    <a:pt x="88621" y="112818"/>
                  </a:lnTo>
                  <a:lnTo>
                    <a:pt x="0" y="61670"/>
                  </a:lnTo>
                  <a:close/>
                  <a:moveTo>
                    <a:pt x="1180" y="72000"/>
                  </a:moveTo>
                  <a:lnTo>
                    <a:pt x="1770" y="74556"/>
                  </a:lnTo>
                  <a:lnTo>
                    <a:pt x="2458" y="77113"/>
                  </a:lnTo>
                  <a:lnTo>
                    <a:pt x="73966" y="118425"/>
                  </a:lnTo>
                  <a:lnTo>
                    <a:pt x="76523" y="117737"/>
                  </a:lnTo>
                  <a:lnTo>
                    <a:pt x="79081" y="116949"/>
                  </a:lnTo>
                  <a:lnTo>
                    <a:pt x="1180" y="72000"/>
                  </a:lnTo>
                  <a:close/>
                  <a:moveTo>
                    <a:pt x="14163" y="98753"/>
                  </a:moveTo>
                  <a:lnTo>
                    <a:pt x="15835" y="100621"/>
                  </a:lnTo>
                  <a:lnTo>
                    <a:pt x="17606" y="102491"/>
                  </a:lnTo>
                  <a:lnTo>
                    <a:pt x="19474" y="104261"/>
                  </a:lnTo>
                  <a:lnTo>
                    <a:pt x="21442" y="105932"/>
                  </a:lnTo>
                  <a:lnTo>
                    <a:pt x="23409" y="107605"/>
                  </a:lnTo>
                  <a:lnTo>
                    <a:pt x="25475" y="109080"/>
                  </a:lnTo>
                  <a:lnTo>
                    <a:pt x="27638" y="110556"/>
                  </a:lnTo>
                  <a:lnTo>
                    <a:pt x="29803" y="111933"/>
                  </a:lnTo>
                  <a:lnTo>
                    <a:pt x="32064" y="113113"/>
                  </a:lnTo>
                  <a:lnTo>
                    <a:pt x="34426" y="114294"/>
                  </a:lnTo>
                  <a:lnTo>
                    <a:pt x="36787" y="115376"/>
                  </a:lnTo>
                  <a:lnTo>
                    <a:pt x="39245" y="116359"/>
                  </a:lnTo>
                  <a:lnTo>
                    <a:pt x="41704" y="117147"/>
                  </a:lnTo>
                  <a:lnTo>
                    <a:pt x="44261" y="117932"/>
                  </a:lnTo>
                  <a:lnTo>
                    <a:pt x="46819" y="118523"/>
                  </a:lnTo>
                  <a:lnTo>
                    <a:pt x="49377" y="119113"/>
                  </a:lnTo>
                  <a:lnTo>
                    <a:pt x="14163" y="98753"/>
                  </a:lnTo>
                  <a:close/>
                  <a:moveTo>
                    <a:pt x="4818" y="83704"/>
                  </a:moveTo>
                  <a:lnTo>
                    <a:pt x="6294" y="86851"/>
                  </a:lnTo>
                  <a:lnTo>
                    <a:pt x="7966" y="89901"/>
                  </a:lnTo>
                  <a:lnTo>
                    <a:pt x="60097" y="119998"/>
                  </a:lnTo>
                  <a:lnTo>
                    <a:pt x="63540" y="119900"/>
                  </a:lnTo>
                  <a:lnTo>
                    <a:pt x="66983" y="119605"/>
                  </a:lnTo>
                  <a:lnTo>
                    <a:pt x="4818" y="83704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4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39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800" y="11743"/>
                  </a:lnTo>
                  <a:lnTo>
                    <a:pt x="5800" y="0"/>
                  </a:lnTo>
                  <a:close/>
                  <a:moveTo>
                    <a:pt x="114117" y="0"/>
                  </a:moveTo>
                  <a:lnTo>
                    <a:pt x="114117" y="11743"/>
                  </a:lnTo>
                  <a:lnTo>
                    <a:pt x="119998" y="0"/>
                  </a:lnTo>
                  <a:close/>
                  <a:moveTo>
                    <a:pt x="10619" y="0"/>
                  </a:moveTo>
                  <a:lnTo>
                    <a:pt x="10619" y="21245"/>
                  </a:lnTo>
                  <a:lnTo>
                    <a:pt x="17317" y="34696"/>
                  </a:lnTo>
                  <a:lnTo>
                    <a:pt x="17317" y="0"/>
                  </a:lnTo>
                  <a:close/>
                  <a:moveTo>
                    <a:pt x="102681" y="0"/>
                  </a:moveTo>
                  <a:lnTo>
                    <a:pt x="102681" y="34696"/>
                  </a:lnTo>
                  <a:lnTo>
                    <a:pt x="109380" y="21245"/>
                  </a:lnTo>
                  <a:lnTo>
                    <a:pt x="109380" y="0"/>
                  </a:lnTo>
                  <a:close/>
                  <a:moveTo>
                    <a:pt x="22137" y="0"/>
                  </a:moveTo>
                  <a:lnTo>
                    <a:pt x="22137" y="44305"/>
                  </a:lnTo>
                  <a:lnTo>
                    <a:pt x="28836" y="57650"/>
                  </a:lnTo>
                  <a:lnTo>
                    <a:pt x="28836" y="0"/>
                  </a:lnTo>
                  <a:close/>
                  <a:moveTo>
                    <a:pt x="91163" y="0"/>
                  </a:moveTo>
                  <a:lnTo>
                    <a:pt x="91163" y="57650"/>
                  </a:lnTo>
                  <a:lnTo>
                    <a:pt x="97861" y="44305"/>
                  </a:lnTo>
                  <a:lnTo>
                    <a:pt x="97861" y="0"/>
                  </a:lnTo>
                  <a:close/>
                  <a:moveTo>
                    <a:pt x="33656" y="0"/>
                  </a:moveTo>
                  <a:lnTo>
                    <a:pt x="33656" y="67260"/>
                  </a:lnTo>
                  <a:lnTo>
                    <a:pt x="40353" y="80711"/>
                  </a:lnTo>
                  <a:lnTo>
                    <a:pt x="40353" y="0"/>
                  </a:lnTo>
                  <a:close/>
                  <a:moveTo>
                    <a:pt x="79646" y="0"/>
                  </a:moveTo>
                  <a:lnTo>
                    <a:pt x="79646" y="80711"/>
                  </a:lnTo>
                  <a:lnTo>
                    <a:pt x="86343" y="67260"/>
                  </a:lnTo>
                  <a:lnTo>
                    <a:pt x="86343" y="0"/>
                  </a:lnTo>
                  <a:close/>
                  <a:moveTo>
                    <a:pt x="45092" y="0"/>
                  </a:moveTo>
                  <a:lnTo>
                    <a:pt x="45092" y="90319"/>
                  </a:lnTo>
                  <a:lnTo>
                    <a:pt x="51871" y="103664"/>
                  </a:lnTo>
                  <a:lnTo>
                    <a:pt x="51871" y="0"/>
                  </a:lnTo>
                  <a:close/>
                  <a:moveTo>
                    <a:pt x="68127" y="0"/>
                  </a:moveTo>
                  <a:lnTo>
                    <a:pt x="68127" y="103664"/>
                  </a:lnTo>
                  <a:lnTo>
                    <a:pt x="74826" y="90319"/>
                  </a:lnTo>
                  <a:lnTo>
                    <a:pt x="74826" y="0"/>
                  </a:lnTo>
                  <a:close/>
                  <a:moveTo>
                    <a:pt x="56609" y="0"/>
                  </a:moveTo>
                  <a:lnTo>
                    <a:pt x="56609" y="113272"/>
                  </a:lnTo>
                  <a:lnTo>
                    <a:pt x="59959" y="119998"/>
                  </a:lnTo>
                  <a:lnTo>
                    <a:pt x="63307" y="113272"/>
                  </a:lnTo>
                  <a:lnTo>
                    <a:pt x="63307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-76947" y="-364175"/>
            <a:ext cx="9492359" cy="5864988"/>
            <a:chOff x="-76947" y="-364175"/>
            <a:chExt cx="9492359" cy="5864988"/>
          </a:xfrm>
        </p:grpSpPr>
        <p:sp>
          <p:nvSpPr>
            <p:cNvPr id="52" name="Shape 52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17" y="983"/>
                  </a:moveTo>
                  <a:lnTo>
                    <a:pt x="105639" y="20949"/>
                  </a:lnTo>
                  <a:lnTo>
                    <a:pt x="103966" y="19081"/>
                  </a:lnTo>
                  <a:lnTo>
                    <a:pt x="102196" y="17311"/>
                  </a:lnTo>
                  <a:lnTo>
                    <a:pt x="100326" y="15540"/>
                  </a:lnTo>
                  <a:lnTo>
                    <a:pt x="98458" y="13868"/>
                  </a:lnTo>
                  <a:lnTo>
                    <a:pt x="96490" y="12295"/>
                  </a:lnTo>
                  <a:lnTo>
                    <a:pt x="94425" y="10819"/>
                  </a:lnTo>
                  <a:lnTo>
                    <a:pt x="92359" y="9442"/>
                  </a:lnTo>
                  <a:lnTo>
                    <a:pt x="90196" y="8066"/>
                  </a:lnTo>
                  <a:lnTo>
                    <a:pt x="87933" y="6884"/>
                  </a:lnTo>
                  <a:lnTo>
                    <a:pt x="85670" y="5704"/>
                  </a:lnTo>
                  <a:lnTo>
                    <a:pt x="83310" y="4721"/>
                  </a:lnTo>
                  <a:lnTo>
                    <a:pt x="80949" y="3738"/>
                  </a:lnTo>
                  <a:lnTo>
                    <a:pt x="78491" y="2852"/>
                  </a:lnTo>
                  <a:lnTo>
                    <a:pt x="76033" y="2163"/>
                  </a:lnTo>
                  <a:lnTo>
                    <a:pt x="73573" y="1475"/>
                  </a:lnTo>
                  <a:lnTo>
                    <a:pt x="70917" y="983"/>
                  </a:lnTo>
                  <a:close/>
                  <a:moveTo>
                    <a:pt x="60000" y="0"/>
                  </a:moveTo>
                  <a:lnTo>
                    <a:pt x="56556" y="97"/>
                  </a:lnTo>
                  <a:lnTo>
                    <a:pt x="53213" y="392"/>
                  </a:lnTo>
                  <a:lnTo>
                    <a:pt x="115081" y="36097"/>
                  </a:lnTo>
                  <a:lnTo>
                    <a:pt x="115081" y="36097"/>
                  </a:lnTo>
                  <a:lnTo>
                    <a:pt x="113606" y="32949"/>
                  </a:lnTo>
                  <a:lnTo>
                    <a:pt x="111933" y="29901"/>
                  </a:lnTo>
                  <a:lnTo>
                    <a:pt x="60097" y="0"/>
                  </a:lnTo>
                  <a:close/>
                  <a:moveTo>
                    <a:pt x="46229" y="1573"/>
                  </a:moveTo>
                  <a:lnTo>
                    <a:pt x="43671" y="2262"/>
                  </a:lnTo>
                  <a:lnTo>
                    <a:pt x="41113" y="3048"/>
                  </a:lnTo>
                  <a:lnTo>
                    <a:pt x="118819" y="47900"/>
                  </a:lnTo>
                  <a:lnTo>
                    <a:pt x="118229" y="45244"/>
                  </a:lnTo>
                  <a:lnTo>
                    <a:pt x="117540" y="42688"/>
                  </a:lnTo>
                  <a:lnTo>
                    <a:pt x="46229" y="1573"/>
                  </a:lnTo>
                  <a:close/>
                  <a:moveTo>
                    <a:pt x="35607" y="5113"/>
                  </a:moveTo>
                  <a:lnTo>
                    <a:pt x="33540" y="6098"/>
                  </a:lnTo>
                  <a:lnTo>
                    <a:pt x="31573" y="7081"/>
                  </a:lnTo>
                  <a:lnTo>
                    <a:pt x="120000" y="58229"/>
                  </a:lnTo>
                  <a:lnTo>
                    <a:pt x="119900" y="55869"/>
                  </a:lnTo>
                  <a:lnTo>
                    <a:pt x="119704" y="53606"/>
                  </a:lnTo>
                  <a:lnTo>
                    <a:pt x="35607" y="5113"/>
                  </a:lnTo>
                  <a:close/>
                  <a:moveTo>
                    <a:pt x="27048" y="9836"/>
                  </a:moveTo>
                  <a:lnTo>
                    <a:pt x="25377" y="11016"/>
                  </a:lnTo>
                  <a:lnTo>
                    <a:pt x="23704" y="12197"/>
                  </a:lnTo>
                  <a:lnTo>
                    <a:pt x="119507" y="67573"/>
                  </a:lnTo>
                  <a:lnTo>
                    <a:pt x="119802" y="65508"/>
                  </a:lnTo>
                  <a:lnTo>
                    <a:pt x="119900" y="63441"/>
                  </a:lnTo>
                  <a:lnTo>
                    <a:pt x="27048" y="9836"/>
                  </a:lnTo>
                  <a:close/>
                  <a:moveTo>
                    <a:pt x="19869" y="15343"/>
                  </a:moveTo>
                  <a:lnTo>
                    <a:pt x="18491" y="16623"/>
                  </a:lnTo>
                  <a:lnTo>
                    <a:pt x="17016" y="17999"/>
                  </a:lnTo>
                  <a:lnTo>
                    <a:pt x="117835" y="76228"/>
                  </a:lnTo>
                  <a:lnTo>
                    <a:pt x="118327" y="74261"/>
                  </a:lnTo>
                  <a:lnTo>
                    <a:pt x="118720" y="72392"/>
                  </a:lnTo>
                  <a:lnTo>
                    <a:pt x="19869" y="15343"/>
                  </a:lnTo>
                  <a:close/>
                  <a:moveTo>
                    <a:pt x="13967" y="21541"/>
                  </a:moveTo>
                  <a:lnTo>
                    <a:pt x="12687" y="23016"/>
                  </a:lnTo>
                  <a:lnTo>
                    <a:pt x="11607" y="24492"/>
                  </a:lnTo>
                  <a:lnTo>
                    <a:pt x="114982" y="84195"/>
                  </a:lnTo>
                  <a:lnTo>
                    <a:pt x="115671" y="82425"/>
                  </a:lnTo>
                  <a:lnTo>
                    <a:pt x="116359" y="80654"/>
                  </a:lnTo>
                  <a:lnTo>
                    <a:pt x="13967" y="21541"/>
                  </a:lnTo>
                  <a:close/>
                  <a:moveTo>
                    <a:pt x="9049" y="28328"/>
                  </a:moveTo>
                  <a:lnTo>
                    <a:pt x="8066" y="29901"/>
                  </a:lnTo>
                  <a:lnTo>
                    <a:pt x="7081" y="31573"/>
                  </a:lnTo>
                  <a:lnTo>
                    <a:pt x="111048" y="91572"/>
                  </a:lnTo>
                  <a:lnTo>
                    <a:pt x="112031" y="89999"/>
                  </a:lnTo>
                  <a:lnTo>
                    <a:pt x="112916" y="88326"/>
                  </a:lnTo>
                  <a:lnTo>
                    <a:pt x="9049" y="28328"/>
                  </a:lnTo>
                  <a:close/>
                  <a:moveTo>
                    <a:pt x="5113" y="35704"/>
                  </a:moveTo>
                  <a:lnTo>
                    <a:pt x="4328" y="37475"/>
                  </a:lnTo>
                  <a:lnTo>
                    <a:pt x="3638" y="39245"/>
                  </a:lnTo>
                  <a:lnTo>
                    <a:pt x="106130" y="98360"/>
                  </a:lnTo>
                  <a:lnTo>
                    <a:pt x="107310" y="96885"/>
                  </a:lnTo>
                  <a:lnTo>
                    <a:pt x="108490" y="95409"/>
                  </a:lnTo>
                  <a:lnTo>
                    <a:pt x="5113" y="35704"/>
                  </a:lnTo>
                  <a:close/>
                  <a:moveTo>
                    <a:pt x="2262" y="43671"/>
                  </a:moveTo>
                  <a:lnTo>
                    <a:pt x="1672" y="45540"/>
                  </a:lnTo>
                  <a:lnTo>
                    <a:pt x="1278" y="47507"/>
                  </a:lnTo>
                  <a:lnTo>
                    <a:pt x="100130" y="104556"/>
                  </a:lnTo>
                  <a:lnTo>
                    <a:pt x="101606" y="103277"/>
                  </a:lnTo>
                  <a:lnTo>
                    <a:pt x="102983" y="101801"/>
                  </a:lnTo>
                  <a:lnTo>
                    <a:pt x="2262" y="43671"/>
                  </a:lnTo>
                  <a:close/>
                  <a:moveTo>
                    <a:pt x="492" y="52228"/>
                  </a:moveTo>
                  <a:lnTo>
                    <a:pt x="197" y="54393"/>
                  </a:lnTo>
                  <a:lnTo>
                    <a:pt x="97" y="56459"/>
                  </a:lnTo>
                  <a:lnTo>
                    <a:pt x="93049" y="110065"/>
                  </a:lnTo>
                  <a:lnTo>
                    <a:pt x="94720" y="108885"/>
                  </a:lnTo>
                  <a:lnTo>
                    <a:pt x="96490" y="107704"/>
                  </a:lnTo>
                  <a:lnTo>
                    <a:pt x="492" y="52228"/>
                  </a:lnTo>
                  <a:close/>
                  <a:moveTo>
                    <a:pt x="0" y="61670"/>
                  </a:moveTo>
                  <a:lnTo>
                    <a:pt x="97" y="63933"/>
                  </a:lnTo>
                  <a:lnTo>
                    <a:pt x="295" y="66196"/>
                  </a:lnTo>
                  <a:lnTo>
                    <a:pt x="84490" y="114786"/>
                  </a:lnTo>
                  <a:lnTo>
                    <a:pt x="86556" y="113801"/>
                  </a:lnTo>
                  <a:lnTo>
                    <a:pt x="88621" y="112818"/>
                  </a:lnTo>
                  <a:lnTo>
                    <a:pt x="0" y="61670"/>
                  </a:lnTo>
                  <a:close/>
                  <a:moveTo>
                    <a:pt x="1180" y="72000"/>
                  </a:moveTo>
                  <a:lnTo>
                    <a:pt x="1770" y="74556"/>
                  </a:lnTo>
                  <a:lnTo>
                    <a:pt x="2458" y="77113"/>
                  </a:lnTo>
                  <a:lnTo>
                    <a:pt x="73966" y="118425"/>
                  </a:lnTo>
                  <a:lnTo>
                    <a:pt x="76523" y="117737"/>
                  </a:lnTo>
                  <a:lnTo>
                    <a:pt x="79081" y="116949"/>
                  </a:lnTo>
                  <a:lnTo>
                    <a:pt x="1180" y="72000"/>
                  </a:lnTo>
                  <a:close/>
                  <a:moveTo>
                    <a:pt x="14163" y="98753"/>
                  </a:moveTo>
                  <a:lnTo>
                    <a:pt x="15835" y="100621"/>
                  </a:lnTo>
                  <a:lnTo>
                    <a:pt x="17606" y="102491"/>
                  </a:lnTo>
                  <a:lnTo>
                    <a:pt x="19474" y="104261"/>
                  </a:lnTo>
                  <a:lnTo>
                    <a:pt x="21442" y="105932"/>
                  </a:lnTo>
                  <a:lnTo>
                    <a:pt x="23409" y="107605"/>
                  </a:lnTo>
                  <a:lnTo>
                    <a:pt x="25475" y="109080"/>
                  </a:lnTo>
                  <a:lnTo>
                    <a:pt x="27638" y="110556"/>
                  </a:lnTo>
                  <a:lnTo>
                    <a:pt x="29803" y="111933"/>
                  </a:lnTo>
                  <a:lnTo>
                    <a:pt x="32064" y="113113"/>
                  </a:lnTo>
                  <a:lnTo>
                    <a:pt x="34426" y="114294"/>
                  </a:lnTo>
                  <a:lnTo>
                    <a:pt x="36787" y="115376"/>
                  </a:lnTo>
                  <a:lnTo>
                    <a:pt x="39245" y="116359"/>
                  </a:lnTo>
                  <a:lnTo>
                    <a:pt x="41704" y="117147"/>
                  </a:lnTo>
                  <a:lnTo>
                    <a:pt x="44261" y="117932"/>
                  </a:lnTo>
                  <a:lnTo>
                    <a:pt x="46819" y="118523"/>
                  </a:lnTo>
                  <a:lnTo>
                    <a:pt x="49377" y="119113"/>
                  </a:lnTo>
                  <a:lnTo>
                    <a:pt x="14163" y="98753"/>
                  </a:lnTo>
                  <a:close/>
                  <a:moveTo>
                    <a:pt x="4818" y="83704"/>
                  </a:moveTo>
                  <a:lnTo>
                    <a:pt x="6294" y="86851"/>
                  </a:lnTo>
                  <a:lnTo>
                    <a:pt x="7966" y="89901"/>
                  </a:lnTo>
                  <a:lnTo>
                    <a:pt x="60097" y="119998"/>
                  </a:lnTo>
                  <a:lnTo>
                    <a:pt x="63540" y="119900"/>
                  </a:lnTo>
                  <a:lnTo>
                    <a:pt x="66983" y="119605"/>
                  </a:lnTo>
                  <a:lnTo>
                    <a:pt x="4818" y="83704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4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800" y="11743"/>
                  </a:lnTo>
                  <a:lnTo>
                    <a:pt x="5800" y="0"/>
                  </a:lnTo>
                  <a:close/>
                  <a:moveTo>
                    <a:pt x="114117" y="0"/>
                  </a:moveTo>
                  <a:lnTo>
                    <a:pt x="114117" y="11743"/>
                  </a:lnTo>
                  <a:lnTo>
                    <a:pt x="119998" y="0"/>
                  </a:lnTo>
                  <a:close/>
                  <a:moveTo>
                    <a:pt x="10619" y="0"/>
                  </a:moveTo>
                  <a:lnTo>
                    <a:pt x="10619" y="21245"/>
                  </a:lnTo>
                  <a:lnTo>
                    <a:pt x="17317" y="34696"/>
                  </a:lnTo>
                  <a:lnTo>
                    <a:pt x="17317" y="0"/>
                  </a:lnTo>
                  <a:close/>
                  <a:moveTo>
                    <a:pt x="102681" y="0"/>
                  </a:moveTo>
                  <a:lnTo>
                    <a:pt x="102681" y="34696"/>
                  </a:lnTo>
                  <a:lnTo>
                    <a:pt x="109380" y="21245"/>
                  </a:lnTo>
                  <a:lnTo>
                    <a:pt x="109380" y="0"/>
                  </a:lnTo>
                  <a:close/>
                  <a:moveTo>
                    <a:pt x="22137" y="0"/>
                  </a:moveTo>
                  <a:lnTo>
                    <a:pt x="22137" y="44305"/>
                  </a:lnTo>
                  <a:lnTo>
                    <a:pt x="28836" y="57650"/>
                  </a:lnTo>
                  <a:lnTo>
                    <a:pt x="28836" y="0"/>
                  </a:lnTo>
                  <a:close/>
                  <a:moveTo>
                    <a:pt x="91163" y="0"/>
                  </a:moveTo>
                  <a:lnTo>
                    <a:pt x="91163" y="57650"/>
                  </a:lnTo>
                  <a:lnTo>
                    <a:pt x="97861" y="44305"/>
                  </a:lnTo>
                  <a:lnTo>
                    <a:pt x="97861" y="0"/>
                  </a:lnTo>
                  <a:close/>
                  <a:moveTo>
                    <a:pt x="33656" y="0"/>
                  </a:moveTo>
                  <a:lnTo>
                    <a:pt x="33656" y="67260"/>
                  </a:lnTo>
                  <a:lnTo>
                    <a:pt x="40353" y="80711"/>
                  </a:lnTo>
                  <a:lnTo>
                    <a:pt x="40353" y="0"/>
                  </a:lnTo>
                  <a:close/>
                  <a:moveTo>
                    <a:pt x="79646" y="0"/>
                  </a:moveTo>
                  <a:lnTo>
                    <a:pt x="79646" y="80711"/>
                  </a:lnTo>
                  <a:lnTo>
                    <a:pt x="86343" y="67260"/>
                  </a:lnTo>
                  <a:lnTo>
                    <a:pt x="86343" y="0"/>
                  </a:lnTo>
                  <a:close/>
                  <a:moveTo>
                    <a:pt x="45092" y="0"/>
                  </a:moveTo>
                  <a:lnTo>
                    <a:pt x="45092" y="90319"/>
                  </a:lnTo>
                  <a:lnTo>
                    <a:pt x="51871" y="103664"/>
                  </a:lnTo>
                  <a:lnTo>
                    <a:pt x="51871" y="0"/>
                  </a:lnTo>
                  <a:close/>
                  <a:moveTo>
                    <a:pt x="68127" y="0"/>
                  </a:moveTo>
                  <a:lnTo>
                    <a:pt x="68127" y="103664"/>
                  </a:lnTo>
                  <a:lnTo>
                    <a:pt x="74826" y="90319"/>
                  </a:lnTo>
                  <a:lnTo>
                    <a:pt x="74826" y="0"/>
                  </a:lnTo>
                  <a:close/>
                  <a:moveTo>
                    <a:pt x="56609" y="0"/>
                  </a:moveTo>
                  <a:lnTo>
                    <a:pt x="56609" y="113272"/>
                  </a:lnTo>
                  <a:lnTo>
                    <a:pt x="59959" y="119998"/>
                  </a:lnTo>
                  <a:lnTo>
                    <a:pt x="63307" y="113272"/>
                  </a:lnTo>
                  <a:lnTo>
                    <a:pt x="63307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248675" y="1519600"/>
            <a:ext cx="3226200" cy="30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◍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4669128" y="1519600"/>
            <a:ext cx="3226200" cy="30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◍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Char char="◌"/>
              <a:defRPr sz="18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Shape 78"/>
          <p:cNvGrpSpPr/>
          <p:nvPr/>
        </p:nvGrpSpPr>
        <p:grpSpPr>
          <a:xfrm>
            <a:off x="-76947" y="-364175"/>
            <a:ext cx="9492359" cy="5864988"/>
            <a:chOff x="-76947" y="-364175"/>
            <a:chExt cx="9492359" cy="5864988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17" y="983"/>
                  </a:moveTo>
                  <a:lnTo>
                    <a:pt x="105639" y="20949"/>
                  </a:lnTo>
                  <a:lnTo>
                    <a:pt x="103966" y="19081"/>
                  </a:lnTo>
                  <a:lnTo>
                    <a:pt x="102196" y="17311"/>
                  </a:lnTo>
                  <a:lnTo>
                    <a:pt x="100326" y="15540"/>
                  </a:lnTo>
                  <a:lnTo>
                    <a:pt x="98458" y="13868"/>
                  </a:lnTo>
                  <a:lnTo>
                    <a:pt x="96490" y="12295"/>
                  </a:lnTo>
                  <a:lnTo>
                    <a:pt x="94425" y="10819"/>
                  </a:lnTo>
                  <a:lnTo>
                    <a:pt x="92359" y="9442"/>
                  </a:lnTo>
                  <a:lnTo>
                    <a:pt x="90196" y="8066"/>
                  </a:lnTo>
                  <a:lnTo>
                    <a:pt x="87933" y="6884"/>
                  </a:lnTo>
                  <a:lnTo>
                    <a:pt x="85670" y="5704"/>
                  </a:lnTo>
                  <a:lnTo>
                    <a:pt x="83310" y="4721"/>
                  </a:lnTo>
                  <a:lnTo>
                    <a:pt x="80949" y="3738"/>
                  </a:lnTo>
                  <a:lnTo>
                    <a:pt x="78491" y="2852"/>
                  </a:lnTo>
                  <a:lnTo>
                    <a:pt x="76033" y="2163"/>
                  </a:lnTo>
                  <a:lnTo>
                    <a:pt x="73573" y="1475"/>
                  </a:lnTo>
                  <a:lnTo>
                    <a:pt x="70917" y="983"/>
                  </a:lnTo>
                  <a:close/>
                  <a:moveTo>
                    <a:pt x="60000" y="0"/>
                  </a:moveTo>
                  <a:lnTo>
                    <a:pt x="56556" y="97"/>
                  </a:lnTo>
                  <a:lnTo>
                    <a:pt x="53213" y="392"/>
                  </a:lnTo>
                  <a:lnTo>
                    <a:pt x="115081" y="36097"/>
                  </a:lnTo>
                  <a:lnTo>
                    <a:pt x="115081" y="36097"/>
                  </a:lnTo>
                  <a:lnTo>
                    <a:pt x="113606" y="32949"/>
                  </a:lnTo>
                  <a:lnTo>
                    <a:pt x="111933" y="29901"/>
                  </a:lnTo>
                  <a:lnTo>
                    <a:pt x="60097" y="0"/>
                  </a:lnTo>
                  <a:close/>
                  <a:moveTo>
                    <a:pt x="46229" y="1573"/>
                  </a:moveTo>
                  <a:lnTo>
                    <a:pt x="43671" y="2262"/>
                  </a:lnTo>
                  <a:lnTo>
                    <a:pt x="41113" y="3048"/>
                  </a:lnTo>
                  <a:lnTo>
                    <a:pt x="118819" y="47900"/>
                  </a:lnTo>
                  <a:lnTo>
                    <a:pt x="118229" y="45244"/>
                  </a:lnTo>
                  <a:lnTo>
                    <a:pt x="117540" y="42688"/>
                  </a:lnTo>
                  <a:lnTo>
                    <a:pt x="46229" y="1573"/>
                  </a:lnTo>
                  <a:close/>
                  <a:moveTo>
                    <a:pt x="35607" y="5113"/>
                  </a:moveTo>
                  <a:lnTo>
                    <a:pt x="33540" y="6098"/>
                  </a:lnTo>
                  <a:lnTo>
                    <a:pt x="31573" y="7081"/>
                  </a:lnTo>
                  <a:lnTo>
                    <a:pt x="120000" y="58229"/>
                  </a:lnTo>
                  <a:lnTo>
                    <a:pt x="119900" y="55869"/>
                  </a:lnTo>
                  <a:lnTo>
                    <a:pt x="119704" y="53606"/>
                  </a:lnTo>
                  <a:lnTo>
                    <a:pt x="35607" y="5113"/>
                  </a:lnTo>
                  <a:close/>
                  <a:moveTo>
                    <a:pt x="27048" y="9836"/>
                  </a:moveTo>
                  <a:lnTo>
                    <a:pt x="25377" y="11016"/>
                  </a:lnTo>
                  <a:lnTo>
                    <a:pt x="23704" y="12197"/>
                  </a:lnTo>
                  <a:lnTo>
                    <a:pt x="119507" y="67573"/>
                  </a:lnTo>
                  <a:lnTo>
                    <a:pt x="119802" y="65508"/>
                  </a:lnTo>
                  <a:lnTo>
                    <a:pt x="119900" y="63441"/>
                  </a:lnTo>
                  <a:lnTo>
                    <a:pt x="27048" y="9836"/>
                  </a:lnTo>
                  <a:close/>
                  <a:moveTo>
                    <a:pt x="19869" y="15343"/>
                  </a:moveTo>
                  <a:lnTo>
                    <a:pt x="18491" y="16623"/>
                  </a:lnTo>
                  <a:lnTo>
                    <a:pt x="17016" y="17999"/>
                  </a:lnTo>
                  <a:lnTo>
                    <a:pt x="117835" y="76228"/>
                  </a:lnTo>
                  <a:lnTo>
                    <a:pt x="118327" y="74261"/>
                  </a:lnTo>
                  <a:lnTo>
                    <a:pt x="118720" y="72392"/>
                  </a:lnTo>
                  <a:lnTo>
                    <a:pt x="19869" y="15343"/>
                  </a:lnTo>
                  <a:close/>
                  <a:moveTo>
                    <a:pt x="13967" y="21541"/>
                  </a:moveTo>
                  <a:lnTo>
                    <a:pt x="12687" y="23016"/>
                  </a:lnTo>
                  <a:lnTo>
                    <a:pt x="11607" y="24492"/>
                  </a:lnTo>
                  <a:lnTo>
                    <a:pt x="114982" y="84195"/>
                  </a:lnTo>
                  <a:lnTo>
                    <a:pt x="115671" y="82425"/>
                  </a:lnTo>
                  <a:lnTo>
                    <a:pt x="116359" y="80654"/>
                  </a:lnTo>
                  <a:lnTo>
                    <a:pt x="13967" y="21541"/>
                  </a:lnTo>
                  <a:close/>
                  <a:moveTo>
                    <a:pt x="9049" y="28328"/>
                  </a:moveTo>
                  <a:lnTo>
                    <a:pt x="8066" y="29901"/>
                  </a:lnTo>
                  <a:lnTo>
                    <a:pt x="7081" y="31573"/>
                  </a:lnTo>
                  <a:lnTo>
                    <a:pt x="111048" y="91572"/>
                  </a:lnTo>
                  <a:lnTo>
                    <a:pt x="112031" y="89999"/>
                  </a:lnTo>
                  <a:lnTo>
                    <a:pt x="112916" y="88326"/>
                  </a:lnTo>
                  <a:lnTo>
                    <a:pt x="9049" y="28328"/>
                  </a:lnTo>
                  <a:close/>
                  <a:moveTo>
                    <a:pt x="5113" y="35704"/>
                  </a:moveTo>
                  <a:lnTo>
                    <a:pt x="4328" y="37475"/>
                  </a:lnTo>
                  <a:lnTo>
                    <a:pt x="3638" y="39245"/>
                  </a:lnTo>
                  <a:lnTo>
                    <a:pt x="106130" y="98360"/>
                  </a:lnTo>
                  <a:lnTo>
                    <a:pt x="107310" y="96885"/>
                  </a:lnTo>
                  <a:lnTo>
                    <a:pt x="108490" y="95409"/>
                  </a:lnTo>
                  <a:lnTo>
                    <a:pt x="5113" y="35704"/>
                  </a:lnTo>
                  <a:close/>
                  <a:moveTo>
                    <a:pt x="2262" y="43671"/>
                  </a:moveTo>
                  <a:lnTo>
                    <a:pt x="1672" y="45540"/>
                  </a:lnTo>
                  <a:lnTo>
                    <a:pt x="1278" y="47507"/>
                  </a:lnTo>
                  <a:lnTo>
                    <a:pt x="100130" y="104556"/>
                  </a:lnTo>
                  <a:lnTo>
                    <a:pt x="101606" y="103277"/>
                  </a:lnTo>
                  <a:lnTo>
                    <a:pt x="102983" y="101801"/>
                  </a:lnTo>
                  <a:lnTo>
                    <a:pt x="2262" y="43671"/>
                  </a:lnTo>
                  <a:close/>
                  <a:moveTo>
                    <a:pt x="492" y="52228"/>
                  </a:moveTo>
                  <a:lnTo>
                    <a:pt x="197" y="54393"/>
                  </a:lnTo>
                  <a:lnTo>
                    <a:pt x="97" y="56459"/>
                  </a:lnTo>
                  <a:lnTo>
                    <a:pt x="93049" y="110065"/>
                  </a:lnTo>
                  <a:lnTo>
                    <a:pt x="94720" y="108885"/>
                  </a:lnTo>
                  <a:lnTo>
                    <a:pt x="96490" y="107704"/>
                  </a:lnTo>
                  <a:lnTo>
                    <a:pt x="492" y="52228"/>
                  </a:lnTo>
                  <a:close/>
                  <a:moveTo>
                    <a:pt x="0" y="61670"/>
                  </a:moveTo>
                  <a:lnTo>
                    <a:pt x="97" y="63933"/>
                  </a:lnTo>
                  <a:lnTo>
                    <a:pt x="295" y="66196"/>
                  </a:lnTo>
                  <a:lnTo>
                    <a:pt x="84490" y="114786"/>
                  </a:lnTo>
                  <a:lnTo>
                    <a:pt x="86556" y="113801"/>
                  </a:lnTo>
                  <a:lnTo>
                    <a:pt x="88621" y="112818"/>
                  </a:lnTo>
                  <a:lnTo>
                    <a:pt x="0" y="61670"/>
                  </a:lnTo>
                  <a:close/>
                  <a:moveTo>
                    <a:pt x="1180" y="72000"/>
                  </a:moveTo>
                  <a:lnTo>
                    <a:pt x="1770" y="74556"/>
                  </a:lnTo>
                  <a:lnTo>
                    <a:pt x="2458" y="77113"/>
                  </a:lnTo>
                  <a:lnTo>
                    <a:pt x="73966" y="118425"/>
                  </a:lnTo>
                  <a:lnTo>
                    <a:pt x="76523" y="117737"/>
                  </a:lnTo>
                  <a:lnTo>
                    <a:pt x="79081" y="116949"/>
                  </a:lnTo>
                  <a:lnTo>
                    <a:pt x="1180" y="72000"/>
                  </a:lnTo>
                  <a:close/>
                  <a:moveTo>
                    <a:pt x="14163" y="98753"/>
                  </a:moveTo>
                  <a:lnTo>
                    <a:pt x="15835" y="100621"/>
                  </a:lnTo>
                  <a:lnTo>
                    <a:pt x="17606" y="102491"/>
                  </a:lnTo>
                  <a:lnTo>
                    <a:pt x="19474" y="104261"/>
                  </a:lnTo>
                  <a:lnTo>
                    <a:pt x="21442" y="105932"/>
                  </a:lnTo>
                  <a:lnTo>
                    <a:pt x="23409" y="107605"/>
                  </a:lnTo>
                  <a:lnTo>
                    <a:pt x="25475" y="109080"/>
                  </a:lnTo>
                  <a:lnTo>
                    <a:pt x="27638" y="110556"/>
                  </a:lnTo>
                  <a:lnTo>
                    <a:pt x="29803" y="111933"/>
                  </a:lnTo>
                  <a:lnTo>
                    <a:pt x="32064" y="113113"/>
                  </a:lnTo>
                  <a:lnTo>
                    <a:pt x="34426" y="114294"/>
                  </a:lnTo>
                  <a:lnTo>
                    <a:pt x="36787" y="115376"/>
                  </a:lnTo>
                  <a:lnTo>
                    <a:pt x="39245" y="116359"/>
                  </a:lnTo>
                  <a:lnTo>
                    <a:pt x="41704" y="117147"/>
                  </a:lnTo>
                  <a:lnTo>
                    <a:pt x="44261" y="117932"/>
                  </a:lnTo>
                  <a:lnTo>
                    <a:pt x="46819" y="118523"/>
                  </a:lnTo>
                  <a:lnTo>
                    <a:pt x="49377" y="119113"/>
                  </a:lnTo>
                  <a:lnTo>
                    <a:pt x="14163" y="98753"/>
                  </a:lnTo>
                  <a:close/>
                  <a:moveTo>
                    <a:pt x="4818" y="83704"/>
                  </a:moveTo>
                  <a:lnTo>
                    <a:pt x="6294" y="86851"/>
                  </a:lnTo>
                  <a:lnTo>
                    <a:pt x="7966" y="89901"/>
                  </a:lnTo>
                  <a:lnTo>
                    <a:pt x="60097" y="119998"/>
                  </a:lnTo>
                  <a:lnTo>
                    <a:pt x="63540" y="119900"/>
                  </a:lnTo>
                  <a:lnTo>
                    <a:pt x="66983" y="119605"/>
                  </a:lnTo>
                  <a:lnTo>
                    <a:pt x="4818" y="83704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4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800" y="11743"/>
                  </a:lnTo>
                  <a:lnTo>
                    <a:pt x="5800" y="0"/>
                  </a:lnTo>
                  <a:close/>
                  <a:moveTo>
                    <a:pt x="114117" y="0"/>
                  </a:moveTo>
                  <a:lnTo>
                    <a:pt x="114117" y="11743"/>
                  </a:lnTo>
                  <a:lnTo>
                    <a:pt x="119998" y="0"/>
                  </a:lnTo>
                  <a:close/>
                  <a:moveTo>
                    <a:pt x="10619" y="0"/>
                  </a:moveTo>
                  <a:lnTo>
                    <a:pt x="10619" y="21245"/>
                  </a:lnTo>
                  <a:lnTo>
                    <a:pt x="17317" y="34696"/>
                  </a:lnTo>
                  <a:lnTo>
                    <a:pt x="17317" y="0"/>
                  </a:lnTo>
                  <a:close/>
                  <a:moveTo>
                    <a:pt x="102681" y="0"/>
                  </a:moveTo>
                  <a:lnTo>
                    <a:pt x="102681" y="34696"/>
                  </a:lnTo>
                  <a:lnTo>
                    <a:pt x="109380" y="21245"/>
                  </a:lnTo>
                  <a:lnTo>
                    <a:pt x="109380" y="0"/>
                  </a:lnTo>
                  <a:close/>
                  <a:moveTo>
                    <a:pt x="22137" y="0"/>
                  </a:moveTo>
                  <a:lnTo>
                    <a:pt x="22137" y="44305"/>
                  </a:lnTo>
                  <a:lnTo>
                    <a:pt x="28836" y="57650"/>
                  </a:lnTo>
                  <a:lnTo>
                    <a:pt x="28836" y="0"/>
                  </a:lnTo>
                  <a:close/>
                  <a:moveTo>
                    <a:pt x="91163" y="0"/>
                  </a:moveTo>
                  <a:lnTo>
                    <a:pt x="91163" y="57650"/>
                  </a:lnTo>
                  <a:lnTo>
                    <a:pt x="97861" y="44305"/>
                  </a:lnTo>
                  <a:lnTo>
                    <a:pt x="97861" y="0"/>
                  </a:lnTo>
                  <a:close/>
                  <a:moveTo>
                    <a:pt x="33656" y="0"/>
                  </a:moveTo>
                  <a:lnTo>
                    <a:pt x="33656" y="67260"/>
                  </a:lnTo>
                  <a:lnTo>
                    <a:pt x="40353" y="80711"/>
                  </a:lnTo>
                  <a:lnTo>
                    <a:pt x="40353" y="0"/>
                  </a:lnTo>
                  <a:close/>
                  <a:moveTo>
                    <a:pt x="79646" y="0"/>
                  </a:moveTo>
                  <a:lnTo>
                    <a:pt x="79646" y="80711"/>
                  </a:lnTo>
                  <a:lnTo>
                    <a:pt x="86343" y="67260"/>
                  </a:lnTo>
                  <a:lnTo>
                    <a:pt x="86343" y="0"/>
                  </a:lnTo>
                  <a:close/>
                  <a:moveTo>
                    <a:pt x="45092" y="0"/>
                  </a:moveTo>
                  <a:lnTo>
                    <a:pt x="45092" y="90319"/>
                  </a:lnTo>
                  <a:lnTo>
                    <a:pt x="51871" y="103664"/>
                  </a:lnTo>
                  <a:lnTo>
                    <a:pt x="51871" y="0"/>
                  </a:lnTo>
                  <a:close/>
                  <a:moveTo>
                    <a:pt x="68127" y="0"/>
                  </a:moveTo>
                  <a:lnTo>
                    <a:pt x="68127" y="103664"/>
                  </a:lnTo>
                  <a:lnTo>
                    <a:pt x="74826" y="90319"/>
                  </a:lnTo>
                  <a:lnTo>
                    <a:pt x="74826" y="0"/>
                  </a:lnTo>
                  <a:close/>
                  <a:moveTo>
                    <a:pt x="56609" y="0"/>
                  </a:moveTo>
                  <a:lnTo>
                    <a:pt x="56609" y="113272"/>
                  </a:lnTo>
                  <a:lnTo>
                    <a:pt x="59959" y="119998"/>
                  </a:lnTo>
                  <a:lnTo>
                    <a:pt x="63307" y="113272"/>
                  </a:lnTo>
                  <a:lnTo>
                    <a:pt x="63307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801325" y="1520975"/>
            <a:ext cx="2410200" cy="30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◍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3334886" y="1520975"/>
            <a:ext cx="2410200" cy="30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◍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3"/>
          </p:nvPr>
        </p:nvSpPr>
        <p:spPr>
          <a:xfrm>
            <a:off x="5868447" y="1520975"/>
            <a:ext cx="2410200" cy="30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◍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Inconsolata"/>
              <a:buChar char="◌"/>
              <a:defRPr sz="14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Shape 106"/>
          <p:cNvGrpSpPr/>
          <p:nvPr/>
        </p:nvGrpSpPr>
        <p:grpSpPr>
          <a:xfrm>
            <a:off x="-76947" y="-364175"/>
            <a:ext cx="9492359" cy="5864988"/>
            <a:chOff x="-76947" y="-364175"/>
            <a:chExt cx="9492359" cy="5864988"/>
          </a:xfrm>
        </p:grpSpPr>
        <p:sp>
          <p:nvSpPr>
            <p:cNvPr id="107" name="Shape 107"/>
            <p:cNvSpPr/>
            <p:nvPr/>
          </p:nvSpPr>
          <p:spPr>
            <a:xfrm>
              <a:off x="1156225" y="1135700"/>
              <a:ext cx="6831600" cy="28722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17" y="983"/>
                  </a:moveTo>
                  <a:lnTo>
                    <a:pt x="105639" y="20949"/>
                  </a:lnTo>
                  <a:lnTo>
                    <a:pt x="103966" y="19081"/>
                  </a:lnTo>
                  <a:lnTo>
                    <a:pt x="102196" y="17311"/>
                  </a:lnTo>
                  <a:lnTo>
                    <a:pt x="100326" y="15540"/>
                  </a:lnTo>
                  <a:lnTo>
                    <a:pt x="98458" y="13868"/>
                  </a:lnTo>
                  <a:lnTo>
                    <a:pt x="96490" y="12295"/>
                  </a:lnTo>
                  <a:lnTo>
                    <a:pt x="94425" y="10819"/>
                  </a:lnTo>
                  <a:lnTo>
                    <a:pt x="92359" y="9442"/>
                  </a:lnTo>
                  <a:lnTo>
                    <a:pt x="90196" y="8066"/>
                  </a:lnTo>
                  <a:lnTo>
                    <a:pt x="87933" y="6884"/>
                  </a:lnTo>
                  <a:lnTo>
                    <a:pt x="85670" y="5704"/>
                  </a:lnTo>
                  <a:lnTo>
                    <a:pt x="83310" y="4721"/>
                  </a:lnTo>
                  <a:lnTo>
                    <a:pt x="80949" y="3738"/>
                  </a:lnTo>
                  <a:lnTo>
                    <a:pt x="78491" y="2852"/>
                  </a:lnTo>
                  <a:lnTo>
                    <a:pt x="76033" y="2163"/>
                  </a:lnTo>
                  <a:lnTo>
                    <a:pt x="73573" y="1475"/>
                  </a:lnTo>
                  <a:lnTo>
                    <a:pt x="70917" y="983"/>
                  </a:lnTo>
                  <a:close/>
                  <a:moveTo>
                    <a:pt x="60000" y="0"/>
                  </a:moveTo>
                  <a:lnTo>
                    <a:pt x="56556" y="97"/>
                  </a:lnTo>
                  <a:lnTo>
                    <a:pt x="53213" y="392"/>
                  </a:lnTo>
                  <a:lnTo>
                    <a:pt x="115081" y="36097"/>
                  </a:lnTo>
                  <a:lnTo>
                    <a:pt x="115081" y="36097"/>
                  </a:lnTo>
                  <a:lnTo>
                    <a:pt x="113606" y="32949"/>
                  </a:lnTo>
                  <a:lnTo>
                    <a:pt x="111933" y="29901"/>
                  </a:lnTo>
                  <a:lnTo>
                    <a:pt x="60097" y="0"/>
                  </a:lnTo>
                  <a:close/>
                  <a:moveTo>
                    <a:pt x="46229" y="1573"/>
                  </a:moveTo>
                  <a:lnTo>
                    <a:pt x="43671" y="2262"/>
                  </a:lnTo>
                  <a:lnTo>
                    <a:pt x="41113" y="3048"/>
                  </a:lnTo>
                  <a:lnTo>
                    <a:pt x="118819" y="47900"/>
                  </a:lnTo>
                  <a:lnTo>
                    <a:pt x="118229" y="45244"/>
                  </a:lnTo>
                  <a:lnTo>
                    <a:pt x="117540" y="42688"/>
                  </a:lnTo>
                  <a:lnTo>
                    <a:pt x="46229" y="1573"/>
                  </a:lnTo>
                  <a:close/>
                  <a:moveTo>
                    <a:pt x="35607" y="5113"/>
                  </a:moveTo>
                  <a:lnTo>
                    <a:pt x="33540" y="6098"/>
                  </a:lnTo>
                  <a:lnTo>
                    <a:pt x="31573" y="7081"/>
                  </a:lnTo>
                  <a:lnTo>
                    <a:pt x="120000" y="58229"/>
                  </a:lnTo>
                  <a:lnTo>
                    <a:pt x="119900" y="55869"/>
                  </a:lnTo>
                  <a:lnTo>
                    <a:pt x="119704" y="53606"/>
                  </a:lnTo>
                  <a:lnTo>
                    <a:pt x="35607" y="5113"/>
                  </a:lnTo>
                  <a:close/>
                  <a:moveTo>
                    <a:pt x="27048" y="9836"/>
                  </a:moveTo>
                  <a:lnTo>
                    <a:pt x="25377" y="11016"/>
                  </a:lnTo>
                  <a:lnTo>
                    <a:pt x="23704" y="12197"/>
                  </a:lnTo>
                  <a:lnTo>
                    <a:pt x="119507" y="67573"/>
                  </a:lnTo>
                  <a:lnTo>
                    <a:pt x="119802" y="65508"/>
                  </a:lnTo>
                  <a:lnTo>
                    <a:pt x="119900" y="63441"/>
                  </a:lnTo>
                  <a:lnTo>
                    <a:pt x="27048" y="9836"/>
                  </a:lnTo>
                  <a:close/>
                  <a:moveTo>
                    <a:pt x="19869" y="15343"/>
                  </a:moveTo>
                  <a:lnTo>
                    <a:pt x="18491" y="16623"/>
                  </a:lnTo>
                  <a:lnTo>
                    <a:pt x="17016" y="17999"/>
                  </a:lnTo>
                  <a:lnTo>
                    <a:pt x="117835" y="76228"/>
                  </a:lnTo>
                  <a:lnTo>
                    <a:pt x="118327" y="74261"/>
                  </a:lnTo>
                  <a:lnTo>
                    <a:pt x="118720" y="72392"/>
                  </a:lnTo>
                  <a:lnTo>
                    <a:pt x="19869" y="15343"/>
                  </a:lnTo>
                  <a:close/>
                  <a:moveTo>
                    <a:pt x="13967" y="21541"/>
                  </a:moveTo>
                  <a:lnTo>
                    <a:pt x="12687" y="23016"/>
                  </a:lnTo>
                  <a:lnTo>
                    <a:pt x="11607" y="24492"/>
                  </a:lnTo>
                  <a:lnTo>
                    <a:pt x="114982" y="84195"/>
                  </a:lnTo>
                  <a:lnTo>
                    <a:pt x="115671" y="82425"/>
                  </a:lnTo>
                  <a:lnTo>
                    <a:pt x="116359" y="80654"/>
                  </a:lnTo>
                  <a:lnTo>
                    <a:pt x="13967" y="21541"/>
                  </a:lnTo>
                  <a:close/>
                  <a:moveTo>
                    <a:pt x="9049" y="28328"/>
                  </a:moveTo>
                  <a:lnTo>
                    <a:pt x="8066" y="29901"/>
                  </a:lnTo>
                  <a:lnTo>
                    <a:pt x="7081" y="31573"/>
                  </a:lnTo>
                  <a:lnTo>
                    <a:pt x="111048" y="91572"/>
                  </a:lnTo>
                  <a:lnTo>
                    <a:pt x="112031" y="89999"/>
                  </a:lnTo>
                  <a:lnTo>
                    <a:pt x="112916" y="88326"/>
                  </a:lnTo>
                  <a:lnTo>
                    <a:pt x="9049" y="28328"/>
                  </a:lnTo>
                  <a:close/>
                  <a:moveTo>
                    <a:pt x="5113" y="35704"/>
                  </a:moveTo>
                  <a:lnTo>
                    <a:pt x="4328" y="37475"/>
                  </a:lnTo>
                  <a:lnTo>
                    <a:pt x="3638" y="39245"/>
                  </a:lnTo>
                  <a:lnTo>
                    <a:pt x="106130" y="98360"/>
                  </a:lnTo>
                  <a:lnTo>
                    <a:pt x="107310" y="96885"/>
                  </a:lnTo>
                  <a:lnTo>
                    <a:pt x="108490" y="95409"/>
                  </a:lnTo>
                  <a:lnTo>
                    <a:pt x="5113" y="35704"/>
                  </a:lnTo>
                  <a:close/>
                  <a:moveTo>
                    <a:pt x="2262" y="43671"/>
                  </a:moveTo>
                  <a:lnTo>
                    <a:pt x="1672" y="45540"/>
                  </a:lnTo>
                  <a:lnTo>
                    <a:pt x="1278" y="47507"/>
                  </a:lnTo>
                  <a:lnTo>
                    <a:pt x="100130" y="104556"/>
                  </a:lnTo>
                  <a:lnTo>
                    <a:pt x="101606" y="103277"/>
                  </a:lnTo>
                  <a:lnTo>
                    <a:pt x="102983" y="101801"/>
                  </a:lnTo>
                  <a:lnTo>
                    <a:pt x="2262" y="43671"/>
                  </a:lnTo>
                  <a:close/>
                  <a:moveTo>
                    <a:pt x="492" y="52228"/>
                  </a:moveTo>
                  <a:lnTo>
                    <a:pt x="197" y="54393"/>
                  </a:lnTo>
                  <a:lnTo>
                    <a:pt x="97" y="56459"/>
                  </a:lnTo>
                  <a:lnTo>
                    <a:pt x="93049" y="110065"/>
                  </a:lnTo>
                  <a:lnTo>
                    <a:pt x="94720" y="108885"/>
                  </a:lnTo>
                  <a:lnTo>
                    <a:pt x="96490" y="107704"/>
                  </a:lnTo>
                  <a:lnTo>
                    <a:pt x="492" y="52228"/>
                  </a:lnTo>
                  <a:close/>
                  <a:moveTo>
                    <a:pt x="0" y="61670"/>
                  </a:moveTo>
                  <a:lnTo>
                    <a:pt x="97" y="63933"/>
                  </a:lnTo>
                  <a:lnTo>
                    <a:pt x="295" y="66196"/>
                  </a:lnTo>
                  <a:lnTo>
                    <a:pt x="84490" y="114786"/>
                  </a:lnTo>
                  <a:lnTo>
                    <a:pt x="86556" y="113801"/>
                  </a:lnTo>
                  <a:lnTo>
                    <a:pt x="88621" y="112818"/>
                  </a:lnTo>
                  <a:lnTo>
                    <a:pt x="0" y="61670"/>
                  </a:lnTo>
                  <a:close/>
                  <a:moveTo>
                    <a:pt x="1180" y="72000"/>
                  </a:moveTo>
                  <a:lnTo>
                    <a:pt x="1770" y="74556"/>
                  </a:lnTo>
                  <a:lnTo>
                    <a:pt x="2458" y="77113"/>
                  </a:lnTo>
                  <a:lnTo>
                    <a:pt x="73966" y="118425"/>
                  </a:lnTo>
                  <a:lnTo>
                    <a:pt x="76523" y="117737"/>
                  </a:lnTo>
                  <a:lnTo>
                    <a:pt x="79081" y="116949"/>
                  </a:lnTo>
                  <a:lnTo>
                    <a:pt x="1180" y="72000"/>
                  </a:lnTo>
                  <a:close/>
                  <a:moveTo>
                    <a:pt x="14163" y="98753"/>
                  </a:moveTo>
                  <a:lnTo>
                    <a:pt x="15835" y="100621"/>
                  </a:lnTo>
                  <a:lnTo>
                    <a:pt x="17606" y="102491"/>
                  </a:lnTo>
                  <a:lnTo>
                    <a:pt x="19474" y="104261"/>
                  </a:lnTo>
                  <a:lnTo>
                    <a:pt x="21442" y="105932"/>
                  </a:lnTo>
                  <a:lnTo>
                    <a:pt x="23409" y="107605"/>
                  </a:lnTo>
                  <a:lnTo>
                    <a:pt x="25475" y="109080"/>
                  </a:lnTo>
                  <a:lnTo>
                    <a:pt x="27638" y="110556"/>
                  </a:lnTo>
                  <a:lnTo>
                    <a:pt x="29803" y="111933"/>
                  </a:lnTo>
                  <a:lnTo>
                    <a:pt x="32064" y="113113"/>
                  </a:lnTo>
                  <a:lnTo>
                    <a:pt x="34426" y="114294"/>
                  </a:lnTo>
                  <a:lnTo>
                    <a:pt x="36787" y="115376"/>
                  </a:lnTo>
                  <a:lnTo>
                    <a:pt x="39245" y="116359"/>
                  </a:lnTo>
                  <a:lnTo>
                    <a:pt x="41704" y="117147"/>
                  </a:lnTo>
                  <a:lnTo>
                    <a:pt x="44261" y="117932"/>
                  </a:lnTo>
                  <a:lnTo>
                    <a:pt x="46819" y="118523"/>
                  </a:lnTo>
                  <a:lnTo>
                    <a:pt x="49377" y="119113"/>
                  </a:lnTo>
                  <a:lnTo>
                    <a:pt x="14163" y="98753"/>
                  </a:lnTo>
                  <a:close/>
                  <a:moveTo>
                    <a:pt x="4818" y="83704"/>
                  </a:moveTo>
                  <a:lnTo>
                    <a:pt x="6294" y="86851"/>
                  </a:lnTo>
                  <a:lnTo>
                    <a:pt x="7966" y="89901"/>
                  </a:lnTo>
                  <a:lnTo>
                    <a:pt x="60097" y="119998"/>
                  </a:lnTo>
                  <a:lnTo>
                    <a:pt x="63540" y="119900"/>
                  </a:lnTo>
                  <a:lnTo>
                    <a:pt x="66983" y="119605"/>
                  </a:lnTo>
                  <a:lnTo>
                    <a:pt x="4818" y="83704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4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800" y="11743"/>
                  </a:lnTo>
                  <a:lnTo>
                    <a:pt x="5800" y="0"/>
                  </a:lnTo>
                  <a:close/>
                  <a:moveTo>
                    <a:pt x="114117" y="0"/>
                  </a:moveTo>
                  <a:lnTo>
                    <a:pt x="114117" y="11743"/>
                  </a:lnTo>
                  <a:lnTo>
                    <a:pt x="119998" y="0"/>
                  </a:lnTo>
                  <a:close/>
                  <a:moveTo>
                    <a:pt x="10619" y="0"/>
                  </a:moveTo>
                  <a:lnTo>
                    <a:pt x="10619" y="21245"/>
                  </a:lnTo>
                  <a:lnTo>
                    <a:pt x="17317" y="34696"/>
                  </a:lnTo>
                  <a:lnTo>
                    <a:pt x="17317" y="0"/>
                  </a:lnTo>
                  <a:close/>
                  <a:moveTo>
                    <a:pt x="102681" y="0"/>
                  </a:moveTo>
                  <a:lnTo>
                    <a:pt x="102681" y="34696"/>
                  </a:lnTo>
                  <a:lnTo>
                    <a:pt x="109380" y="21245"/>
                  </a:lnTo>
                  <a:lnTo>
                    <a:pt x="109380" y="0"/>
                  </a:lnTo>
                  <a:close/>
                  <a:moveTo>
                    <a:pt x="22137" y="0"/>
                  </a:moveTo>
                  <a:lnTo>
                    <a:pt x="22137" y="44305"/>
                  </a:lnTo>
                  <a:lnTo>
                    <a:pt x="28836" y="57650"/>
                  </a:lnTo>
                  <a:lnTo>
                    <a:pt x="28836" y="0"/>
                  </a:lnTo>
                  <a:close/>
                  <a:moveTo>
                    <a:pt x="91163" y="0"/>
                  </a:moveTo>
                  <a:lnTo>
                    <a:pt x="91163" y="57650"/>
                  </a:lnTo>
                  <a:lnTo>
                    <a:pt x="97861" y="44305"/>
                  </a:lnTo>
                  <a:lnTo>
                    <a:pt x="97861" y="0"/>
                  </a:lnTo>
                  <a:close/>
                  <a:moveTo>
                    <a:pt x="33656" y="0"/>
                  </a:moveTo>
                  <a:lnTo>
                    <a:pt x="33656" y="67260"/>
                  </a:lnTo>
                  <a:lnTo>
                    <a:pt x="40353" y="80711"/>
                  </a:lnTo>
                  <a:lnTo>
                    <a:pt x="40353" y="0"/>
                  </a:lnTo>
                  <a:close/>
                  <a:moveTo>
                    <a:pt x="79646" y="0"/>
                  </a:moveTo>
                  <a:lnTo>
                    <a:pt x="79646" y="80711"/>
                  </a:lnTo>
                  <a:lnTo>
                    <a:pt x="86343" y="67260"/>
                  </a:lnTo>
                  <a:lnTo>
                    <a:pt x="86343" y="0"/>
                  </a:lnTo>
                  <a:close/>
                  <a:moveTo>
                    <a:pt x="45092" y="0"/>
                  </a:moveTo>
                  <a:lnTo>
                    <a:pt x="45092" y="90319"/>
                  </a:lnTo>
                  <a:lnTo>
                    <a:pt x="51871" y="103664"/>
                  </a:lnTo>
                  <a:lnTo>
                    <a:pt x="51871" y="0"/>
                  </a:lnTo>
                  <a:close/>
                  <a:moveTo>
                    <a:pt x="68127" y="0"/>
                  </a:moveTo>
                  <a:lnTo>
                    <a:pt x="68127" y="103664"/>
                  </a:lnTo>
                  <a:lnTo>
                    <a:pt x="74826" y="90319"/>
                  </a:lnTo>
                  <a:lnTo>
                    <a:pt x="74826" y="0"/>
                  </a:lnTo>
                  <a:close/>
                  <a:moveTo>
                    <a:pt x="56609" y="0"/>
                  </a:moveTo>
                  <a:lnTo>
                    <a:pt x="56609" y="113272"/>
                  </a:lnTo>
                  <a:lnTo>
                    <a:pt x="59959" y="119998"/>
                  </a:lnTo>
                  <a:lnTo>
                    <a:pt x="63307" y="113272"/>
                  </a:lnTo>
                  <a:lnTo>
                    <a:pt x="63307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724400" y="1375150"/>
            <a:ext cx="5695200" cy="23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◍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Nixie One"/>
              <a:buChar char="◌"/>
              <a:defRPr sz="20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/>
          <p:nvPr/>
        </p:nvSpPr>
        <p:spPr>
          <a:xfrm>
            <a:off x="4261450" y="1149165"/>
            <a:ext cx="6210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7200"/>
              <a:buFont typeface="Nixie One"/>
              <a:buNone/>
            </a:pPr>
            <a:r>
              <a:rPr lang="en" sz="7200" b="0" i="0" u="none" strike="noStrike" cap="none">
                <a:solidFill>
                  <a:srgbClr val="FF9900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Shape 131"/>
          <p:cNvGrpSpPr/>
          <p:nvPr/>
        </p:nvGrpSpPr>
        <p:grpSpPr>
          <a:xfrm>
            <a:off x="-76947" y="-364175"/>
            <a:ext cx="9492359" cy="5864988"/>
            <a:chOff x="-76947" y="-364175"/>
            <a:chExt cx="9492359" cy="5864988"/>
          </a:xfrm>
        </p:grpSpPr>
        <p:sp>
          <p:nvSpPr>
            <p:cNvPr id="132" name="Shape 132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17" y="983"/>
                  </a:moveTo>
                  <a:lnTo>
                    <a:pt x="105639" y="20949"/>
                  </a:lnTo>
                  <a:lnTo>
                    <a:pt x="103966" y="19081"/>
                  </a:lnTo>
                  <a:lnTo>
                    <a:pt x="102196" y="17311"/>
                  </a:lnTo>
                  <a:lnTo>
                    <a:pt x="100326" y="15540"/>
                  </a:lnTo>
                  <a:lnTo>
                    <a:pt x="98458" y="13868"/>
                  </a:lnTo>
                  <a:lnTo>
                    <a:pt x="96490" y="12295"/>
                  </a:lnTo>
                  <a:lnTo>
                    <a:pt x="94425" y="10819"/>
                  </a:lnTo>
                  <a:lnTo>
                    <a:pt x="92359" y="9442"/>
                  </a:lnTo>
                  <a:lnTo>
                    <a:pt x="90196" y="8066"/>
                  </a:lnTo>
                  <a:lnTo>
                    <a:pt x="87933" y="6884"/>
                  </a:lnTo>
                  <a:lnTo>
                    <a:pt x="85670" y="5704"/>
                  </a:lnTo>
                  <a:lnTo>
                    <a:pt x="83310" y="4721"/>
                  </a:lnTo>
                  <a:lnTo>
                    <a:pt x="80949" y="3738"/>
                  </a:lnTo>
                  <a:lnTo>
                    <a:pt x="78491" y="2852"/>
                  </a:lnTo>
                  <a:lnTo>
                    <a:pt x="76033" y="2163"/>
                  </a:lnTo>
                  <a:lnTo>
                    <a:pt x="73573" y="1475"/>
                  </a:lnTo>
                  <a:lnTo>
                    <a:pt x="70917" y="983"/>
                  </a:lnTo>
                  <a:close/>
                  <a:moveTo>
                    <a:pt x="60000" y="0"/>
                  </a:moveTo>
                  <a:lnTo>
                    <a:pt x="56556" y="97"/>
                  </a:lnTo>
                  <a:lnTo>
                    <a:pt x="53213" y="392"/>
                  </a:lnTo>
                  <a:lnTo>
                    <a:pt x="115081" y="36097"/>
                  </a:lnTo>
                  <a:lnTo>
                    <a:pt x="115081" y="36097"/>
                  </a:lnTo>
                  <a:lnTo>
                    <a:pt x="113606" y="32949"/>
                  </a:lnTo>
                  <a:lnTo>
                    <a:pt x="111933" y="29901"/>
                  </a:lnTo>
                  <a:lnTo>
                    <a:pt x="60097" y="0"/>
                  </a:lnTo>
                  <a:close/>
                  <a:moveTo>
                    <a:pt x="46229" y="1573"/>
                  </a:moveTo>
                  <a:lnTo>
                    <a:pt x="43671" y="2262"/>
                  </a:lnTo>
                  <a:lnTo>
                    <a:pt x="41113" y="3048"/>
                  </a:lnTo>
                  <a:lnTo>
                    <a:pt x="118819" y="47900"/>
                  </a:lnTo>
                  <a:lnTo>
                    <a:pt x="118229" y="45244"/>
                  </a:lnTo>
                  <a:lnTo>
                    <a:pt x="117540" y="42688"/>
                  </a:lnTo>
                  <a:lnTo>
                    <a:pt x="46229" y="1573"/>
                  </a:lnTo>
                  <a:close/>
                  <a:moveTo>
                    <a:pt x="35607" y="5113"/>
                  </a:moveTo>
                  <a:lnTo>
                    <a:pt x="33540" y="6098"/>
                  </a:lnTo>
                  <a:lnTo>
                    <a:pt x="31573" y="7081"/>
                  </a:lnTo>
                  <a:lnTo>
                    <a:pt x="120000" y="58229"/>
                  </a:lnTo>
                  <a:lnTo>
                    <a:pt x="119900" y="55869"/>
                  </a:lnTo>
                  <a:lnTo>
                    <a:pt x="119704" y="53606"/>
                  </a:lnTo>
                  <a:lnTo>
                    <a:pt x="35607" y="5113"/>
                  </a:lnTo>
                  <a:close/>
                  <a:moveTo>
                    <a:pt x="27048" y="9836"/>
                  </a:moveTo>
                  <a:lnTo>
                    <a:pt x="25377" y="11016"/>
                  </a:lnTo>
                  <a:lnTo>
                    <a:pt x="23704" y="12197"/>
                  </a:lnTo>
                  <a:lnTo>
                    <a:pt x="119507" y="67573"/>
                  </a:lnTo>
                  <a:lnTo>
                    <a:pt x="119802" y="65508"/>
                  </a:lnTo>
                  <a:lnTo>
                    <a:pt x="119900" y="63441"/>
                  </a:lnTo>
                  <a:lnTo>
                    <a:pt x="27048" y="9836"/>
                  </a:lnTo>
                  <a:close/>
                  <a:moveTo>
                    <a:pt x="19869" y="15343"/>
                  </a:moveTo>
                  <a:lnTo>
                    <a:pt x="18491" y="16623"/>
                  </a:lnTo>
                  <a:lnTo>
                    <a:pt x="17016" y="17999"/>
                  </a:lnTo>
                  <a:lnTo>
                    <a:pt x="117835" y="76228"/>
                  </a:lnTo>
                  <a:lnTo>
                    <a:pt x="118327" y="74261"/>
                  </a:lnTo>
                  <a:lnTo>
                    <a:pt x="118720" y="72392"/>
                  </a:lnTo>
                  <a:lnTo>
                    <a:pt x="19869" y="15343"/>
                  </a:lnTo>
                  <a:close/>
                  <a:moveTo>
                    <a:pt x="13967" y="21541"/>
                  </a:moveTo>
                  <a:lnTo>
                    <a:pt x="12687" y="23016"/>
                  </a:lnTo>
                  <a:lnTo>
                    <a:pt x="11607" y="24492"/>
                  </a:lnTo>
                  <a:lnTo>
                    <a:pt x="114982" y="84195"/>
                  </a:lnTo>
                  <a:lnTo>
                    <a:pt x="115671" y="82425"/>
                  </a:lnTo>
                  <a:lnTo>
                    <a:pt x="116359" y="80654"/>
                  </a:lnTo>
                  <a:lnTo>
                    <a:pt x="13967" y="21541"/>
                  </a:lnTo>
                  <a:close/>
                  <a:moveTo>
                    <a:pt x="9049" y="28328"/>
                  </a:moveTo>
                  <a:lnTo>
                    <a:pt x="8066" y="29901"/>
                  </a:lnTo>
                  <a:lnTo>
                    <a:pt x="7081" y="31573"/>
                  </a:lnTo>
                  <a:lnTo>
                    <a:pt x="111048" y="91572"/>
                  </a:lnTo>
                  <a:lnTo>
                    <a:pt x="112031" y="89999"/>
                  </a:lnTo>
                  <a:lnTo>
                    <a:pt x="112916" y="88326"/>
                  </a:lnTo>
                  <a:lnTo>
                    <a:pt x="9049" y="28328"/>
                  </a:lnTo>
                  <a:close/>
                  <a:moveTo>
                    <a:pt x="5113" y="35704"/>
                  </a:moveTo>
                  <a:lnTo>
                    <a:pt x="4328" y="37475"/>
                  </a:lnTo>
                  <a:lnTo>
                    <a:pt x="3638" y="39245"/>
                  </a:lnTo>
                  <a:lnTo>
                    <a:pt x="106130" y="98360"/>
                  </a:lnTo>
                  <a:lnTo>
                    <a:pt x="107310" y="96885"/>
                  </a:lnTo>
                  <a:lnTo>
                    <a:pt x="108490" y="95409"/>
                  </a:lnTo>
                  <a:lnTo>
                    <a:pt x="5113" y="35704"/>
                  </a:lnTo>
                  <a:close/>
                  <a:moveTo>
                    <a:pt x="2262" y="43671"/>
                  </a:moveTo>
                  <a:lnTo>
                    <a:pt x="1672" y="45540"/>
                  </a:lnTo>
                  <a:lnTo>
                    <a:pt x="1278" y="47507"/>
                  </a:lnTo>
                  <a:lnTo>
                    <a:pt x="100130" y="104556"/>
                  </a:lnTo>
                  <a:lnTo>
                    <a:pt x="101606" y="103277"/>
                  </a:lnTo>
                  <a:lnTo>
                    <a:pt x="102983" y="101801"/>
                  </a:lnTo>
                  <a:lnTo>
                    <a:pt x="2262" y="43671"/>
                  </a:lnTo>
                  <a:close/>
                  <a:moveTo>
                    <a:pt x="492" y="52228"/>
                  </a:moveTo>
                  <a:lnTo>
                    <a:pt x="197" y="54393"/>
                  </a:lnTo>
                  <a:lnTo>
                    <a:pt x="97" y="56459"/>
                  </a:lnTo>
                  <a:lnTo>
                    <a:pt x="93049" y="110065"/>
                  </a:lnTo>
                  <a:lnTo>
                    <a:pt x="94720" y="108885"/>
                  </a:lnTo>
                  <a:lnTo>
                    <a:pt x="96490" y="107704"/>
                  </a:lnTo>
                  <a:lnTo>
                    <a:pt x="492" y="52228"/>
                  </a:lnTo>
                  <a:close/>
                  <a:moveTo>
                    <a:pt x="0" y="61670"/>
                  </a:moveTo>
                  <a:lnTo>
                    <a:pt x="97" y="63933"/>
                  </a:lnTo>
                  <a:lnTo>
                    <a:pt x="295" y="66196"/>
                  </a:lnTo>
                  <a:lnTo>
                    <a:pt x="84490" y="114786"/>
                  </a:lnTo>
                  <a:lnTo>
                    <a:pt x="86556" y="113801"/>
                  </a:lnTo>
                  <a:lnTo>
                    <a:pt x="88621" y="112818"/>
                  </a:lnTo>
                  <a:lnTo>
                    <a:pt x="0" y="61670"/>
                  </a:lnTo>
                  <a:close/>
                  <a:moveTo>
                    <a:pt x="1180" y="72000"/>
                  </a:moveTo>
                  <a:lnTo>
                    <a:pt x="1770" y="74556"/>
                  </a:lnTo>
                  <a:lnTo>
                    <a:pt x="2458" y="77113"/>
                  </a:lnTo>
                  <a:lnTo>
                    <a:pt x="73966" y="118425"/>
                  </a:lnTo>
                  <a:lnTo>
                    <a:pt x="76523" y="117737"/>
                  </a:lnTo>
                  <a:lnTo>
                    <a:pt x="79081" y="116949"/>
                  </a:lnTo>
                  <a:lnTo>
                    <a:pt x="1180" y="72000"/>
                  </a:lnTo>
                  <a:close/>
                  <a:moveTo>
                    <a:pt x="14163" y="98753"/>
                  </a:moveTo>
                  <a:lnTo>
                    <a:pt x="15835" y="100621"/>
                  </a:lnTo>
                  <a:lnTo>
                    <a:pt x="17606" y="102491"/>
                  </a:lnTo>
                  <a:lnTo>
                    <a:pt x="19474" y="104261"/>
                  </a:lnTo>
                  <a:lnTo>
                    <a:pt x="21442" y="105932"/>
                  </a:lnTo>
                  <a:lnTo>
                    <a:pt x="23409" y="107605"/>
                  </a:lnTo>
                  <a:lnTo>
                    <a:pt x="25475" y="109080"/>
                  </a:lnTo>
                  <a:lnTo>
                    <a:pt x="27638" y="110556"/>
                  </a:lnTo>
                  <a:lnTo>
                    <a:pt x="29803" y="111933"/>
                  </a:lnTo>
                  <a:lnTo>
                    <a:pt x="32064" y="113113"/>
                  </a:lnTo>
                  <a:lnTo>
                    <a:pt x="34426" y="114294"/>
                  </a:lnTo>
                  <a:lnTo>
                    <a:pt x="36787" y="115376"/>
                  </a:lnTo>
                  <a:lnTo>
                    <a:pt x="39245" y="116359"/>
                  </a:lnTo>
                  <a:lnTo>
                    <a:pt x="41704" y="117147"/>
                  </a:lnTo>
                  <a:lnTo>
                    <a:pt x="44261" y="117932"/>
                  </a:lnTo>
                  <a:lnTo>
                    <a:pt x="46819" y="118523"/>
                  </a:lnTo>
                  <a:lnTo>
                    <a:pt x="49377" y="119113"/>
                  </a:lnTo>
                  <a:lnTo>
                    <a:pt x="14163" y="98753"/>
                  </a:lnTo>
                  <a:close/>
                  <a:moveTo>
                    <a:pt x="4818" y="83704"/>
                  </a:moveTo>
                  <a:lnTo>
                    <a:pt x="6294" y="86851"/>
                  </a:lnTo>
                  <a:lnTo>
                    <a:pt x="7966" y="89901"/>
                  </a:lnTo>
                  <a:lnTo>
                    <a:pt x="60097" y="119998"/>
                  </a:lnTo>
                  <a:lnTo>
                    <a:pt x="63540" y="119900"/>
                  </a:lnTo>
                  <a:lnTo>
                    <a:pt x="66983" y="119605"/>
                  </a:lnTo>
                  <a:lnTo>
                    <a:pt x="4818" y="83704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4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800" y="11743"/>
                  </a:lnTo>
                  <a:lnTo>
                    <a:pt x="5800" y="0"/>
                  </a:lnTo>
                  <a:close/>
                  <a:moveTo>
                    <a:pt x="114117" y="0"/>
                  </a:moveTo>
                  <a:lnTo>
                    <a:pt x="114117" y="11743"/>
                  </a:lnTo>
                  <a:lnTo>
                    <a:pt x="119998" y="0"/>
                  </a:lnTo>
                  <a:close/>
                  <a:moveTo>
                    <a:pt x="10619" y="0"/>
                  </a:moveTo>
                  <a:lnTo>
                    <a:pt x="10619" y="21245"/>
                  </a:lnTo>
                  <a:lnTo>
                    <a:pt x="17317" y="34696"/>
                  </a:lnTo>
                  <a:lnTo>
                    <a:pt x="17317" y="0"/>
                  </a:lnTo>
                  <a:close/>
                  <a:moveTo>
                    <a:pt x="102681" y="0"/>
                  </a:moveTo>
                  <a:lnTo>
                    <a:pt x="102681" y="34696"/>
                  </a:lnTo>
                  <a:lnTo>
                    <a:pt x="109380" y="21245"/>
                  </a:lnTo>
                  <a:lnTo>
                    <a:pt x="109380" y="0"/>
                  </a:lnTo>
                  <a:close/>
                  <a:moveTo>
                    <a:pt x="22137" y="0"/>
                  </a:moveTo>
                  <a:lnTo>
                    <a:pt x="22137" y="44305"/>
                  </a:lnTo>
                  <a:lnTo>
                    <a:pt x="28836" y="57650"/>
                  </a:lnTo>
                  <a:lnTo>
                    <a:pt x="28836" y="0"/>
                  </a:lnTo>
                  <a:close/>
                  <a:moveTo>
                    <a:pt x="91163" y="0"/>
                  </a:moveTo>
                  <a:lnTo>
                    <a:pt x="91163" y="57650"/>
                  </a:lnTo>
                  <a:lnTo>
                    <a:pt x="97861" y="44305"/>
                  </a:lnTo>
                  <a:lnTo>
                    <a:pt x="97861" y="0"/>
                  </a:lnTo>
                  <a:close/>
                  <a:moveTo>
                    <a:pt x="33656" y="0"/>
                  </a:moveTo>
                  <a:lnTo>
                    <a:pt x="33656" y="67260"/>
                  </a:lnTo>
                  <a:lnTo>
                    <a:pt x="40353" y="80711"/>
                  </a:lnTo>
                  <a:lnTo>
                    <a:pt x="40353" y="0"/>
                  </a:lnTo>
                  <a:close/>
                  <a:moveTo>
                    <a:pt x="79646" y="0"/>
                  </a:moveTo>
                  <a:lnTo>
                    <a:pt x="79646" y="80711"/>
                  </a:lnTo>
                  <a:lnTo>
                    <a:pt x="86343" y="67260"/>
                  </a:lnTo>
                  <a:lnTo>
                    <a:pt x="86343" y="0"/>
                  </a:lnTo>
                  <a:close/>
                  <a:moveTo>
                    <a:pt x="45092" y="0"/>
                  </a:moveTo>
                  <a:lnTo>
                    <a:pt x="45092" y="90319"/>
                  </a:lnTo>
                  <a:lnTo>
                    <a:pt x="51871" y="103664"/>
                  </a:lnTo>
                  <a:lnTo>
                    <a:pt x="51871" y="0"/>
                  </a:lnTo>
                  <a:close/>
                  <a:moveTo>
                    <a:pt x="68127" y="0"/>
                  </a:moveTo>
                  <a:lnTo>
                    <a:pt x="68127" y="103664"/>
                  </a:lnTo>
                  <a:lnTo>
                    <a:pt x="74826" y="90319"/>
                  </a:lnTo>
                  <a:lnTo>
                    <a:pt x="74826" y="0"/>
                  </a:lnTo>
                  <a:close/>
                  <a:moveTo>
                    <a:pt x="56609" y="0"/>
                  </a:moveTo>
                  <a:lnTo>
                    <a:pt x="56609" y="113272"/>
                  </a:lnTo>
                  <a:lnTo>
                    <a:pt x="59959" y="119998"/>
                  </a:lnTo>
                  <a:lnTo>
                    <a:pt x="63307" y="113272"/>
                  </a:lnTo>
                  <a:lnTo>
                    <a:pt x="63307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Shape 156"/>
          <p:cNvGrpSpPr/>
          <p:nvPr/>
        </p:nvGrpSpPr>
        <p:grpSpPr>
          <a:xfrm>
            <a:off x="-76947" y="-364175"/>
            <a:ext cx="9492359" cy="5864988"/>
            <a:chOff x="-76947" y="-364175"/>
            <a:chExt cx="9492359" cy="5864988"/>
          </a:xfrm>
        </p:grpSpPr>
        <p:sp>
          <p:nvSpPr>
            <p:cNvPr id="157" name="Shape 157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17" y="983"/>
                  </a:moveTo>
                  <a:lnTo>
                    <a:pt x="105639" y="20949"/>
                  </a:lnTo>
                  <a:lnTo>
                    <a:pt x="103966" y="19081"/>
                  </a:lnTo>
                  <a:lnTo>
                    <a:pt x="102196" y="17311"/>
                  </a:lnTo>
                  <a:lnTo>
                    <a:pt x="100326" y="15540"/>
                  </a:lnTo>
                  <a:lnTo>
                    <a:pt x="98458" y="13868"/>
                  </a:lnTo>
                  <a:lnTo>
                    <a:pt x="96490" y="12295"/>
                  </a:lnTo>
                  <a:lnTo>
                    <a:pt x="94425" y="10819"/>
                  </a:lnTo>
                  <a:lnTo>
                    <a:pt x="92359" y="9442"/>
                  </a:lnTo>
                  <a:lnTo>
                    <a:pt x="90196" y="8066"/>
                  </a:lnTo>
                  <a:lnTo>
                    <a:pt x="87933" y="6884"/>
                  </a:lnTo>
                  <a:lnTo>
                    <a:pt x="85670" y="5704"/>
                  </a:lnTo>
                  <a:lnTo>
                    <a:pt x="83310" y="4721"/>
                  </a:lnTo>
                  <a:lnTo>
                    <a:pt x="80949" y="3738"/>
                  </a:lnTo>
                  <a:lnTo>
                    <a:pt x="78491" y="2852"/>
                  </a:lnTo>
                  <a:lnTo>
                    <a:pt x="76033" y="2163"/>
                  </a:lnTo>
                  <a:lnTo>
                    <a:pt x="73573" y="1475"/>
                  </a:lnTo>
                  <a:lnTo>
                    <a:pt x="70917" y="983"/>
                  </a:lnTo>
                  <a:close/>
                  <a:moveTo>
                    <a:pt x="60000" y="0"/>
                  </a:moveTo>
                  <a:lnTo>
                    <a:pt x="56556" y="97"/>
                  </a:lnTo>
                  <a:lnTo>
                    <a:pt x="53213" y="392"/>
                  </a:lnTo>
                  <a:lnTo>
                    <a:pt x="115081" y="36097"/>
                  </a:lnTo>
                  <a:lnTo>
                    <a:pt x="115081" y="36097"/>
                  </a:lnTo>
                  <a:lnTo>
                    <a:pt x="113606" y="32949"/>
                  </a:lnTo>
                  <a:lnTo>
                    <a:pt x="111933" y="29901"/>
                  </a:lnTo>
                  <a:lnTo>
                    <a:pt x="60097" y="0"/>
                  </a:lnTo>
                  <a:close/>
                  <a:moveTo>
                    <a:pt x="46229" y="1573"/>
                  </a:moveTo>
                  <a:lnTo>
                    <a:pt x="43671" y="2262"/>
                  </a:lnTo>
                  <a:lnTo>
                    <a:pt x="41113" y="3048"/>
                  </a:lnTo>
                  <a:lnTo>
                    <a:pt x="118819" y="47900"/>
                  </a:lnTo>
                  <a:lnTo>
                    <a:pt x="118229" y="45244"/>
                  </a:lnTo>
                  <a:lnTo>
                    <a:pt x="117540" y="42688"/>
                  </a:lnTo>
                  <a:lnTo>
                    <a:pt x="46229" y="1573"/>
                  </a:lnTo>
                  <a:close/>
                  <a:moveTo>
                    <a:pt x="35607" y="5113"/>
                  </a:moveTo>
                  <a:lnTo>
                    <a:pt x="33540" y="6098"/>
                  </a:lnTo>
                  <a:lnTo>
                    <a:pt x="31573" y="7081"/>
                  </a:lnTo>
                  <a:lnTo>
                    <a:pt x="120000" y="58229"/>
                  </a:lnTo>
                  <a:lnTo>
                    <a:pt x="119900" y="55869"/>
                  </a:lnTo>
                  <a:lnTo>
                    <a:pt x="119704" y="53606"/>
                  </a:lnTo>
                  <a:lnTo>
                    <a:pt x="35607" y="5113"/>
                  </a:lnTo>
                  <a:close/>
                  <a:moveTo>
                    <a:pt x="27048" y="9836"/>
                  </a:moveTo>
                  <a:lnTo>
                    <a:pt x="25377" y="11016"/>
                  </a:lnTo>
                  <a:lnTo>
                    <a:pt x="23704" y="12197"/>
                  </a:lnTo>
                  <a:lnTo>
                    <a:pt x="119507" y="67573"/>
                  </a:lnTo>
                  <a:lnTo>
                    <a:pt x="119802" y="65508"/>
                  </a:lnTo>
                  <a:lnTo>
                    <a:pt x="119900" y="63441"/>
                  </a:lnTo>
                  <a:lnTo>
                    <a:pt x="27048" y="9836"/>
                  </a:lnTo>
                  <a:close/>
                  <a:moveTo>
                    <a:pt x="19869" y="15343"/>
                  </a:moveTo>
                  <a:lnTo>
                    <a:pt x="18491" y="16623"/>
                  </a:lnTo>
                  <a:lnTo>
                    <a:pt x="17016" y="17999"/>
                  </a:lnTo>
                  <a:lnTo>
                    <a:pt x="117835" y="76228"/>
                  </a:lnTo>
                  <a:lnTo>
                    <a:pt x="118327" y="74261"/>
                  </a:lnTo>
                  <a:lnTo>
                    <a:pt x="118720" y="72392"/>
                  </a:lnTo>
                  <a:lnTo>
                    <a:pt x="19869" y="15343"/>
                  </a:lnTo>
                  <a:close/>
                  <a:moveTo>
                    <a:pt x="13967" y="21541"/>
                  </a:moveTo>
                  <a:lnTo>
                    <a:pt x="12687" y="23016"/>
                  </a:lnTo>
                  <a:lnTo>
                    <a:pt x="11607" y="24492"/>
                  </a:lnTo>
                  <a:lnTo>
                    <a:pt x="114982" y="84195"/>
                  </a:lnTo>
                  <a:lnTo>
                    <a:pt x="115671" y="82425"/>
                  </a:lnTo>
                  <a:lnTo>
                    <a:pt x="116359" y="80654"/>
                  </a:lnTo>
                  <a:lnTo>
                    <a:pt x="13967" y="21541"/>
                  </a:lnTo>
                  <a:close/>
                  <a:moveTo>
                    <a:pt x="9049" y="28328"/>
                  </a:moveTo>
                  <a:lnTo>
                    <a:pt x="8066" y="29901"/>
                  </a:lnTo>
                  <a:lnTo>
                    <a:pt x="7081" y="31573"/>
                  </a:lnTo>
                  <a:lnTo>
                    <a:pt x="111048" y="91572"/>
                  </a:lnTo>
                  <a:lnTo>
                    <a:pt x="112031" y="89999"/>
                  </a:lnTo>
                  <a:lnTo>
                    <a:pt x="112916" y="88326"/>
                  </a:lnTo>
                  <a:lnTo>
                    <a:pt x="9049" y="28328"/>
                  </a:lnTo>
                  <a:close/>
                  <a:moveTo>
                    <a:pt x="5113" y="35704"/>
                  </a:moveTo>
                  <a:lnTo>
                    <a:pt x="4328" y="37475"/>
                  </a:lnTo>
                  <a:lnTo>
                    <a:pt x="3638" y="39245"/>
                  </a:lnTo>
                  <a:lnTo>
                    <a:pt x="106130" y="98360"/>
                  </a:lnTo>
                  <a:lnTo>
                    <a:pt x="107310" y="96885"/>
                  </a:lnTo>
                  <a:lnTo>
                    <a:pt x="108490" y="95409"/>
                  </a:lnTo>
                  <a:lnTo>
                    <a:pt x="5113" y="35704"/>
                  </a:lnTo>
                  <a:close/>
                  <a:moveTo>
                    <a:pt x="2262" y="43671"/>
                  </a:moveTo>
                  <a:lnTo>
                    <a:pt x="1672" y="45540"/>
                  </a:lnTo>
                  <a:lnTo>
                    <a:pt x="1278" y="47507"/>
                  </a:lnTo>
                  <a:lnTo>
                    <a:pt x="100130" y="104556"/>
                  </a:lnTo>
                  <a:lnTo>
                    <a:pt x="101606" y="103277"/>
                  </a:lnTo>
                  <a:lnTo>
                    <a:pt x="102983" y="101801"/>
                  </a:lnTo>
                  <a:lnTo>
                    <a:pt x="2262" y="43671"/>
                  </a:lnTo>
                  <a:close/>
                  <a:moveTo>
                    <a:pt x="492" y="52228"/>
                  </a:moveTo>
                  <a:lnTo>
                    <a:pt x="197" y="54393"/>
                  </a:lnTo>
                  <a:lnTo>
                    <a:pt x="97" y="56459"/>
                  </a:lnTo>
                  <a:lnTo>
                    <a:pt x="93049" y="110065"/>
                  </a:lnTo>
                  <a:lnTo>
                    <a:pt x="94720" y="108885"/>
                  </a:lnTo>
                  <a:lnTo>
                    <a:pt x="96490" y="107704"/>
                  </a:lnTo>
                  <a:lnTo>
                    <a:pt x="492" y="52228"/>
                  </a:lnTo>
                  <a:close/>
                  <a:moveTo>
                    <a:pt x="0" y="61670"/>
                  </a:moveTo>
                  <a:lnTo>
                    <a:pt x="97" y="63933"/>
                  </a:lnTo>
                  <a:lnTo>
                    <a:pt x="295" y="66196"/>
                  </a:lnTo>
                  <a:lnTo>
                    <a:pt x="84490" y="114786"/>
                  </a:lnTo>
                  <a:lnTo>
                    <a:pt x="86556" y="113801"/>
                  </a:lnTo>
                  <a:lnTo>
                    <a:pt x="88621" y="112818"/>
                  </a:lnTo>
                  <a:lnTo>
                    <a:pt x="0" y="61670"/>
                  </a:lnTo>
                  <a:close/>
                  <a:moveTo>
                    <a:pt x="1180" y="72000"/>
                  </a:moveTo>
                  <a:lnTo>
                    <a:pt x="1770" y="74556"/>
                  </a:lnTo>
                  <a:lnTo>
                    <a:pt x="2458" y="77113"/>
                  </a:lnTo>
                  <a:lnTo>
                    <a:pt x="73966" y="118425"/>
                  </a:lnTo>
                  <a:lnTo>
                    <a:pt x="76523" y="117737"/>
                  </a:lnTo>
                  <a:lnTo>
                    <a:pt x="79081" y="116949"/>
                  </a:lnTo>
                  <a:lnTo>
                    <a:pt x="1180" y="72000"/>
                  </a:lnTo>
                  <a:close/>
                  <a:moveTo>
                    <a:pt x="14163" y="98753"/>
                  </a:moveTo>
                  <a:lnTo>
                    <a:pt x="15835" y="100621"/>
                  </a:lnTo>
                  <a:lnTo>
                    <a:pt x="17606" y="102491"/>
                  </a:lnTo>
                  <a:lnTo>
                    <a:pt x="19474" y="104261"/>
                  </a:lnTo>
                  <a:lnTo>
                    <a:pt x="21442" y="105932"/>
                  </a:lnTo>
                  <a:lnTo>
                    <a:pt x="23409" y="107605"/>
                  </a:lnTo>
                  <a:lnTo>
                    <a:pt x="25475" y="109080"/>
                  </a:lnTo>
                  <a:lnTo>
                    <a:pt x="27638" y="110556"/>
                  </a:lnTo>
                  <a:lnTo>
                    <a:pt x="29803" y="111933"/>
                  </a:lnTo>
                  <a:lnTo>
                    <a:pt x="32064" y="113113"/>
                  </a:lnTo>
                  <a:lnTo>
                    <a:pt x="34426" y="114294"/>
                  </a:lnTo>
                  <a:lnTo>
                    <a:pt x="36787" y="115376"/>
                  </a:lnTo>
                  <a:lnTo>
                    <a:pt x="39245" y="116359"/>
                  </a:lnTo>
                  <a:lnTo>
                    <a:pt x="41704" y="117147"/>
                  </a:lnTo>
                  <a:lnTo>
                    <a:pt x="44261" y="117932"/>
                  </a:lnTo>
                  <a:lnTo>
                    <a:pt x="46819" y="118523"/>
                  </a:lnTo>
                  <a:lnTo>
                    <a:pt x="49377" y="119113"/>
                  </a:lnTo>
                  <a:lnTo>
                    <a:pt x="14163" y="98753"/>
                  </a:lnTo>
                  <a:close/>
                  <a:moveTo>
                    <a:pt x="4818" y="83704"/>
                  </a:moveTo>
                  <a:lnTo>
                    <a:pt x="6294" y="86851"/>
                  </a:lnTo>
                  <a:lnTo>
                    <a:pt x="7966" y="89901"/>
                  </a:lnTo>
                  <a:lnTo>
                    <a:pt x="60097" y="119998"/>
                  </a:lnTo>
                  <a:lnTo>
                    <a:pt x="63540" y="119900"/>
                  </a:lnTo>
                  <a:lnTo>
                    <a:pt x="66983" y="119605"/>
                  </a:lnTo>
                  <a:lnTo>
                    <a:pt x="4818" y="83704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4C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5800" y="11743"/>
                  </a:lnTo>
                  <a:lnTo>
                    <a:pt x="5800" y="0"/>
                  </a:lnTo>
                  <a:close/>
                  <a:moveTo>
                    <a:pt x="114117" y="0"/>
                  </a:moveTo>
                  <a:lnTo>
                    <a:pt x="114117" y="11743"/>
                  </a:lnTo>
                  <a:lnTo>
                    <a:pt x="119998" y="0"/>
                  </a:lnTo>
                  <a:close/>
                  <a:moveTo>
                    <a:pt x="10619" y="0"/>
                  </a:moveTo>
                  <a:lnTo>
                    <a:pt x="10619" y="21245"/>
                  </a:lnTo>
                  <a:lnTo>
                    <a:pt x="17317" y="34696"/>
                  </a:lnTo>
                  <a:lnTo>
                    <a:pt x="17317" y="0"/>
                  </a:lnTo>
                  <a:close/>
                  <a:moveTo>
                    <a:pt x="102681" y="0"/>
                  </a:moveTo>
                  <a:lnTo>
                    <a:pt x="102681" y="34696"/>
                  </a:lnTo>
                  <a:lnTo>
                    <a:pt x="109380" y="21245"/>
                  </a:lnTo>
                  <a:lnTo>
                    <a:pt x="109380" y="0"/>
                  </a:lnTo>
                  <a:close/>
                  <a:moveTo>
                    <a:pt x="22137" y="0"/>
                  </a:moveTo>
                  <a:lnTo>
                    <a:pt x="22137" y="44305"/>
                  </a:lnTo>
                  <a:lnTo>
                    <a:pt x="28836" y="57650"/>
                  </a:lnTo>
                  <a:lnTo>
                    <a:pt x="28836" y="0"/>
                  </a:lnTo>
                  <a:close/>
                  <a:moveTo>
                    <a:pt x="91163" y="0"/>
                  </a:moveTo>
                  <a:lnTo>
                    <a:pt x="91163" y="57650"/>
                  </a:lnTo>
                  <a:lnTo>
                    <a:pt x="97861" y="44305"/>
                  </a:lnTo>
                  <a:lnTo>
                    <a:pt x="97861" y="0"/>
                  </a:lnTo>
                  <a:close/>
                  <a:moveTo>
                    <a:pt x="33656" y="0"/>
                  </a:moveTo>
                  <a:lnTo>
                    <a:pt x="33656" y="67260"/>
                  </a:lnTo>
                  <a:lnTo>
                    <a:pt x="40353" y="80711"/>
                  </a:lnTo>
                  <a:lnTo>
                    <a:pt x="40353" y="0"/>
                  </a:lnTo>
                  <a:close/>
                  <a:moveTo>
                    <a:pt x="79646" y="0"/>
                  </a:moveTo>
                  <a:lnTo>
                    <a:pt x="79646" y="80711"/>
                  </a:lnTo>
                  <a:lnTo>
                    <a:pt x="86343" y="67260"/>
                  </a:lnTo>
                  <a:lnTo>
                    <a:pt x="86343" y="0"/>
                  </a:lnTo>
                  <a:close/>
                  <a:moveTo>
                    <a:pt x="45092" y="0"/>
                  </a:moveTo>
                  <a:lnTo>
                    <a:pt x="45092" y="90319"/>
                  </a:lnTo>
                  <a:lnTo>
                    <a:pt x="51871" y="103664"/>
                  </a:lnTo>
                  <a:lnTo>
                    <a:pt x="51871" y="0"/>
                  </a:lnTo>
                  <a:close/>
                  <a:moveTo>
                    <a:pt x="68127" y="0"/>
                  </a:moveTo>
                  <a:lnTo>
                    <a:pt x="68127" y="103664"/>
                  </a:lnTo>
                  <a:lnTo>
                    <a:pt x="74826" y="90319"/>
                  </a:lnTo>
                  <a:lnTo>
                    <a:pt x="74826" y="0"/>
                  </a:lnTo>
                  <a:close/>
                  <a:moveTo>
                    <a:pt x="56609" y="0"/>
                  </a:moveTo>
                  <a:lnTo>
                    <a:pt x="56609" y="113272"/>
                  </a:lnTo>
                  <a:lnTo>
                    <a:pt x="59959" y="119998"/>
                  </a:lnTo>
                  <a:lnTo>
                    <a:pt x="63307" y="113272"/>
                  </a:lnTo>
                  <a:lnTo>
                    <a:pt x="63307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980" y="1144"/>
                  </a:moveTo>
                  <a:lnTo>
                    <a:pt x="45024" y="1813"/>
                  </a:lnTo>
                  <a:lnTo>
                    <a:pt x="45214" y="2003"/>
                  </a:lnTo>
                  <a:lnTo>
                    <a:pt x="45596" y="2194"/>
                  </a:lnTo>
                  <a:lnTo>
                    <a:pt x="45882" y="2289"/>
                  </a:lnTo>
                  <a:lnTo>
                    <a:pt x="46263" y="2289"/>
                  </a:lnTo>
                  <a:lnTo>
                    <a:pt x="46836" y="2194"/>
                  </a:lnTo>
                  <a:lnTo>
                    <a:pt x="47313" y="2003"/>
                  </a:lnTo>
                  <a:lnTo>
                    <a:pt x="47694" y="1622"/>
                  </a:lnTo>
                  <a:lnTo>
                    <a:pt x="47980" y="1144"/>
                  </a:lnTo>
                  <a:close/>
                  <a:moveTo>
                    <a:pt x="57137" y="0"/>
                  </a:moveTo>
                  <a:lnTo>
                    <a:pt x="53608" y="286"/>
                  </a:lnTo>
                  <a:lnTo>
                    <a:pt x="53608" y="477"/>
                  </a:lnTo>
                  <a:lnTo>
                    <a:pt x="53608" y="858"/>
                  </a:lnTo>
                  <a:lnTo>
                    <a:pt x="53703" y="1144"/>
                  </a:lnTo>
                  <a:lnTo>
                    <a:pt x="53895" y="1527"/>
                  </a:lnTo>
                  <a:lnTo>
                    <a:pt x="54086" y="1813"/>
                  </a:lnTo>
                  <a:lnTo>
                    <a:pt x="54372" y="2003"/>
                  </a:lnTo>
                  <a:lnTo>
                    <a:pt x="54753" y="2194"/>
                  </a:lnTo>
                  <a:lnTo>
                    <a:pt x="55039" y="2289"/>
                  </a:lnTo>
                  <a:lnTo>
                    <a:pt x="55803" y="2289"/>
                  </a:lnTo>
                  <a:lnTo>
                    <a:pt x="56089" y="2194"/>
                  </a:lnTo>
                  <a:lnTo>
                    <a:pt x="56470" y="2003"/>
                  </a:lnTo>
                  <a:lnTo>
                    <a:pt x="56756" y="1813"/>
                  </a:lnTo>
                  <a:lnTo>
                    <a:pt x="56947" y="1527"/>
                  </a:lnTo>
                  <a:lnTo>
                    <a:pt x="57137" y="1144"/>
                  </a:lnTo>
                  <a:lnTo>
                    <a:pt x="57234" y="858"/>
                  </a:lnTo>
                  <a:lnTo>
                    <a:pt x="57234" y="477"/>
                  </a:lnTo>
                  <a:lnTo>
                    <a:pt x="57137" y="0"/>
                  </a:lnTo>
                  <a:close/>
                  <a:moveTo>
                    <a:pt x="62862" y="0"/>
                  </a:moveTo>
                  <a:lnTo>
                    <a:pt x="62765" y="477"/>
                  </a:lnTo>
                  <a:lnTo>
                    <a:pt x="62765" y="858"/>
                  </a:lnTo>
                  <a:lnTo>
                    <a:pt x="62862" y="1144"/>
                  </a:lnTo>
                  <a:lnTo>
                    <a:pt x="63052" y="1527"/>
                  </a:lnTo>
                  <a:lnTo>
                    <a:pt x="63243" y="1813"/>
                  </a:lnTo>
                  <a:lnTo>
                    <a:pt x="63529" y="2003"/>
                  </a:lnTo>
                  <a:lnTo>
                    <a:pt x="63910" y="2194"/>
                  </a:lnTo>
                  <a:lnTo>
                    <a:pt x="64196" y="2289"/>
                  </a:lnTo>
                  <a:lnTo>
                    <a:pt x="64960" y="2289"/>
                  </a:lnTo>
                  <a:lnTo>
                    <a:pt x="65246" y="2194"/>
                  </a:lnTo>
                  <a:lnTo>
                    <a:pt x="65627" y="2003"/>
                  </a:lnTo>
                  <a:lnTo>
                    <a:pt x="65913" y="1813"/>
                  </a:lnTo>
                  <a:lnTo>
                    <a:pt x="66104" y="1527"/>
                  </a:lnTo>
                  <a:lnTo>
                    <a:pt x="66296" y="1144"/>
                  </a:lnTo>
                  <a:lnTo>
                    <a:pt x="66391" y="858"/>
                  </a:lnTo>
                  <a:lnTo>
                    <a:pt x="66391" y="477"/>
                  </a:lnTo>
                  <a:lnTo>
                    <a:pt x="66391" y="286"/>
                  </a:lnTo>
                  <a:lnTo>
                    <a:pt x="62862" y="0"/>
                  </a:lnTo>
                  <a:close/>
                  <a:moveTo>
                    <a:pt x="72019" y="1144"/>
                  </a:moveTo>
                  <a:lnTo>
                    <a:pt x="72305" y="1622"/>
                  </a:lnTo>
                  <a:lnTo>
                    <a:pt x="72686" y="2003"/>
                  </a:lnTo>
                  <a:lnTo>
                    <a:pt x="73163" y="2194"/>
                  </a:lnTo>
                  <a:lnTo>
                    <a:pt x="73736" y="2289"/>
                  </a:lnTo>
                  <a:lnTo>
                    <a:pt x="74117" y="2289"/>
                  </a:lnTo>
                  <a:lnTo>
                    <a:pt x="74403" y="2194"/>
                  </a:lnTo>
                  <a:lnTo>
                    <a:pt x="74689" y="2003"/>
                  </a:lnTo>
                  <a:lnTo>
                    <a:pt x="74975" y="1813"/>
                  </a:lnTo>
                  <a:lnTo>
                    <a:pt x="72019" y="1144"/>
                  </a:lnTo>
                  <a:close/>
                  <a:moveTo>
                    <a:pt x="34245" y="5723"/>
                  </a:moveTo>
                  <a:lnTo>
                    <a:pt x="32050" y="6772"/>
                  </a:lnTo>
                  <a:lnTo>
                    <a:pt x="32528" y="6867"/>
                  </a:lnTo>
                  <a:lnTo>
                    <a:pt x="33100" y="6772"/>
                  </a:lnTo>
                  <a:lnTo>
                    <a:pt x="33578" y="6581"/>
                  </a:lnTo>
                  <a:lnTo>
                    <a:pt x="33959" y="6200"/>
                  </a:lnTo>
                  <a:lnTo>
                    <a:pt x="34245" y="5723"/>
                  </a:lnTo>
                  <a:close/>
                  <a:moveTo>
                    <a:pt x="41207" y="3244"/>
                  </a:moveTo>
                  <a:lnTo>
                    <a:pt x="40826" y="3433"/>
                  </a:lnTo>
                  <a:lnTo>
                    <a:pt x="40445" y="3720"/>
                  </a:lnTo>
                  <a:lnTo>
                    <a:pt x="40159" y="4006"/>
                  </a:lnTo>
                  <a:lnTo>
                    <a:pt x="39968" y="4483"/>
                  </a:lnTo>
                  <a:lnTo>
                    <a:pt x="39873" y="5055"/>
                  </a:lnTo>
                  <a:lnTo>
                    <a:pt x="39873" y="5436"/>
                  </a:lnTo>
                  <a:lnTo>
                    <a:pt x="39968" y="5723"/>
                  </a:lnTo>
                  <a:lnTo>
                    <a:pt x="40159" y="6105"/>
                  </a:lnTo>
                  <a:lnTo>
                    <a:pt x="40349" y="6391"/>
                  </a:lnTo>
                  <a:lnTo>
                    <a:pt x="40635" y="6581"/>
                  </a:lnTo>
                  <a:lnTo>
                    <a:pt x="41018" y="6772"/>
                  </a:lnTo>
                  <a:lnTo>
                    <a:pt x="41304" y="6867"/>
                  </a:lnTo>
                  <a:lnTo>
                    <a:pt x="42066" y="6867"/>
                  </a:lnTo>
                  <a:lnTo>
                    <a:pt x="42352" y="6772"/>
                  </a:lnTo>
                  <a:lnTo>
                    <a:pt x="42735" y="6581"/>
                  </a:lnTo>
                  <a:lnTo>
                    <a:pt x="43021" y="6391"/>
                  </a:lnTo>
                  <a:lnTo>
                    <a:pt x="43210" y="6105"/>
                  </a:lnTo>
                  <a:lnTo>
                    <a:pt x="43402" y="5723"/>
                  </a:lnTo>
                  <a:lnTo>
                    <a:pt x="43497" y="5436"/>
                  </a:lnTo>
                  <a:lnTo>
                    <a:pt x="43497" y="5055"/>
                  </a:lnTo>
                  <a:lnTo>
                    <a:pt x="43402" y="4483"/>
                  </a:lnTo>
                  <a:lnTo>
                    <a:pt x="43210" y="4006"/>
                  </a:lnTo>
                  <a:lnTo>
                    <a:pt x="42924" y="3720"/>
                  </a:lnTo>
                  <a:lnTo>
                    <a:pt x="42543" y="3433"/>
                  </a:lnTo>
                  <a:lnTo>
                    <a:pt x="42162" y="3244"/>
                  </a:lnTo>
                  <a:close/>
                  <a:moveTo>
                    <a:pt x="50366" y="3244"/>
                  </a:moveTo>
                  <a:lnTo>
                    <a:pt x="49983" y="3433"/>
                  </a:lnTo>
                  <a:lnTo>
                    <a:pt x="49602" y="3720"/>
                  </a:lnTo>
                  <a:lnTo>
                    <a:pt x="49316" y="4006"/>
                  </a:lnTo>
                  <a:lnTo>
                    <a:pt x="49125" y="4483"/>
                  </a:lnTo>
                  <a:lnTo>
                    <a:pt x="49030" y="5055"/>
                  </a:lnTo>
                  <a:lnTo>
                    <a:pt x="49030" y="5436"/>
                  </a:lnTo>
                  <a:lnTo>
                    <a:pt x="49125" y="5723"/>
                  </a:lnTo>
                  <a:lnTo>
                    <a:pt x="49316" y="6105"/>
                  </a:lnTo>
                  <a:lnTo>
                    <a:pt x="49507" y="6391"/>
                  </a:lnTo>
                  <a:lnTo>
                    <a:pt x="49794" y="6581"/>
                  </a:lnTo>
                  <a:lnTo>
                    <a:pt x="50175" y="6772"/>
                  </a:lnTo>
                  <a:lnTo>
                    <a:pt x="50461" y="6867"/>
                  </a:lnTo>
                  <a:lnTo>
                    <a:pt x="51224" y="6867"/>
                  </a:lnTo>
                  <a:lnTo>
                    <a:pt x="51511" y="6772"/>
                  </a:lnTo>
                  <a:lnTo>
                    <a:pt x="51892" y="6581"/>
                  </a:lnTo>
                  <a:lnTo>
                    <a:pt x="52178" y="6391"/>
                  </a:lnTo>
                  <a:lnTo>
                    <a:pt x="52369" y="6105"/>
                  </a:lnTo>
                  <a:lnTo>
                    <a:pt x="52559" y="5723"/>
                  </a:lnTo>
                  <a:lnTo>
                    <a:pt x="52655" y="5436"/>
                  </a:lnTo>
                  <a:lnTo>
                    <a:pt x="52655" y="5055"/>
                  </a:lnTo>
                  <a:lnTo>
                    <a:pt x="52559" y="4483"/>
                  </a:lnTo>
                  <a:lnTo>
                    <a:pt x="52369" y="4006"/>
                  </a:lnTo>
                  <a:lnTo>
                    <a:pt x="52083" y="3720"/>
                  </a:lnTo>
                  <a:lnTo>
                    <a:pt x="51700" y="3433"/>
                  </a:lnTo>
                  <a:lnTo>
                    <a:pt x="51319" y="3244"/>
                  </a:lnTo>
                  <a:close/>
                  <a:moveTo>
                    <a:pt x="59523" y="3244"/>
                  </a:moveTo>
                  <a:lnTo>
                    <a:pt x="59140" y="3433"/>
                  </a:lnTo>
                  <a:lnTo>
                    <a:pt x="58759" y="3720"/>
                  </a:lnTo>
                  <a:lnTo>
                    <a:pt x="58473" y="4006"/>
                  </a:lnTo>
                  <a:lnTo>
                    <a:pt x="58282" y="4483"/>
                  </a:lnTo>
                  <a:lnTo>
                    <a:pt x="58187" y="5055"/>
                  </a:lnTo>
                  <a:lnTo>
                    <a:pt x="58187" y="5436"/>
                  </a:lnTo>
                  <a:lnTo>
                    <a:pt x="58282" y="5723"/>
                  </a:lnTo>
                  <a:lnTo>
                    <a:pt x="58473" y="6105"/>
                  </a:lnTo>
                  <a:lnTo>
                    <a:pt x="58664" y="6391"/>
                  </a:lnTo>
                  <a:lnTo>
                    <a:pt x="58951" y="6581"/>
                  </a:lnTo>
                  <a:lnTo>
                    <a:pt x="59332" y="6772"/>
                  </a:lnTo>
                  <a:lnTo>
                    <a:pt x="59618" y="6867"/>
                  </a:lnTo>
                  <a:lnTo>
                    <a:pt x="60381" y="6867"/>
                  </a:lnTo>
                  <a:lnTo>
                    <a:pt x="60667" y="6772"/>
                  </a:lnTo>
                  <a:lnTo>
                    <a:pt x="61048" y="6581"/>
                  </a:lnTo>
                  <a:lnTo>
                    <a:pt x="61335" y="6391"/>
                  </a:lnTo>
                  <a:lnTo>
                    <a:pt x="61526" y="6105"/>
                  </a:lnTo>
                  <a:lnTo>
                    <a:pt x="61717" y="5723"/>
                  </a:lnTo>
                  <a:lnTo>
                    <a:pt x="61812" y="5436"/>
                  </a:lnTo>
                  <a:lnTo>
                    <a:pt x="61812" y="5055"/>
                  </a:lnTo>
                  <a:lnTo>
                    <a:pt x="61717" y="4483"/>
                  </a:lnTo>
                  <a:lnTo>
                    <a:pt x="61526" y="4006"/>
                  </a:lnTo>
                  <a:lnTo>
                    <a:pt x="61240" y="3720"/>
                  </a:lnTo>
                  <a:lnTo>
                    <a:pt x="60859" y="3433"/>
                  </a:lnTo>
                  <a:lnTo>
                    <a:pt x="60476" y="3244"/>
                  </a:lnTo>
                  <a:close/>
                  <a:moveTo>
                    <a:pt x="68680" y="3244"/>
                  </a:moveTo>
                  <a:lnTo>
                    <a:pt x="68299" y="3433"/>
                  </a:lnTo>
                  <a:lnTo>
                    <a:pt x="67916" y="3720"/>
                  </a:lnTo>
                  <a:lnTo>
                    <a:pt x="67630" y="4006"/>
                  </a:lnTo>
                  <a:lnTo>
                    <a:pt x="67440" y="4483"/>
                  </a:lnTo>
                  <a:lnTo>
                    <a:pt x="67344" y="5055"/>
                  </a:lnTo>
                  <a:lnTo>
                    <a:pt x="67344" y="5436"/>
                  </a:lnTo>
                  <a:lnTo>
                    <a:pt x="67440" y="5723"/>
                  </a:lnTo>
                  <a:lnTo>
                    <a:pt x="67630" y="6105"/>
                  </a:lnTo>
                  <a:lnTo>
                    <a:pt x="67821" y="6391"/>
                  </a:lnTo>
                  <a:lnTo>
                    <a:pt x="68107" y="6581"/>
                  </a:lnTo>
                  <a:lnTo>
                    <a:pt x="68488" y="6772"/>
                  </a:lnTo>
                  <a:lnTo>
                    <a:pt x="68775" y="6867"/>
                  </a:lnTo>
                  <a:lnTo>
                    <a:pt x="69538" y="6867"/>
                  </a:lnTo>
                  <a:lnTo>
                    <a:pt x="69824" y="6772"/>
                  </a:lnTo>
                  <a:lnTo>
                    <a:pt x="70205" y="6581"/>
                  </a:lnTo>
                  <a:lnTo>
                    <a:pt x="70492" y="6391"/>
                  </a:lnTo>
                  <a:lnTo>
                    <a:pt x="70683" y="6105"/>
                  </a:lnTo>
                  <a:lnTo>
                    <a:pt x="70874" y="5723"/>
                  </a:lnTo>
                  <a:lnTo>
                    <a:pt x="70969" y="5436"/>
                  </a:lnTo>
                  <a:lnTo>
                    <a:pt x="70969" y="5055"/>
                  </a:lnTo>
                  <a:lnTo>
                    <a:pt x="70874" y="4483"/>
                  </a:lnTo>
                  <a:lnTo>
                    <a:pt x="70683" y="4006"/>
                  </a:lnTo>
                  <a:lnTo>
                    <a:pt x="70397" y="3720"/>
                  </a:lnTo>
                  <a:lnTo>
                    <a:pt x="70016" y="3433"/>
                  </a:lnTo>
                  <a:lnTo>
                    <a:pt x="69633" y="3244"/>
                  </a:lnTo>
                  <a:close/>
                  <a:moveTo>
                    <a:pt x="77837" y="3244"/>
                  </a:moveTo>
                  <a:lnTo>
                    <a:pt x="77456" y="3433"/>
                  </a:lnTo>
                  <a:lnTo>
                    <a:pt x="77075" y="3720"/>
                  </a:lnTo>
                  <a:lnTo>
                    <a:pt x="76789" y="4006"/>
                  </a:lnTo>
                  <a:lnTo>
                    <a:pt x="76597" y="4483"/>
                  </a:lnTo>
                  <a:lnTo>
                    <a:pt x="76502" y="5055"/>
                  </a:lnTo>
                  <a:lnTo>
                    <a:pt x="76502" y="5436"/>
                  </a:lnTo>
                  <a:lnTo>
                    <a:pt x="76597" y="5723"/>
                  </a:lnTo>
                  <a:lnTo>
                    <a:pt x="76789" y="6105"/>
                  </a:lnTo>
                  <a:lnTo>
                    <a:pt x="76978" y="6391"/>
                  </a:lnTo>
                  <a:lnTo>
                    <a:pt x="77264" y="6581"/>
                  </a:lnTo>
                  <a:lnTo>
                    <a:pt x="77647" y="6772"/>
                  </a:lnTo>
                  <a:lnTo>
                    <a:pt x="77933" y="6867"/>
                  </a:lnTo>
                  <a:lnTo>
                    <a:pt x="78695" y="6867"/>
                  </a:lnTo>
                  <a:lnTo>
                    <a:pt x="78981" y="6772"/>
                  </a:lnTo>
                  <a:lnTo>
                    <a:pt x="79364" y="6581"/>
                  </a:lnTo>
                  <a:lnTo>
                    <a:pt x="79650" y="6391"/>
                  </a:lnTo>
                  <a:lnTo>
                    <a:pt x="79840" y="6105"/>
                  </a:lnTo>
                  <a:lnTo>
                    <a:pt x="80031" y="5723"/>
                  </a:lnTo>
                  <a:lnTo>
                    <a:pt x="80126" y="5436"/>
                  </a:lnTo>
                  <a:lnTo>
                    <a:pt x="80126" y="5055"/>
                  </a:lnTo>
                  <a:lnTo>
                    <a:pt x="80031" y="4483"/>
                  </a:lnTo>
                  <a:lnTo>
                    <a:pt x="79840" y="4006"/>
                  </a:lnTo>
                  <a:lnTo>
                    <a:pt x="79554" y="3720"/>
                  </a:lnTo>
                  <a:lnTo>
                    <a:pt x="79173" y="3433"/>
                  </a:lnTo>
                  <a:lnTo>
                    <a:pt x="78792" y="3244"/>
                  </a:lnTo>
                  <a:close/>
                  <a:moveTo>
                    <a:pt x="85754" y="5723"/>
                  </a:moveTo>
                  <a:lnTo>
                    <a:pt x="86040" y="6200"/>
                  </a:lnTo>
                  <a:lnTo>
                    <a:pt x="86423" y="6581"/>
                  </a:lnTo>
                  <a:lnTo>
                    <a:pt x="86899" y="6772"/>
                  </a:lnTo>
                  <a:lnTo>
                    <a:pt x="87471" y="6867"/>
                  </a:lnTo>
                  <a:lnTo>
                    <a:pt x="87949" y="6772"/>
                  </a:lnTo>
                  <a:lnTo>
                    <a:pt x="85754" y="5723"/>
                  </a:lnTo>
                  <a:close/>
                  <a:moveTo>
                    <a:pt x="29284" y="8394"/>
                  </a:moveTo>
                  <a:lnTo>
                    <a:pt x="26232" y="10303"/>
                  </a:lnTo>
                  <a:lnTo>
                    <a:pt x="26519" y="10779"/>
                  </a:lnTo>
                  <a:lnTo>
                    <a:pt x="26900" y="11161"/>
                  </a:lnTo>
                  <a:lnTo>
                    <a:pt x="27377" y="11351"/>
                  </a:lnTo>
                  <a:lnTo>
                    <a:pt x="27949" y="11447"/>
                  </a:lnTo>
                  <a:lnTo>
                    <a:pt x="28330" y="11447"/>
                  </a:lnTo>
                  <a:lnTo>
                    <a:pt x="28617" y="11351"/>
                  </a:lnTo>
                  <a:lnTo>
                    <a:pt x="28998" y="11161"/>
                  </a:lnTo>
                  <a:lnTo>
                    <a:pt x="29284" y="10970"/>
                  </a:lnTo>
                  <a:lnTo>
                    <a:pt x="29475" y="10684"/>
                  </a:lnTo>
                  <a:lnTo>
                    <a:pt x="29666" y="10303"/>
                  </a:lnTo>
                  <a:lnTo>
                    <a:pt x="29761" y="10016"/>
                  </a:lnTo>
                  <a:lnTo>
                    <a:pt x="29761" y="9634"/>
                  </a:lnTo>
                  <a:lnTo>
                    <a:pt x="29761" y="9253"/>
                  </a:lnTo>
                  <a:lnTo>
                    <a:pt x="29666" y="8967"/>
                  </a:lnTo>
                  <a:lnTo>
                    <a:pt x="29475" y="8584"/>
                  </a:lnTo>
                  <a:lnTo>
                    <a:pt x="29284" y="8394"/>
                  </a:lnTo>
                  <a:close/>
                  <a:moveTo>
                    <a:pt x="36725" y="7822"/>
                  </a:moveTo>
                  <a:lnTo>
                    <a:pt x="36439" y="7917"/>
                  </a:lnTo>
                  <a:lnTo>
                    <a:pt x="36057" y="8108"/>
                  </a:lnTo>
                  <a:lnTo>
                    <a:pt x="35770" y="8298"/>
                  </a:lnTo>
                  <a:lnTo>
                    <a:pt x="35581" y="8584"/>
                  </a:lnTo>
                  <a:lnTo>
                    <a:pt x="35389" y="8967"/>
                  </a:lnTo>
                  <a:lnTo>
                    <a:pt x="35295" y="9253"/>
                  </a:lnTo>
                  <a:lnTo>
                    <a:pt x="35295" y="9634"/>
                  </a:lnTo>
                  <a:lnTo>
                    <a:pt x="35295" y="10016"/>
                  </a:lnTo>
                  <a:lnTo>
                    <a:pt x="35389" y="10303"/>
                  </a:lnTo>
                  <a:lnTo>
                    <a:pt x="35581" y="10684"/>
                  </a:lnTo>
                  <a:lnTo>
                    <a:pt x="35770" y="10970"/>
                  </a:lnTo>
                  <a:lnTo>
                    <a:pt x="36057" y="11161"/>
                  </a:lnTo>
                  <a:lnTo>
                    <a:pt x="36439" y="11351"/>
                  </a:lnTo>
                  <a:lnTo>
                    <a:pt x="36725" y="11447"/>
                  </a:lnTo>
                  <a:lnTo>
                    <a:pt x="37487" y="11447"/>
                  </a:lnTo>
                  <a:lnTo>
                    <a:pt x="37774" y="11351"/>
                  </a:lnTo>
                  <a:lnTo>
                    <a:pt x="38156" y="11161"/>
                  </a:lnTo>
                  <a:lnTo>
                    <a:pt x="38442" y="10970"/>
                  </a:lnTo>
                  <a:lnTo>
                    <a:pt x="38632" y="10684"/>
                  </a:lnTo>
                  <a:lnTo>
                    <a:pt x="38823" y="10303"/>
                  </a:lnTo>
                  <a:lnTo>
                    <a:pt x="38918" y="10016"/>
                  </a:lnTo>
                  <a:lnTo>
                    <a:pt x="38918" y="9634"/>
                  </a:lnTo>
                  <a:lnTo>
                    <a:pt x="38918" y="9253"/>
                  </a:lnTo>
                  <a:lnTo>
                    <a:pt x="38823" y="8967"/>
                  </a:lnTo>
                  <a:lnTo>
                    <a:pt x="38632" y="8584"/>
                  </a:lnTo>
                  <a:lnTo>
                    <a:pt x="38442" y="8298"/>
                  </a:lnTo>
                  <a:lnTo>
                    <a:pt x="38156" y="8108"/>
                  </a:lnTo>
                  <a:lnTo>
                    <a:pt x="37774" y="7917"/>
                  </a:lnTo>
                  <a:lnTo>
                    <a:pt x="37487" y="7822"/>
                  </a:lnTo>
                  <a:close/>
                  <a:moveTo>
                    <a:pt x="45882" y="7822"/>
                  </a:moveTo>
                  <a:lnTo>
                    <a:pt x="45596" y="7917"/>
                  </a:lnTo>
                  <a:lnTo>
                    <a:pt x="45214" y="8108"/>
                  </a:lnTo>
                  <a:lnTo>
                    <a:pt x="44927" y="8298"/>
                  </a:lnTo>
                  <a:lnTo>
                    <a:pt x="44738" y="8584"/>
                  </a:lnTo>
                  <a:lnTo>
                    <a:pt x="44546" y="8967"/>
                  </a:lnTo>
                  <a:lnTo>
                    <a:pt x="44451" y="9253"/>
                  </a:lnTo>
                  <a:lnTo>
                    <a:pt x="44451" y="9634"/>
                  </a:lnTo>
                  <a:lnTo>
                    <a:pt x="44451" y="10016"/>
                  </a:lnTo>
                  <a:lnTo>
                    <a:pt x="44546" y="10303"/>
                  </a:lnTo>
                  <a:lnTo>
                    <a:pt x="44738" y="10684"/>
                  </a:lnTo>
                  <a:lnTo>
                    <a:pt x="44927" y="10970"/>
                  </a:lnTo>
                  <a:lnTo>
                    <a:pt x="45214" y="11161"/>
                  </a:lnTo>
                  <a:lnTo>
                    <a:pt x="45596" y="11351"/>
                  </a:lnTo>
                  <a:lnTo>
                    <a:pt x="45882" y="11447"/>
                  </a:lnTo>
                  <a:lnTo>
                    <a:pt x="46646" y="11447"/>
                  </a:lnTo>
                  <a:lnTo>
                    <a:pt x="46932" y="11351"/>
                  </a:lnTo>
                  <a:lnTo>
                    <a:pt x="47313" y="11161"/>
                  </a:lnTo>
                  <a:lnTo>
                    <a:pt x="47599" y="10970"/>
                  </a:lnTo>
                  <a:lnTo>
                    <a:pt x="47790" y="10684"/>
                  </a:lnTo>
                  <a:lnTo>
                    <a:pt x="47980" y="10303"/>
                  </a:lnTo>
                  <a:lnTo>
                    <a:pt x="48077" y="10016"/>
                  </a:lnTo>
                  <a:lnTo>
                    <a:pt x="48077" y="9634"/>
                  </a:lnTo>
                  <a:lnTo>
                    <a:pt x="48077" y="9253"/>
                  </a:lnTo>
                  <a:lnTo>
                    <a:pt x="47980" y="8967"/>
                  </a:lnTo>
                  <a:lnTo>
                    <a:pt x="47790" y="8584"/>
                  </a:lnTo>
                  <a:lnTo>
                    <a:pt x="47599" y="8298"/>
                  </a:lnTo>
                  <a:lnTo>
                    <a:pt x="47313" y="8108"/>
                  </a:lnTo>
                  <a:lnTo>
                    <a:pt x="46932" y="7917"/>
                  </a:lnTo>
                  <a:lnTo>
                    <a:pt x="46646" y="7822"/>
                  </a:lnTo>
                  <a:close/>
                  <a:moveTo>
                    <a:pt x="55039" y="7822"/>
                  </a:moveTo>
                  <a:lnTo>
                    <a:pt x="54753" y="7917"/>
                  </a:lnTo>
                  <a:lnTo>
                    <a:pt x="54372" y="8108"/>
                  </a:lnTo>
                  <a:lnTo>
                    <a:pt x="54086" y="8298"/>
                  </a:lnTo>
                  <a:lnTo>
                    <a:pt x="53895" y="8584"/>
                  </a:lnTo>
                  <a:lnTo>
                    <a:pt x="53703" y="8967"/>
                  </a:lnTo>
                  <a:lnTo>
                    <a:pt x="53608" y="9253"/>
                  </a:lnTo>
                  <a:lnTo>
                    <a:pt x="53608" y="9634"/>
                  </a:lnTo>
                  <a:lnTo>
                    <a:pt x="53608" y="10016"/>
                  </a:lnTo>
                  <a:lnTo>
                    <a:pt x="53703" y="10303"/>
                  </a:lnTo>
                  <a:lnTo>
                    <a:pt x="53895" y="10684"/>
                  </a:lnTo>
                  <a:lnTo>
                    <a:pt x="54086" y="10970"/>
                  </a:lnTo>
                  <a:lnTo>
                    <a:pt x="54372" y="11161"/>
                  </a:lnTo>
                  <a:lnTo>
                    <a:pt x="54753" y="11351"/>
                  </a:lnTo>
                  <a:lnTo>
                    <a:pt x="55039" y="11447"/>
                  </a:lnTo>
                  <a:lnTo>
                    <a:pt x="55803" y="11447"/>
                  </a:lnTo>
                  <a:lnTo>
                    <a:pt x="56089" y="11351"/>
                  </a:lnTo>
                  <a:lnTo>
                    <a:pt x="56470" y="11161"/>
                  </a:lnTo>
                  <a:lnTo>
                    <a:pt x="56756" y="10970"/>
                  </a:lnTo>
                  <a:lnTo>
                    <a:pt x="56947" y="10684"/>
                  </a:lnTo>
                  <a:lnTo>
                    <a:pt x="57137" y="10303"/>
                  </a:lnTo>
                  <a:lnTo>
                    <a:pt x="57234" y="10016"/>
                  </a:lnTo>
                  <a:lnTo>
                    <a:pt x="57234" y="9634"/>
                  </a:lnTo>
                  <a:lnTo>
                    <a:pt x="57234" y="9253"/>
                  </a:lnTo>
                  <a:lnTo>
                    <a:pt x="57137" y="8967"/>
                  </a:lnTo>
                  <a:lnTo>
                    <a:pt x="56947" y="8584"/>
                  </a:lnTo>
                  <a:lnTo>
                    <a:pt x="56756" y="8298"/>
                  </a:lnTo>
                  <a:lnTo>
                    <a:pt x="56470" y="8108"/>
                  </a:lnTo>
                  <a:lnTo>
                    <a:pt x="56089" y="7917"/>
                  </a:lnTo>
                  <a:lnTo>
                    <a:pt x="55803" y="7822"/>
                  </a:lnTo>
                  <a:close/>
                  <a:moveTo>
                    <a:pt x="64196" y="7822"/>
                  </a:moveTo>
                  <a:lnTo>
                    <a:pt x="63910" y="7917"/>
                  </a:lnTo>
                  <a:lnTo>
                    <a:pt x="63529" y="8108"/>
                  </a:lnTo>
                  <a:lnTo>
                    <a:pt x="63243" y="8298"/>
                  </a:lnTo>
                  <a:lnTo>
                    <a:pt x="63052" y="8584"/>
                  </a:lnTo>
                  <a:lnTo>
                    <a:pt x="62862" y="8967"/>
                  </a:lnTo>
                  <a:lnTo>
                    <a:pt x="62765" y="9253"/>
                  </a:lnTo>
                  <a:lnTo>
                    <a:pt x="62765" y="9634"/>
                  </a:lnTo>
                  <a:lnTo>
                    <a:pt x="62765" y="10016"/>
                  </a:lnTo>
                  <a:lnTo>
                    <a:pt x="62862" y="10303"/>
                  </a:lnTo>
                  <a:lnTo>
                    <a:pt x="63052" y="10684"/>
                  </a:lnTo>
                  <a:lnTo>
                    <a:pt x="63243" y="10970"/>
                  </a:lnTo>
                  <a:lnTo>
                    <a:pt x="63529" y="11161"/>
                  </a:lnTo>
                  <a:lnTo>
                    <a:pt x="63910" y="11351"/>
                  </a:lnTo>
                  <a:lnTo>
                    <a:pt x="64196" y="11447"/>
                  </a:lnTo>
                  <a:lnTo>
                    <a:pt x="64960" y="11447"/>
                  </a:lnTo>
                  <a:lnTo>
                    <a:pt x="65246" y="11351"/>
                  </a:lnTo>
                  <a:lnTo>
                    <a:pt x="65627" y="11161"/>
                  </a:lnTo>
                  <a:lnTo>
                    <a:pt x="65913" y="10970"/>
                  </a:lnTo>
                  <a:lnTo>
                    <a:pt x="66104" y="10684"/>
                  </a:lnTo>
                  <a:lnTo>
                    <a:pt x="66296" y="10303"/>
                  </a:lnTo>
                  <a:lnTo>
                    <a:pt x="66391" y="10016"/>
                  </a:lnTo>
                  <a:lnTo>
                    <a:pt x="66391" y="9634"/>
                  </a:lnTo>
                  <a:lnTo>
                    <a:pt x="66391" y="9253"/>
                  </a:lnTo>
                  <a:lnTo>
                    <a:pt x="66296" y="8967"/>
                  </a:lnTo>
                  <a:lnTo>
                    <a:pt x="66104" y="8584"/>
                  </a:lnTo>
                  <a:lnTo>
                    <a:pt x="65913" y="8298"/>
                  </a:lnTo>
                  <a:lnTo>
                    <a:pt x="65627" y="8108"/>
                  </a:lnTo>
                  <a:lnTo>
                    <a:pt x="65246" y="7917"/>
                  </a:lnTo>
                  <a:lnTo>
                    <a:pt x="64960" y="7822"/>
                  </a:lnTo>
                  <a:close/>
                  <a:moveTo>
                    <a:pt x="73355" y="7822"/>
                  </a:moveTo>
                  <a:lnTo>
                    <a:pt x="73069" y="7917"/>
                  </a:lnTo>
                  <a:lnTo>
                    <a:pt x="72686" y="8108"/>
                  </a:lnTo>
                  <a:lnTo>
                    <a:pt x="72400" y="8298"/>
                  </a:lnTo>
                  <a:lnTo>
                    <a:pt x="72209" y="8584"/>
                  </a:lnTo>
                  <a:lnTo>
                    <a:pt x="72019" y="8967"/>
                  </a:lnTo>
                  <a:lnTo>
                    <a:pt x="71922" y="9253"/>
                  </a:lnTo>
                  <a:lnTo>
                    <a:pt x="71922" y="9634"/>
                  </a:lnTo>
                  <a:lnTo>
                    <a:pt x="71922" y="10016"/>
                  </a:lnTo>
                  <a:lnTo>
                    <a:pt x="72019" y="10303"/>
                  </a:lnTo>
                  <a:lnTo>
                    <a:pt x="72209" y="10684"/>
                  </a:lnTo>
                  <a:lnTo>
                    <a:pt x="72400" y="10970"/>
                  </a:lnTo>
                  <a:lnTo>
                    <a:pt x="72686" y="11161"/>
                  </a:lnTo>
                  <a:lnTo>
                    <a:pt x="73069" y="11351"/>
                  </a:lnTo>
                  <a:lnTo>
                    <a:pt x="73355" y="11447"/>
                  </a:lnTo>
                  <a:lnTo>
                    <a:pt x="74117" y="11447"/>
                  </a:lnTo>
                  <a:lnTo>
                    <a:pt x="74403" y="11351"/>
                  </a:lnTo>
                  <a:lnTo>
                    <a:pt x="74785" y="11161"/>
                  </a:lnTo>
                  <a:lnTo>
                    <a:pt x="75072" y="10970"/>
                  </a:lnTo>
                  <a:lnTo>
                    <a:pt x="75261" y="10684"/>
                  </a:lnTo>
                  <a:lnTo>
                    <a:pt x="75453" y="10303"/>
                  </a:lnTo>
                  <a:lnTo>
                    <a:pt x="75548" y="10016"/>
                  </a:lnTo>
                  <a:lnTo>
                    <a:pt x="75548" y="9634"/>
                  </a:lnTo>
                  <a:lnTo>
                    <a:pt x="75548" y="9253"/>
                  </a:lnTo>
                  <a:lnTo>
                    <a:pt x="75453" y="8967"/>
                  </a:lnTo>
                  <a:lnTo>
                    <a:pt x="75261" y="8584"/>
                  </a:lnTo>
                  <a:lnTo>
                    <a:pt x="75072" y="8298"/>
                  </a:lnTo>
                  <a:lnTo>
                    <a:pt x="74785" y="8108"/>
                  </a:lnTo>
                  <a:lnTo>
                    <a:pt x="74403" y="7917"/>
                  </a:lnTo>
                  <a:lnTo>
                    <a:pt x="74117" y="7822"/>
                  </a:lnTo>
                  <a:close/>
                  <a:moveTo>
                    <a:pt x="82512" y="7822"/>
                  </a:moveTo>
                  <a:lnTo>
                    <a:pt x="82225" y="7917"/>
                  </a:lnTo>
                  <a:lnTo>
                    <a:pt x="81843" y="8108"/>
                  </a:lnTo>
                  <a:lnTo>
                    <a:pt x="81557" y="8298"/>
                  </a:lnTo>
                  <a:lnTo>
                    <a:pt x="81367" y="8584"/>
                  </a:lnTo>
                  <a:lnTo>
                    <a:pt x="81176" y="8967"/>
                  </a:lnTo>
                  <a:lnTo>
                    <a:pt x="81081" y="9253"/>
                  </a:lnTo>
                  <a:lnTo>
                    <a:pt x="81081" y="9634"/>
                  </a:lnTo>
                  <a:lnTo>
                    <a:pt x="81081" y="10016"/>
                  </a:lnTo>
                  <a:lnTo>
                    <a:pt x="81176" y="10303"/>
                  </a:lnTo>
                  <a:lnTo>
                    <a:pt x="81367" y="10684"/>
                  </a:lnTo>
                  <a:lnTo>
                    <a:pt x="81557" y="10970"/>
                  </a:lnTo>
                  <a:lnTo>
                    <a:pt x="81843" y="11161"/>
                  </a:lnTo>
                  <a:lnTo>
                    <a:pt x="82225" y="11351"/>
                  </a:lnTo>
                  <a:lnTo>
                    <a:pt x="82512" y="11447"/>
                  </a:lnTo>
                  <a:lnTo>
                    <a:pt x="83274" y="11447"/>
                  </a:lnTo>
                  <a:lnTo>
                    <a:pt x="83560" y="11351"/>
                  </a:lnTo>
                  <a:lnTo>
                    <a:pt x="83942" y="11161"/>
                  </a:lnTo>
                  <a:lnTo>
                    <a:pt x="84229" y="10970"/>
                  </a:lnTo>
                  <a:lnTo>
                    <a:pt x="84418" y="10684"/>
                  </a:lnTo>
                  <a:lnTo>
                    <a:pt x="84610" y="10303"/>
                  </a:lnTo>
                  <a:lnTo>
                    <a:pt x="84704" y="10016"/>
                  </a:lnTo>
                  <a:lnTo>
                    <a:pt x="84704" y="9634"/>
                  </a:lnTo>
                  <a:lnTo>
                    <a:pt x="84704" y="9253"/>
                  </a:lnTo>
                  <a:lnTo>
                    <a:pt x="84610" y="8967"/>
                  </a:lnTo>
                  <a:lnTo>
                    <a:pt x="84418" y="8584"/>
                  </a:lnTo>
                  <a:lnTo>
                    <a:pt x="84229" y="8298"/>
                  </a:lnTo>
                  <a:lnTo>
                    <a:pt x="83942" y="8108"/>
                  </a:lnTo>
                  <a:lnTo>
                    <a:pt x="83560" y="7917"/>
                  </a:lnTo>
                  <a:lnTo>
                    <a:pt x="83274" y="7822"/>
                  </a:lnTo>
                  <a:close/>
                  <a:moveTo>
                    <a:pt x="90715" y="8394"/>
                  </a:moveTo>
                  <a:lnTo>
                    <a:pt x="90524" y="8584"/>
                  </a:lnTo>
                  <a:lnTo>
                    <a:pt x="90333" y="8967"/>
                  </a:lnTo>
                  <a:lnTo>
                    <a:pt x="90238" y="9253"/>
                  </a:lnTo>
                  <a:lnTo>
                    <a:pt x="90238" y="9634"/>
                  </a:lnTo>
                  <a:lnTo>
                    <a:pt x="90238" y="10016"/>
                  </a:lnTo>
                  <a:lnTo>
                    <a:pt x="90333" y="10303"/>
                  </a:lnTo>
                  <a:lnTo>
                    <a:pt x="90524" y="10684"/>
                  </a:lnTo>
                  <a:lnTo>
                    <a:pt x="90715" y="10970"/>
                  </a:lnTo>
                  <a:lnTo>
                    <a:pt x="91001" y="11161"/>
                  </a:lnTo>
                  <a:lnTo>
                    <a:pt x="91382" y="11351"/>
                  </a:lnTo>
                  <a:lnTo>
                    <a:pt x="91669" y="11447"/>
                  </a:lnTo>
                  <a:lnTo>
                    <a:pt x="92050" y="11447"/>
                  </a:lnTo>
                  <a:lnTo>
                    <a:pt x="92622" y="11351"/>
                  </a:lnTo>
                  <a:lnTo>
                    <a:pt x="93099" y="11161"/>
                  </a:lnTo>
                  <a:lnTo>
                    <a:pt x="93480" y="10779"/>
                  </a:lnTo>
                  <a:lnTo>
                    <a:pt x="93767" y="10303"/>
                  </a:lnTo>
                  <a:lnTo>
                    <a:pt x="90715" y="8394"/>
                  </a:lnTo>
                  <a:close/>
                  <a:moveTo>
                    <a:pt x="23371" y="12401"/>
                  </a:moveTo>
                  <a:lnTo>
                    <a:pt x="21558" y="13737"/>
                  </a:lnTo>
                  <a:lnTo>
                    <a:pt x="21558" y="14212"/>
                  </a:lnTo>
                  <a:lnTo>
                    <a:pt x="21558" y="14595"/>
                  </a:lnTo>
                  <a:lnTo>
                    <a:pt x="21654" y="14881"/>
                  </a:lnTo>
                  <a:lnTo>
                    <a:pt x="21844" y="15262"/>
                  </a:lnTo>
                  <a:lnTo>
                    <a:pt x="22035" y="15548"/>
                  </a:lnTo>
                  <a:lnTo>
                    <a:pt x="22321" y="15740"/>
                  </a:lnTo>
                  <a:lnTo>
                    <a:pt x="22702" y="15929"/>
                  </a:lnTo>
                  <a:lnTo>
                    <a:pt x="22988" y="16026"/>
                  </a:lnTo>
                  <a:lnTo>
                    <a:pt x="23752" y="16026"/>
                  </a:lnTo>
                  <a:lnTo>
                    <a:pt x="24038" y="15929"/>
                  </a:lnTo>
                  <a:lnTo>
                    <a:pt x="24419" y="15740"/>
                  </a:lnTo>
                  <a:lnTo>
                    <a:pt x="24705" y="15548"/>
                  </a:lnTo>
                  <a:lnTo>
                    <a:pt x="24897" y="15262"/>
                  </a:lnTo>
                  <a:lnTo>
                    <a:pt x="25088" y="14881"/>
                  </a:lnTo>
                  <a:lnTo>
                    <a:pt x="25183" y="14595"/>
                  </a:lnTo>
                  <a:lnTo>
                    <a:pt x="25183" y="14212"/>
                  </a:lnTo>
                  <a:lnTo>
                    <a:pt x="25183" y="13831"/>
                  </a:lnTo>
                  <a:lnTo>
                    <a:pt x="25088" y="13545"/>
                  </a:lnTo>
                  <a:lnTo>
                    <a:pt x="24897" y="13164"/>
                  </a:lnTo>
                  <a:lnTo>
                    <a:pt x="24705" y="12878"/>
                  </a:lnTo>
                  <a:lnTo>
                    <a:pt x="24419" y="12687"/>
                  </a:lnTo>
                  <a:lnTo>
                    <a:pt x="24038" y="12495"/>
                  </a:lnTo>
                  <a:lnTo>
                    <a:pt x="23752" y="12401"/>
                  </a:lnTo>
                  <a:close/>
                  <a:moveTo>
                    <a:pt x="32145" y="12401"/>
                  </a:moveTo>
                  <a:lnTo>
                    <a:pt x="31859" y="12495"/>
                  </a:lnTo>
                  <a:lnTo>
                    <a:pt x="31478" y="12687"/>
                  </a:lnTo>
                  <a:lnTo>
                    <a:pt x="31192" y="12878"/>
                  </a:lnTo>
                  <a:lnTo>
                    <a:pt x="31001" y="13164"/>
                  </a:lnTo>
                  <a:lnTo>
                    <a:pt x="30811" y="13545"/>
                  </a:lnTo>
                  <a:lnTo>
                    <a:pt x="30714" y="13831"/>
                  </a:lnTo>
                  <a:lnTo>
                    <a:pt x="30714" y="14212"/>
                  </a:lnTo>
                  <a:lnTo>
                    <a:pt x="30714" y="14595"/>
                  </a:lnTo>
                  <a:lnTo>
                    <a:pt x="30811" y="14881"/>
                  </a:lnTo>
                  <a:lnTo>
                    <a:pt x="31001" y="15262"/>
                  </a:lnTo>
                  <a:lnTo>
                    <a:pt x="31192" y="15548"/>
                  </a:lnTo>
                  <a:lnTo>
                    <a:pt x="31478" y="15740"/>
                  </a:lnTo>
                  <a:lnTo>
                    <a:pt x="31859" y="15929"/>
                  </a:lnTo>
                  <a:lnTo>
                    <a:pt x="32145" y="16026"/>
                  </a:lnTo>
                  <a:lnTo>
                    <a:pt x="32909" y="16026"/>
                  </a:lnTo>
                  <a:lnTo>
                    <a:pt x="33195" y="15929"/>
                  </a:lnTo>
                  <a:lnTo>
                    <a:pt x="33578" y="15740"/>
                  </a:lnTo>
                  <a:lnTo>
                    <a:pt x="33864" y="15548"/>
                  </a:lnTo>
                  <a:lnTo>
                    <a:pt x="34053" y="15262"/>
                  </a:lnTo>
                  <a:lnTo>
                    <a:pt x="34245" y="14881"/>
                  </a:lnTo>
                  <a:lnTo>
                    <a:pt x="34340" y="14595"/>
                  </a:lnTo>
                  <a:lnTo>
                    <a:pt x="34340" y="14212"/>
                  </a:lnTo>
                  <a:lnTo>
                    <a:pt x="34340" y="13831"/>
                  </a:lnTo>
                  <a:lnTo>
                    <a:pt x="34245" y="13545"/>
                  </a:lnTo>
                  <a:lnTo>
                    <a:pt x="34053" y="13164"/>
                  </a:lnTo>
                  <a:lnTo>
                    <a:pt x="33864" y="12878"/>
                  </a:lnTo>
                  <a:lnTo>
                    <a:pt x="33578" y="12687"/>
                  </a:lnTo>
                  <a:lnTo>
                    <a:pt x="33195" y="12495"/>
                  </a:lnTo>
                  <a:lnTo>
                    <a:pt x="32909" y="12401"/>
                  </a:lnTo>
                  <a:close/>
                  <a:moveTo>
                    <a:pt x="41304" y="12401"/>
                  </a:moveTo>
                  <a:lnTo>
                    <a:pt x="41018" y="12495"/>
                  </a:lnTo>
                  <a:lnTo>
                    <a:pt x="40635" y="12687"/>
                  </a:lnTo>
                  <a:lnTo>
                    <a:pt x="40349" y="12878"/>
                  </a:lnTo>
                  <a:lnTo>
                    <a:pt x="40159" y="13164"/>
                  </a:lnTo>
                  <a:lnTo>
                    <a:pt x="39968" y="13545"/>
                  </a:lnTo>
                  <a:lnTo>
                    <a:pt x="39873" y="13831"/>
                  </a:lnTo>
                  <a:lnTo>
                    <a:pt x="39873" y="14212"/>
                  </a:lnTo>
                  <a:lnTo>
                    <a:pt x="39873" y="14595"/>
                  </a:lnTo>
                  <a:lnTo>
                    <a:pt x="39968" y="14881"/>
                  </a:lnTo>
                  <a:lnTo>
                    <a:pt x="40159" y="15262"/>
                  </a:lnTo>
                  <a:lnTo>
                    <a:pt x="40349" y="15548"/>
                  </a:lnTo>
                  <a:lnTo>
                    <a:pt x="40635" y="15740"/>
                  </a:lnTo>
                  <a:lnTo>
                    <a:pt x="41018" y="15929"/>
                  </a:lnTo>
                  <a:lnTo>
                    <a:pt x="41304" y="16026"/>
                  </a:lnTo>
                  <a:lnTo>
                    <a:pt x="42066" y="16026"/>
                  </a:lnTo>
                  <a:lnTo>
                    <a:pt x="42352" y="15929"/>
                  </a:lnTo>
                  <a:lnTo>
                    <a:pt x="42735" y="15740"/>
                  </a:lnTo>
                  <a:lnTo>
                    <a:pt x="43021" y="15548"/>
                  </a:lnTo>
                  <a:lnTo>
                    <a:pt x="43210" y="15262"/>
                  </a:lnTo>
                  <a:lnTo>
                    <a:pt x="43402" y="14881"/>
                  </a:lnTo>
                  <a:lnTo>
                    <a:pt x="43497" y="14595"/>
                  </a:lnTo>
                  <a:lnTo>
                    <a:pt x="43497" y="14212"/>
                  </a:lnTo>
                  <a:lnTo>
                    <a:pt x="43497" y="13831"/>
                  </a:lnTo>
                  <a:lnTo>
                    <a:pt x="43402" y="13545"/>
                  </a:lnTo>
                  <a:lnTo>
                    <a:pt x="43210" y="13164"/>
                  </a:lnTo>
                  <a:lnTo>
                    <a:pt x="43021" y="12878"/>
                  </a:lnTo>
                  <a:lnTo>
                    <a:pt x="42735" y="12687"/>
                  </a:lnTo>
                  <a:lnTo>
                    <a:pt x="42352" y="12495"/>
                  </a:lnTo>
                  <a:lnTo>
                    <a:pt x="42066" y="12401"/>
                  </a:lnTo>
                  <a:close/>
                  <a:moveTo>
                    <a:pt x="50461" y="12401"/>
                  </a:moveTo>
                  <a:lnTo>
                    <a:pt x="50175" y="12495"/>
                  </a:lnTo>
                  <a:lnTo>
                    <a:pt x="49794" y="12687"/>
                  </a:lnTo>
                  <a:lnTo>
                    <a:pt x="49507" y="12878"/>
                  </a:lnTo>
                  <a:lnTo>
                    <a:pt x="49316" y="13164"/>
                  </a:lnTo>
                  <a:lnTo>
                    <a:pt x="49125" y="13545"/>
                  </a:lnTo>
                  <a:lnTo>
                    <a:pt x="49030" y="13831"/>
                  </a:lnTo>
                  <a:lnTo>
                    <a:pt x="49030" y="14212"/>
                  </a:lnTo>
                  <a:lnTo>
                    <a:pt x="49030" y="14595"/>
                  </a:lnTo>
                  <a:lnTo>
                    <a:pt x="49125" y="14881"/>
                  </a:lnTo>
                  <a:lnTo>
                    <a:pt x="49316" y="15262"/>
                  </a:lnTo>
                  <a:lnTo>
                    <a:pt x="49507" y="15548"/>
                  </a:lnTo>
                  <a:lnTo>
                    <a:pt x="49794" y="15740"/>
                  </a:lnTo>
                  <a:lnTo>
                    <a:pt x="50175" y="15929"/>
                  </a:lnTo>
                  <a:lnTo>
                    <a:pt x="50461" y="16026"/>
                  </a:lnTo>
                  <a:lnTo>
                    <a:pt x="51224" y="16026"/>
                  </a:lnTo>
                  <a:lnTo>
                    <a:pt x="51511" y="15929"/>
                  </a:lnTo>
                  <a:lnTo>
                    <a:pt x="51892" y="15740"/>
                  </a:lnTo>
                  <a:lnTo>
                    <a:pt x="52178" y="15548"/>
                  </a:lnTo>
                  <a:lnTo>
                    <a:pt x="52369" y="15262"/>
                  </a:lnTo>
                  <a:lnTo>
                    <a:pt x="52559" y="14881"/>
                  </a:lnTo>
                  <a:lnTo>
                    <a:pt x="52655" y="14595"/>
                  </a:lnTo>
                  <a:lnTo>
                    <a:pt x="52655" y="14212"/>
                  </a:lnTo>
                  <a:lnTo>
                    <a:pt x="52655" y="13831"/>
                  </a:lnTo>
                  <a:lnTo>
                    <a:pt x="52559" y="13545"/>
                  </a:lnTo>
                  <a:lnTo>
                    <a:pt x="52369" y="13164"/>
                  </a:lnTo>
                  <a:lnTo>
                    <a:pt x="52178" y="12878"/>
                  </a:lnTo>
                  <a:lnTo>
                    <a:pt x="51892" y="12687"/>
                  </a:lnTo>
                  <a:lnTo>
                    <a:pt x="51511" y="12495"/>
                  </a:lnTo>
                  <a:lnTo>
                    <a:pt x="51224" y="12401"/>
                  </a:lnTo>
                  <a:close/>
                  <a:moveTo>
                    <a:pt x="59618" y="12401"/>
                  </a:moveTo>
                  <a:lnTo>
                    <a:pt x="59332" y="12495"/>
                  </a:lnTo>
                  <a:lnTo>
                    <a:pt x="58951" y="12687"/>
                  </a:lnTo>
                  <a:lnTo>
                    <a:pt x="58664" y="12878"/>
                  </a:lnTo>
                  <a:lnTo>
                    <a:pt x="58473" y="13164"/>
                  </a:lnTo>
                  <a:lnTo>
                    <a:pt x="58282" y="13545"/>
                  </a:lnTo>
                  <a:lnTo>
                    <a:pt x="58187" y="13831"/>
                  </a:lnTo>
                  <a:lnTo>
                    <a:pt x="58187" y="14212"/>
                  </a:lnTo>
                  <a:lnTo>
                    <a:pt x="58187" y="14595"/>
                  </a:lnTo>
                  <a:lnTo>
                    <a:pt x="58282" y="14881"/>
                  </a:lnTo>
                  <a:lnTo>
                    <a:pt x="58473" y="15262"/>
                  </a:lnTo>
                  <a:lnTo>
                    <a:pt x="58664" y="15548"/>
                  </a:lnTo>
                  <a:lnTo>
                    <a:pt x="58951" y="15740"/>
                  </a:lnTo>
                  <a:lnTo>
                    <a:pt x="59332" y="15929"/>
                  </a:lnTo>
                  <a:lnTo>
                    <a:pt x="59618" y="16026"/>
                  </a:lnTo>
                  <a:lnTo>
                    <a:pt x="60381" y="16026"/>
                  </a:lnTo>
                  <a:lnTo>
                    <a:pt x="60667" y="15929"/>
                  </a:lnTo>
                  <a:lnTo>
                    <a:pt x="61048" y="15740"/>
                  </a:lnTo>
                  <a:lnTo>
                    <a:pt x="61335" y="15548"/>
                  </a:lnTo>
                  <a:lnTo>
                    <a:pt x="61526" y="15262"/>
                  </a:lnTo>
                  <a:lnTo>
                    <a:pt x="61717" y="14881"/>
                  </a:lnTo>
                  <a:lnTo>
                    <a:pt x="61812" y="14595"/>
                  </a:lnTo>
                  <a:lnTo>
                    <a:pt x="61812" y="14212"/>
                  </a:lnTo>
                  <a:lnTo>
                    <a:pt x="61812" y="13831"/>
                  </a:lnTo>
                  <a:lnTo>
                    <a:pt x="61717" y="13545"/>
                  </a:lnTo>
                  <a:lnTo>
                    <a:pt x="61526" y="13164"/>
                  </a:lnTo>
                  <a:lnTo>
                    <a:pt x="61335" y="12878"/>
                  </a:lnTo>
                  <a:lnTo>
                    <a:pt x="61048" y="12687"/>
                  </a:lnTo>
                  <a:lnTo>
                    <a:pt x="60667" y="12495"/>
                  </a:lnTo>
                  <a:lnTo>
                    <a:pt x="60381" y="12401"/>
                  </a:lnTo>
                  <a:close/>
                  <a:moveTo>
                    <a:pt x="68775" y="12401"/>
                  </a:moveTo>
                  <a:lnTo>
                    <a:pt x="68488" y="12495"/>
                  </a:lnTo>
                  <a:lnTo>
                    <a:pt x="68107" y="12687"/>
                  </a:lnTo>
                  <a:lnTo>
                    <a:pt x="67821" y="12878"/>
                  </a:lnTo>
                  <a:lnTo>
                    <a:pt x="67630" y="13164"/>
                  </a:lnTo>
                  <a:lnTo>
                    <a:pt x="67440" y="13545"/>
                  </a:lnTo>
                  <a:lnTo>
                    <a:pt x="67344" y="13831"/>
                  </a:lnTo>
                  <a:lnTo>
                    <a:pt x="67344" y="14212"/>
                  </a:lnTo>
                  <a:lnTo>
                    <a:pt x="67344" y="14595"/>
                  </a:lnTo>
                  <a:lnTo>
                    <a:pt x="67440" y="14881"/>
                  </a:lnTo>
                  <a:lnTo>
                    <a:pt x="67630" y="15262"/>
                  </a:lnTo>
                  <a:lnTo>
                    <a:pt x="67821" y="15548"/>
                  </a:lnTo>
                  <a:lnTo>
                    <a:pt x="68107" y="15740"/>
                  </a:lnTo>
                  <a:lnTo>
                    <a:pt x="68488" y="15929"/>
                  </a:lnTo>
                  <a:lnTo>
                    <a:pt x="68775" y="16026"/>
                  </a:lnTo>
                  <a:lnTo>
                    <a:pt x="69538" y="16026"/>
                  </a:lnTo>
                  <a:lnTo>
                    <a:pt x="69824" y="15929"/>
                  </a:lnTo>
                  <a:lnTo>
                    <a:pt x="70205" y="15740"/>
                  </a:lnTo>
                  <a:lnTo>
                    <a:pt x="70492" y="15548"/>
                  </a:lnTo>
                  <a:lnTo>
                    <a:pt x="70683" y="15262"/>
                  </a:lnTo>
                  <a:lnTo>
                    <a:pt x="70874" y="14881"/>
                  </a:lnTo>
                  <a:lnTo>
                    <a:pt x="70969" y="14595"/>
                  </a:lnTo>
                  <a:lnTo>
                    <a:pt x="70969" y="14212"/>
                  </a:lnTo>
                  <a:lnTo>
                    <a:pt x="70969" y="13831"/>
                  </a:lnTo>
                  <a:lnTo>
                    <a:pt x="70874" y="13545"/>
                  </a:lnTo>
                  <a:lnTo>
                    <a:pt x="70683" y="13164"/>
                  </a:lnTo>
                  <a:lnTo>
                    <a:pt x="70492" y="12878"/>
                  </a:lnTo>
                  <a:lnTo>
                    <a:pt x="70205" y="12687"/>
                  </a:lnTo>
                  <a:lnTo>
                    <a:pt x="69824" y="12495"/>
                  </a:lnTo>
                  <a:lnTo>
                    <a:pt x="69538" y="12401"/>
                  </a:lnTo>
                  <a:close/>
                  <a:moveTo>
                    <a:pt x="77933" y="12401"/>
                  </a:moveTo>
                  <a:lnTo>
                    <a:pt x="77647" y="12495"/>
                  </a:lnTo>
                  <a:lnTo>
                    <a:pt x="77264" y="12687"/>
                  </a:lnTo>
                  <a:lnTo>
                    <a:pt x="76978" y="12878"/>
                  </a:lnTo>
                  <a:lnTo>
                    <a:pt x="76789" y="13164"/>
                  </a:lnTo>
                  <a:lnTo>
                    <a:pt x="76597" y="13545"/>
                  </a:lnTo>
                  <a:lnTo>
                    <a:pt x="76502" y="13831"/>
                  </a:lnTo>
                  <a:lnTo>
                    <a:pt x="76502" y="14212"/>
                  </a:lnTo>
                  <a:lnTo>
                    <a:pt x="76502" y="14595"/>
                  </a:lnTo>
                  <a:lnTo>
                    <a:pt x="76597" y="14881"/>
                  </a:lnTo>
                  <a:lnTo>
                    <a:pt x="76789" y="15262"/>
                  </a:lnTo>
                  <a:lnTo>
                    <a:pt x="76978" y="15548"/>
                  </a:lnTo>
                  <a:lnTo>
                    <a:pt x="77264" y="15740"/>
                  </a:lnTo>
                  <a:lnTo>
                    <a:pt x="77647" y="15929"/>
                  </a:lnTo>
                  <a:lnTo>
                    <a:pt x="77933" y="16026"/>
                  </a:lnTo>
                  <a:lnTo>
                    <a:pt x="78695" y="16026"/>
                  </a:lnTo>
                  <a:lnTo>
                    <a:pt x="78981" y="15929"/>
                  </a:lnTo>
                  <a:lnTo>
                    <a:pt x="79364" y="15740"/>
                  </a:lnTo>
                  <a:lnTo>
                    <a:pt x="79650" y="15548"/>
                  </a:lnTo>
                  <a:lnTo>
                    <a:pt x="79840" y="15262"/>
                  </a:lnTo>
                  <a:lnTo>
                    <a:pt x="80031" y="14881"/>
                  </a:lnTo>
                  <a:lnTo>
                    <a:pt x="80126" y="14595"/>
                  </a:lnTo>
                  <a:lnTo>
                    <a:pt x="80126" y="14212"/>
                  </a:lnTo>
                  <a:lnTo>
                    <a:pt x="80126" y="13831"/>
                  </a:lnTo>
                  <a:lnTo>
                    <a:pt x="80031" y="13545"/>
                  </a:lnTo>
                  <a:lnTo>
                    <a:pt x="79840" y="13164"/>
                  </a:lnTo>
                  <a:lnTo>
                    <a:pt x="79650" y="12878"/>
                  </a:lnTo>
                  <a:lnTo>
                    <a:pt x="79364" y="12687"/>
                  </a:lnTo>
                  <a:lnTo>
                    <a:pt x="78981" y="12495"/>
                  </a:lnTo>
                  <a:lnTo>
                    <a:pt x="78695" y="12401"/>
                  </a:lnTo>
                  <a:close/>
                  <a:moveTo>
                    <a:pt x="87090" y="12401"/>
                  </a:moveTo>
                  <a:lnTo>
                    <a:pt x="86804" y="12495"/>
                  </a:lnTo>
                  <a:lnTo>
                    <a:pt x="86423" y="12687"/>
                  </a:lnTo>
                  <a:lnTo>
                    <a:pt x="86135" y="12878"/>
                  </a:lnTo>
                  <a:lnTo>
                    <a:pt x="85946" y="13164"/>
                  </a:lnTo>
                  <a:lnTo>
                    <a:pt x="85754" y="13545"/>
                  </a:lnTo>
                  <a:lnTo>
                    <a:pt x="85659" y="13831"/>
                  </a:lnTo>
                  <a:lnTo>
                    <a:pt x="85659" y="14212"/>
                  </a:lnTo>
                  <a:lnTo>
                    <a:pt x="85659" y="14595"/>
                  </a:lnTo>
                  <a:lnTo>
                    <a:pt x="85754" y="14881"/>
                  </a:lnTo>
                  <a:lnTo>
                    <a:pt x="85946" y="15262"/>
                  </a:lnTo>
                  <a:lnTo>
                    <a:pt x="86135" y="15548"/>
                  </a:lnTo>
                  <a:lnTo>
                    <a:pt x="86423" y="15740"/>
                  </a:lnTo>
                  <a:lnTo>
                    <a:pt x="86804" y="15929"/>
                  </a:lnTo>
                  <a:lnTo>
                    <a:pt x="87090" y="16026"/>
                  </a:lnTo>
                  <a:lnTo>
                    <a:pt x="87854" y="16026"/>
                  </a:lnTo>
                  <a:lnTo>
                    <a:pt x="88140" y="15929"/>
                  </a:lnTo>
                  <a:lnTo>
                    <a:pt x="88521" y="15740"/>
                  </a:lnTo>
                  <a:lnTo>
                    <a:pt x="88807" y="15548"/>
                  </a:lnTo>
                  <a:lnTo>
                    <a:pt x="88998" y="15262"/>
                  </a:lnTo>
                  <a:lnTo>
                    <a:pt x="89188" y="14881"/>
                  </a:lnTo>
                  <a:lnTo>
                    <a:pt x="89285" y="14595"/>
                  </a:lnTo>
                  <a:lnTo>
                    <a:pt x="89285" y="14212"/>
                  </a:lnTo>
                  <a:lnTo>
                    <a:pt x="89285" y="13831"/>
                  </a:lnTo>
                  <a:lnTo>
                    <a:pt x="89188" y="13545"/>
                  </a:lnTo>
                  <a:lnTo>
                    <a:pt x="88998" y="13164"/>
                  </a:lnTo>
                  <a:lnTo>
                    <a:pt x="88807" y="12878"/>
                  </a:lnTo>
                  <a:lnTo>
                    <a:pt x="88521" y="12687"/>
                  </a:lnTo>
                  <a:lnTo>
                    <a:pt x="88140" y="12495"/>
                  </a:lnTo>
                  <a:lnTo>
                    <a:pt x="87854" y="12401"/>
                  </a:lnTo>
                  <a:close/>
                  <a:moveTo>
                    <a:pt x="96247" y="12401"/>
                  </a:moveTo>
                  <a:lnTo>
                    <a:pt x="95961" y="12495"/>
                  </a:lnTo>
                  <a:lnTo>
                    <a:pt x="95580" y="12687"/>
                  </a:lnTo>
                  <a:lnTo>
                    <a:pt x="95294" y="12878"/>
                  </a:lnTo>
                  <a:lnTo>
                    <a:pt x="95102" y="13164"/>
                  </a:lnTo>
                  <a:lnTo>
                    <a:pt x="94911" y="13545"/>
                  </a:lnTo>
                  <a:lnTo>
                    <a:pt x="94816" y="13831"/>
                  </a:lnTo>
                  <a:lnTo>
                    <a:pt x="94816" y="14212"/>
                  </a:lnTo>
                  <a:lnTo>
                    <a:pt x="94816" y="14595"/>
                  </a:lnTo>
                  <a:lnTo>
                    <a:pt x="94911" y="14881"/>
                  </a:lnTo>
                  <a:lnTo>
                    <a:pt x="95102" y="15262"/>
                  </a:lnTo>
                  <a:lnTo>
                    <a:pt x="95294" y="15548"/>
                  </a:lnTo>
                  <a:lnTo>
                    <a:pt x="95580" y="15740"/>
                  </a:lnTo>
                  <a:lnTo>
                    <a:pt x="95961" y="15929"/>
                  </a:lnTo>
                  <a:lnTo>
                    <a:pt x="96247" y="16026"/>
                  </a:lnTo>
                  <a:lnTo>
                    <a:pt x="97011" y="16026"/>
                  </a:lnTo>
                  <a:lnTo>
                    <a:pt x="97297" y="15929"/>
                  </a:lnTo>
                  <a:lnTo>
                    <a:pt x="97678" y="15740"/>
                  </a:lnTo>
                  <a:lnTo>
                    <a:pt x="97964" y="15548"/>
                  </a:lnTo>
                  <a:lnTo>
                    <a:pt x="98155" y="15262"/>
                  </a:lnTo>
                  <a:lnTo>
                    <a:pt x="98345" y="14881"/>
                  </a:lnTo>
                  <a:lnTo>
                    <a:pt x="98441" y="14595"/>
                  </a:lnTo>
                  <a:lnTo>
                    <a:pt x="98441" y="14212"/>
                  </a:lnTo>
                  <a:lnTo>
                    <a:pt x="98441" y="13737"/>
                  </a:lnTo>
                  <a:lnTo>
                    <a:pt x="96628" y="12401"/>
                  </a:lnTo>
                  <a:close/>
                  <a:moveTo>
                    <a:pt x="18505" y="16979"/>
                  </a:moveTo>
                  <a:lnTo>
                    <a:pt x="18124" y="17074"/>
                  </a:lnTo>
                  <a:lnTo>
                    <a:pt x="17646" y="17360"/>
                  </a:lnTo>
                  <a:lnTo>
                    <a:pt x="17360" y="17646"/>
                  </a:lnTo>
                  <a:lnTo>
                    <a:pt x="17074" y="18124"/>
                  </a:lnTo>
                  <a:lnTo>
                    <a:pt x="16979" y="18505"/>
                  </a:lnTo>
                  <a:lnTo>
                    <a:pt x="16979" y="18791"/>
                  </a:lnTo>
                  <a:lnTo>
                    <a:pt x="16979" y="19173"/>
                  </a:lnTo>
                  <a:lnTo>
                    <a:pt x="17074" y="19460"/>
                  </a:lnTo>
                  <a:lnTo>
                    <a:pt x="17265" y="19841"/>
                  </a:lnTo>
                  <a:lnTo>
                    <a:pt x="17457" y="20127"/>
                  </a:lnTo>
                  <a:lnTo>
                    <a:pt x="17743" y="20318"/>
                  </a:lnTo>
                  <a:lnTo>
                    <a:pt x="18124" y="20508"/>
                  </a:lnTo>
                  <a:lnTo>
                    <a:pt x="18410" y="20604"/>
                  </a:lnTo>
                  <a:lnTo>
                    <a:pt x="19173" y="20604"/>
                  </a:lnTo>
                  <a:lnTo>
                    <a:pt x="19460" y="20508"/>
                  </a:lnTo>
                  <a:lnTo>
                    <a:pt x="19841" y="20318"/>
                  </a:lnTo>
                  <a:lnTo>
                    <a:pt x="20127" y="20127"/>
                  </a:lnTo>
                  <a:lnTo>
                    <a:pt x="20318" y="19841"/>
                  </a:lnTo>
                  <a:lnTo>
                    <a:pt x="20509" y="19460"/>
                  </a:lnTo>
                  <a:lnTo>
                    <a:pt x="20604" y="19173"/>
                  </a:lnTo>
                  <a:lnTo>
                    <a:pt x="20604" y="18791"/>
                  </a:lnTo>
                  <a:lnTo>
                    <a:pt x="20604" y="18410"/>
                  </a:lnTo>
                  <a:lnTo>
                    <a:pt x="20509" y="18124"/>
                  </a:lnTo>
                  <a:lnTo>
                    <a:pt x="20318" y="17743"/>
                  </a:lnTo>
                  <a:lnTo>
                    <a:pt x="20127" y="17457"/>
                  </a:lnTo>
                  <a:lnTo>
                    <a:pt x="19841" y="17265"/>
                  </a:lnTo>
                  <a:lnTo>
                    <a:pt x="19460" y="17074"/>
                  </a:lnTo>
                  <a:lnTo>
                    <a:pt x="19173" y="16979"/>
                  </a:lnTo>
                  <a:close/>
                  <a:moveTo>
                    <a:pt x="27567" y="16979"/>
                  </a:moveTo>
                  <a:lnTo>
                    <a:pt x="27281" y="17074"/>
                  </a:lnTo>
                  <a:lnTo>
                    <a:pt x="26900" y="17265"/>
                  </a:lnTo>
                  <a:lnTo>
                    <a:pt x="26613" y="17457"/>
                  </a:lnTo>
                  <a:lnTo>
                    <a:pt x="26422" y="17743"/>
                  </a:lnTo>
                  <a:lnTo>
                    <a:pt x="26232" y="18124"/>
                  </a:lnTo>
                  <a:lnTo>
                    <a:pt x="26136" y="18410"/>
                  </a:lnTo>
                  <a:lnTo>
                    <a:pt x="26136" y="18791"/>
                  </a:lnTo>
                  <a:lnTo>
                    <a:pt x="26136" y="19173"/>
                  </a:lnTo>
                  <a:lnTo>
                    <a:pt x="26232" y="19460"/>
                  </a:lnTo>
                  <a:lnTo>
                    <a:pt x="26422" y="19841"/>
                  </a:lnTo>
                  <a:lnTo>
                    <a:pt x="26613" y="20127"/>
                  </a:lnTo>
                  <a:lnTo>
                    <a:pt x="26900" y="20318"/>
                  </a:lnTo>
                  <a:lnTo>
                    <a:pt x="27281" y="20508"/>
                  </a:lnTo>
                  <a:lnTo>
                    <a:pt x="27567" y="20604"/>
                  </a:lnTo>
                  <a:lnTo>
                    <a:pt x="28330" y="20604"/>
                  </a:lnTo>
                  <a:lnTo>
                    <a:pt x="28617" y="20508"/>
                  </a:lnTo>
                  <a:lnTo>
                    <a:pt x="28998" y="20318"/>
                  </a:lnTo>
                  <a:lnTo>
                    <a:pt x="29284" y="20127"/>
                  </a:lnTo>
                  <a:lnTo>
                    <a:pt x="29475" y="19841"/>
                  </a:lnTo>
                  <a:lnTo>
                    <a:pt x="29666" y="19460"/>
                  </a:lnTo>
                  <a:lnTo>
                    <a:pt x="29761" y="19173"/>
                  </a:lnTo>
                  <a:lnTo>
                    <a:pt x="29761" y="18791"/>
                  </a:lnTo>
                  <a:lnTo>
                    <a:pt x="29761" y="18410"/>
                  </a:lnTo>
                  <a:lnTo>
                    <a:pt x="29666" y="18124"/>
                  </a:lnTo>
                  <a:lnTo>
                    <a:pt x="29475" y="17743"/>
                  </a:lnTo>
                  <a:lnTo>
                    <a:pt x="29284" y="17457"/>
                  </a:lnTo>
                  <a:lnTo>
                    <a:pt x="28998" y="17265"/>
                  </a:lnTo>
                  <a:lnTo>
                    <a:pt x="28617" y="17074"/>
                  </a:lnTo>
                  <a:lnTo>
                    <a:pt x="28330" y="16979"/>
                  </a:lnTo>
                  <a:close/>
                  <a:moveTo>
                    <a:pt x="36725" y="16979"/>
                  </a:moveTo>
                  <a:lnTo>
                    <a:pt x="36439" y="17074"/>
                  </a:lnTo>
                  <a:lnTo>
                    <a:pt x="36057" y="17265"/>
                  </a:lnTo>
                  <a:lnTo>
                    <a:pt x="35770" y="17457"/>
                  </a:lnTo>
                  <a:lnTo>
                    <a:pt x="35581" y="17743"/>
                  </a:lnTo>
                  <a:lnTo>
                    <a:pt x="35389" y="18124"/>
                  </a:lnTo>
                  <a:lnTo>
                    <a:pt x="35295" y="18410"/>
                  </a:lnTo>
                  <a:lnTo>
                    <a:pt x="35295" y="18791"/>
                  </a:lnTo>
                  <a:lnTo>
                    <a:pt x="35295" y="19173"/>
                  </a:lnTo>
                  <a:lnTo>
                    <a:pt x="35389" y="19460"/>
                  </a:lnTo>
                  <a:lnTo>
                    <a:pt x="35581" y="19841"/>
                  </a:lnTo>
                  <a:lnTo>
                    <a:pt x="35770" y="20127"/>
                  </a:lnTo>
                  <a:lnTo>
                    <a:pt x="36057" y="20318"/>
                  </a:lnTo>
                  <a:lnTo>
                    <a:pt x="36439" y="20508"/>
                  </a:lnTo>
                  <a:lnTo>
                    <a:pt x="36725" y="20604"/>
                  </a:lnTo>
                  <a:lnTo>
                    <a:pt x="37487" y="20604"/>
                  </a:lnTo>
                  <a:lnTo>
                    <a:pt x="37774" y="20508"/>
                  </a:lnTo>
                  <a:lnTo>
                    <a:pt x="38156" y="20318"/>
                  </a:lnTo>
                  <a:lnTo>
                    <a:pt x="38442" y="20127"/>
                  </a:lnTo>
                  <a:lnTo>
                    <a:pt x="38632" y="19841"/>
                  </a:lnTo>
                  <a:lnTo>
                    <a:pt x="38823" y="19460"/>
                  </a:lnTo>
                  <a:lnTo>
                    <a:pt x="38918" y="19173"/>
                  </a:lnTo>
                  <a:lnTo>
                    <a:pt x="38918" y="18791"/>
                  </a:lnTo>
                  <a:lnTo>
                    <a:pt x="38918" y="18410"/>
                  </a:lnTo>
                  <a:lnTo>
                    <a:pt x="38823" y="18124"/>
                  </a:lnTo>
                  <a:lnTo>
                    <a:pt x="38632" y="17743"/>
                  </a:lnTo>
                  <a:lnTo>
                    <a:pt x="38442" y="17457"/>
                  </a:lnTo>
                  <a:lnTo>
                    <a:pt x="38156" y="17265"/>
                  </a:lnTo>
                  <a:lnTo>
                    <a:pt x="37774" y="17074"/>
                  </a:lnTo>
                  <a:lnTo>
                    <a:pt x="37487" y="16979"/>
                  </a:lnTo>
                  <a:close/>
                  <a:moveTo>
                    <a:pt x="45882" y="16979"/>
                  </a:moveTo>
                  <a:lnTo>
                    <a:pt x="45596" y="17074"/>
                  </a:lnTo>
                  <a:lnTo>
                    <a:pt x="45214" y="17265"/>
                  </a:lnTo>
                  <a:lnTo>
                    <a:pt x="44927" y="17457"/>
                  </a:lnTo>
                  <a:lnTo>
                    <a:pt x="44738" y="17743"/>
                  </a:lnTo>
                  <a:lnTo>
                    <a:pt x="44546" y="18124"/>
                  </a:lnTo>
                  <a:lnTo>
                    <a:pt x="44451" y="18410"/>
                  </a:lnTo>
                  <a:lnTo>
                    <a:pt x="44451" y="18791"/>
                  </a:lnTo>
                  <a:lnTo>
                    <a:pt x="44451" y="19173"/>
                  </a:lnTo>
                  <a:lnTo>
                    <a:pt x="44546" y="19460"/>
                  </a:lnTo>
                  <a:lnTo>
                    <a:pt x="44738" y="19841"/>
                  </a:lnTo>
                  <a:lnTo>
                    <a:pt x="44927" y="20127"/>
                  </a:lnTo>
                  <a:lnTo>
                    <a:pt x="45214" y="20318"/>
                  </a:lnTo>
                  <a:lnTo>
                    <a:pt x="45596" y="20508"/>
                  </a:lnTo>
                  <a:lnTo>
                    <a:pt x="45882" y="20604"/>
                  </a:lnTo>
                  <a:lnTo>
                    <a:pt x="46646" y="20604"/>
                  </a:lnTo>
                  <a:lnTo>
                    <a:pt x="46932" y="20508"/>
                  </a:lnTo>
                  <a:lnTo>
                    <a:pt x="47313" y="20318"/>
                  </a:lnTo>
                  <a:lnTo>
                    <a:pt x="47599" y="20127"/>
                  </a:lnTo>
                  <a:lnTo>
                    <a:pt x="47790" y="19841"/>
                  </a:lnTo>
                  <a:lnTo>
                    <a:pt x="47980" y="19460"/>
                  </a:lnTo>
                  <a:lnTo>
                    <a:pt x="48077" y="19173"/>
                  </a:lnTo>
                  <a:lnTo>
                    <a:pt x="48077" y="18791"/>
                  </a:lnTo>
                  <a:lnTo>
                    <a:pt x="48077" y="18410"/>
                  </a:lnTo>
                  <a:lnTo>
                    <a:pt x="47980" y="18124"/>
                  </a:lnTo>
                  <a:lnTo>
                    <a:pt x="47790" y="17743"/>
                  </a:lnTo>
                  <a:lnTo>
                    <a:pt x="47599" y="17457"/>
                  </a:lnTo>
                  <a:lnTo>
                    <a:pt x="47313" y="17265"/>
                  </a:lnTo>
                  <a:lnTo>
                    <a:pt x="46932" y="17074"/>
                  </a:lnTo>
                  <a:lnTo>
                    <a:pt x="46646" y="16979"/>
                  </a:lnTo>
                  <a:close/>
                  <a:moveTo>
                    <a:pt x="55039" y="16979"/>
                  </a:moveTo>
                  <a:lnTo>
                    <a:pt x="54753" y="17074"/>
                  </a:lnTo>
                  <a:lnTo>
                    <a:pt x="54372" y="17265"/>
                  </a:lnTo>
                  <a:lnTo>
                    <a:pt x="54086" y="17457"/>
                  </a:lnTo>
                  <a:lnTo>
                    <a:pt x="53895" y="17743"/>
                  </a:lnTo>
                  <a:lnTo>
                    <a:pt x="53703" y="18124"/>
                  </a:lnTo>
                  <a:lnTo>
                    <a:pt x="53608" y="18410"/>
                  </a:lnTo>
                  <a:lnTo>
                    <a:pt x="53608" y="18791"/>
                  </a:lnTo>
                  <a:lnTo>
                    <a:pt x="53608" y="19173"/>
                  </a:lnTo>
                  <a:lnTo>
                    <a:pt x="53703" y="19460"/>
                  </a:lnTo>
                  <a:lnTo>
                    <a:pt x="53895" y="19841"/>
                  </a:lnTo>
                  <a:lnTo>
                    <a:pt x="54086" y="20127"/>
                  </a:lnTo>
                  <a:lnTo>
                    <a:pt x="54372" y="20318"/>
                  </a:lnTo>
                  <a:lnTo>
                    <a:pt x="54753" y="20508"/>
                  </a:lnTo>
                  <a:lnTo>
                    <a:pt x="55039" y="20604"/>
                  </a:lnTo>
                  <a:lnTo>
                    <a:pt x="55803" y="20604"/>
                  </a:lnTo>
                  <a:lnTo>
                    <a:pt x="56089" y="20508"/>
                  </a:lnTo>
                  <a:lnTo>
                    <a:pt x="56470" y="20318"/>
                  </a:lnTo>
                  <a:lnTo>
                    <a:pt x="56756" y="20127"/>
                  </a:lnTo>
                  <a:lnTo>
                    <a:pt x="56947" y="19841"/>
                  </a:lnTo>
                  <a:lnTo>
                    <a:pt x="57137" y="19460"/>
                  </a:lnTo>
                  <a:lnTo>
                    <a:pt x="57234" y="19173"/>
                  </a:lnTo>
                  <a:lnTo>
                    <a:pt x="57234" y="18791"/>
                  </a:lnTo>
                  <a:lnTo>
                    <a:pt x="57234" y="18410"/>
                  </a:lnTo>
                  <a:lnTo>
                    <a:pt x="57137" y="18124"/>
                  </a:lnTo>
                  <a:lnTo>
                    <a:pt x="56947" y="17743"/>
                  </a:lnTo>
                  <a:lnTo>
                    <a:pt x="56756" y="17457"/>
                  </a:lnTo>
                  <a:lnTo>
                    <a:pt x="56470" y="17265"/>
                  </a:lnTo>
                  <a:lnTo>
                    <a:pt x="56089" y="17074"/>
                  </a:lnTo>
                  <a:lnTo>
                    <a:pt x="55803" y="16979"/>
                  </a:lnTo>
                  <a:close/>
                  <a:moveTo>
                    <a:pt x="64196" y="16979"/>
                  </a:moveTo>
                  <a:lnTo>
                    <a:pt x="63910" y="17074"/>
                  </a:lnTo>
                  <a:lnTo>
                    <a:pt x="63529" y="17265"/>
                  </a:lnTo>
                  <a:lnTo>
                    <a:pt x="63243" y="17457"/>
                  </a:lnTo>
                  <a:lnTo>
                    <a:pt x="63052" y="17743"/>
                  </a:lnTo>
                  <a:lnTo>
                    <a:pt x="62862" y="18124"/>
                  </a:lnTo>
                  <a:lnTo>
                    <a:pt x="62765" y="18410"/>
                  </a:lnTo>
                  <a:lnTo>
                    <a:pt x="62765" y="18791"/>
                  </a:lnTo>
                  <a:lnTo>
                    <a:pt x="62765" y="19173"/>
                  </a:lnTo>
                  <a:lnTo>
                    <a:pt x="62862" y="19460"/>
                  </a:lnTo>
                  <a:lnTo>
                    <a:pt x="63052" y="19841"/>
                  </a:lnTo>
                  <a:lnTo>
                    <a:pt x="63243" y="20127"/>
                  </a:lnTo>
                  <a:lnTo>
                    <a:pt x="63529" y="20318"/>
                  </a:lnTo>
                  <a:lnTo>
                    <a:pt x="63910" y="20508"/>
                  </a:lnTo>
                  <a:lnTo>
                    <a:pt x="64196" y="20604"/>
                  </a:lnTo>
                  <a:lnTo>
                    <a:pt x="64960" y="20604"/>
                  </a:lnTo>
                  <a:lnTo>
                    <a:pt x="65246" y="20508"/>
                  </a:lnTo>
                  <a:lnTo>
                    <a:pt x="65627" y="20318"/>
                  </a:lnTo>
                  <a:lnTo>
                    <a:pt x="65913" y="20127"/>
                  </a:lnTo>
                  <a:lnTo>
                    <a:pt x="66104" y="19841"/>
                  </a:lnTo>
                  <a:lnTo>
                    <a:pt x="66296" y="19460"/>
                  </a:lnTo>
                  <a:lnTo>
                    <a:pt x="66391" y="19173"/>
                  </a:lnTo>
                  <a:lnTo>
                    <a:pt x="66391" y="18791"/>
                  </a:lnTo>
                  <a:lnTo>
                    <a:pt x="66391" y="18410"/>
                  </a:lnTo>
                  <a:lnTo>
                    <a:pt x="66296" y="18124"/>
                  </a:lnTo>
                  <a:lnTo>
                    <a:pt x="66104" y="17743"/>
                  </a:lnTo>
                  <a:lnTo>
                    <a:pt x="65913" y="17457"/>
                  </a:lnTo>
                  <a:lnTo>
                    <a:pt x="65627" y="17265"/>
                  </a:lnTo>
                  <a:lnTo>
                    <a:pt x="65246" y="17074"/>
                  </a:lnTo>
                  <a:lnTo>
                    <a:pt x="64960" y="16979"/>
                  </a:lnTo>
                  <a:close/>
                  <a:moveTo>
                    <a:pt x="73355" y="16979"/>
                  </a:moveTo>
                  <a:lnTo>
                    <a:pt x="73069" y="17074"/>
                  </a:lnTo>
                  <a:lnTo>
                    <a:pt x="72686" y="17265"/>
                  </a:lnTo>
                  <a:lnTo>
                    <a:pt x="72400" y="17457"/>
                  </a:lnTo>
                  <a:lnTo>
                    <a:pt x="72209" y="17743"/>
                  </a:lnTo>
                  <a:lnTo>
                    <a:pt x="72019" y="18124"/>
                  </a:lnTo>
                  <a:lnTo>
                    <a:pt x="71922" y="18410"/>
                  </a:lnTo>
                  <a:lnTo>
                    <a:pt x="71922" y="18791"/>
                  </a:lnTo>
                  <a:lnTo>
                    <a:pt x="71922" y="19173"/>
                  </a:lnTo>
                  <a:lnTo>
                    <a:pt x="72019" y="19460"/>
                  </a:lnTo>
                  <a:lnTo>
                    <a:pt x="72209" y="19841"/>
                  </a:lnTo>
                  <a:lnTo>
                    <a:pt x="72400" y="20127"/>
                  </a:lnTo>
                  <a:lnTo>
                    <a:pt x="72686" y="20318"/>
                  </a:lnTo>
                  <a:lnTo>
                    <a:pt x="73069" y="20508"/>
                  </a:lnTo>
                  <a:lnTo>
                    <a:pt x="73355" y="20604"/>
                  </a:lnTo>
                  <a:lnTo>
                    <a:pt x="74117" y="20604"/>
                  </a:lnTo>
                  <a:lnTo>
                    <a:pt x="74403" y="20508"/>
                  </a:lnTo>
                  <a:lnTo>
                    <a:pt x="74785" y="20318"/>
                  </a:lnTo>
                  <a:lnTo>
                    <a:pt x="75072" y="20127"/>
                  </a:lnTo>
                  <a:lnTo>
                    <a:pt x="75261" y="19841"/>
                  </a:lnTo>
                  <a:lnTo>
                    <a:pt x="75453" y="19460"/>
                  </a:lnTo>
                  <a:lnTo>
                    <a:pt x="75548" y="19173"/>
                  </a:lnTo>
                  <a:lnTo>
                    <a:pt x="75548" y="18791"/>
                  </a:lnTo>
                  <a:lnTo>
                    <a:pt x="75548" y="18410"/>
                  </a:lnTo>
                  <a:lnTo>
                    <a:pt x="75453" y="18124"/>
                  </a:lnTo>
                  <a:lnTo>
                    <a:pt x="75261" y="17743"/>
                  </a:lnTo>
                  <a:lnTo>
                    <a:pt x="75072" y="17457"/>
                  </a:lnTo>
                  <a:lnTo>
                    <a:pt x="74785" y="17265"/>
                  </a:lnTo>
                  <a:lnTo>
                    <a:pt x="74403" y="17074"/>
                  </a:lnTo>
                  <a:lnTo>
                    <a:pt x="74117" y="16979"/>
                  </a:lnTo>
                  <a:close/>
                  <a:moveTo>
                    <a:pt x="82512" y="16979"/>
                  </a:moveTo>
                  <a:lnTo>
                    <a:pt x="82225" y="17074"/>
                  </a:lnTo>
                  <a:lnTo>
                    <a:pt x="81843" y="17265"/>
                  </a:lnTo>
                  <a:lnTo>
                    <a:pt x="81557" y="17457"/>
                  </a:lnTo>
                  <a:lnTo>
                    <a:pt x="81367" y="17743"/>
                  </a:lnTo>
                  <a:lnTo>
                    <a:pt x="81176" y="18124"/>
                  </a:lnTo>
                  <a:lnTo>
                    <a:pt x="81081" y="18410"/>
                  </a:lnTo>
                  <a:lnTo>
                    <a:pt x="81081" y="18791"/>
                  </a:lnTo>
                  <a:lnTo>
                    <a:pt x="81081" y="19173"/>
                  </a:lnTo>
                  <a:lnTo>
                    <a:pt x="81176" y="19460"/>
                  </a:lnTo>
                  <a:lnTo>
                    <a:pt x="81367" y="19841"/>
                  </a:lnTo>
                  <a:lnTo>
                    <a:pt x="81557" y="20127"/>
                  </a:lnTo>
                  <a:lnTo>
                    <a:pt x="81843" y="20318"/>
                  </a:lnTo>
                  <a:lnTo>
                    <a:pt x="82225" y="20508"/>
                  </a:lnTo>
                  <a:lnTo>
                    <a:pt x="82512" y="20604"/>
                  </a:lnTo>
                  <a:lnTo>
                    <a:pt x="83274" y="20604"/>
                  </a:lnTo>
                  <a:lnTo>
                    <a:pt x="83560" y="20508"/>
                  </a:lnTo>
                  <a:lnTo>
                    <a:pt x="83942" y="20318"/>
                  </a:lnTo>
                  <a:lnTo>
                    <a:pt x="84229" y="20127"/>
                  </a:lnTo>
                  <a:lnTo>
                    <a:pt x="84418" y="19841"/>
                  </a:lnTo>
                  <a:lnTo>
                    <a:pt x="84610" y="19460"/>
                  </a:lnTo>
                  <a:lnTo>
                    <a:pt x="84704" y="19173"/>
                  </a:lnTo>
                  <a:lnTo>
                    <a:pt x="84704" y="18791"/>
                  </a:lnTo>
                  <a:lnTo>
                    <a:pt x="84704" y="18410"/>
                  </a:lnTo>
                  <a:lnTo>
                    <a:pt x="84610" y="18124"/>
                  </a:lnTo>
                  <a:lnTo>
                    <a:pt x="84418" y="17743"/>
                  </a:lnTo>
                  <a:lnTo>
                    <a:pt x="84229" y="17457"/>
                  </a:lnTo>
                  <a:lnTo>
                    <a:pt x="83942" y="17265"/>
                  </a:lnTo>
                  <a:lnTo>
                    <a:pt x="83560" y="17074"/>
                  </a:lnTo>
                  <a:lnTo>
                    <a:pt x="83274" y="16979"/>
                  </a:lnTo>
                  <a:close/>
                  <a:moveTo>
                    <a:pt x="91669" y="16979"/>
                  </a:moveTo>
                  <a:lnTo>
                    <a:pt x="91382" y="17074"/>
                  </a:lnTo>
                  <a:lnTo>
                    <a:pt x="91001" y="17265"/>
                  </a:lnTo>
                  <a:lnTo>
                    <a:pt x="90715" y="17457"/>
                  </a:lnTo>
                  <a:lnTo>
                    <a:pt x="90524" y="17743"/>
                  </a:lnTo>
                  <a:lnTo>
                    <a:pt x="90333" y="18124"/>
                  </a:lnTo>
                  <a:lnTo>
                    <a:pt x="90238" y="18410"/>
                  </a:lnTo>
                  <a:lnTo>
                    <a:pt x="90238" y="18791"/>
                  </a:lnTo>
                  <a:lnTo>
                    <a:pt x="90238" y="19173"/>
                  </a:lnTo>
                  <a:lnTo>
                    <a:pt x="90333" y="19460"/>
                  </a:lnTo>
                  <a:lnTo>
                    <a:pt x="90524" y="19841"/>
                  </a:lnTo>
                  <a:lnTo>
                    <a:pt x="90715" y="20127"/>
                  </a:lnTo>
                  <a:lnTo>
                    <a:pt x="91001" y="20318"/>
                  </a:lnTo>
                  <a:lnTo>
                    <a:pt x="91382" y="20508"/>
                  </a:lnTo>
                  <a:lnTo>
                    <a:pt x="91669" y="20604"/>
                  </a:lnTo>
                  <a:lnTo>
                    <a:pt x="92432" y="20604"/>
                  </a:lnTo>
                  <a:lnTo>
                    <a:pt x="92718" y="20508"/>
                  </a:lnTo>
                  <a:lnTo>
                    <a:pt x="93099" y="20318"/>
                  </a:lnTo>
                  <a:lnTo>
                    <a:pt x="93386" y="20127"/>
                  </a:lnTo>
                  <a:lnTo>
                    <a:pt x="93577" y="19841"/>
                  </a:lnTo>
                  <a:lnTo>
                    <a:pt x="93767" y="19460"/>
                  </a:lnTo>
                  <a:lnTo>
                    <a:pt x="93863" y="19173"/>
                  </a:lnTo>
                  <a:lnTo>
                    <a:pt x="93863" y="18791"/>
                  </a:lnTo>
                  <a:lnTo>
                    <a:pt x="93863" y="18410"/>
                  </a:lnTo>
                  <a:lnTo>
                    <a:pt x="93767" y="18124"/>
                  </a:lnTo>
                  <a:lnTo>
                    <a:pt x="93577" y="17743"/>
                  </a:lnTo>
                  <a:lnTo>
                    <a:pt x="93386" y="17457"/>
                  </a:lnTo>
                  <a:lnTo>
                    <a:pt x="93099" y="17265"/>
                  </a:lnTo>
                  <a:lnTo>
                    <a:pt x="92718" y="17074"/>
                  </a:lnTo>
                  <a:lnTo>
                    <a:pt x="92432" y="16979"/>
                  </a:lnTo>
                  <a:close/>
                  <a:moveTo>
                    <a:pt x="100826" y="16979"/>
                  </a:moveTo>
                  <a:lnTo>
                    <a:pt x="100539" y="17074"/>
                  </a:lnTo>
                  <a:lnTo>
                    <a:pt x="100158" y="17265"/>
                  </a:lnTo>
                  <a:lnTo>
                    <a:pt x="99872" y="17457"/>
                  </a:lnTo>
                  <a:lnTo>
                    <a:pt x="99681" y="17743"/>
                  </a:lnTo>
                  <a:lnTo>
                    <a:pt x="99491" y="18124"/>
                  </a:lnTo>
                  <a:lnTo>
                    <a:pt x="99395" y="18410"/>
                  </a:lnTo>
                  <a:lnTo>
                    <a:pt x="99395" y="18791"/>
                  </a:lnTo>
                  <a:lnTo>
                    <a:pt x="99395" y="19173"/>
                  </a:lnTo>
                  <a:lnTo>
                    <a:pt x="99491" y="19460"/>
                  </a:lnTo>
                  <a:lnTo>
                    <a:pt x="99681" y="19841"/>
                  </a:lnTo>
                  <a:lnTo>
                    <a:pt x="99872" y="20127"/>
                  </a:lnTo>
                  <a:lnTo>
                    <a:pt x="100158" y="20318"/>
                  </a:lnTo>
                  <a:lnTo>
                    <a:pt x="100539" y="20508"/>
                  </a:lnTo>
                  <a:lnTo>
                    <a:pt x="100826" y="20604"/>
                  </a:lnTo>
                  <a:lnTo>
                    <a:pt x="101589" y="20604"/>
                  </a:lnTo>
                  <a:lnTo>
                    <a:pt x="101875" y="20508"/>
                  </a:lnTo>
                  <a:lnTo>
                    <a:pt x="102256" y="20318"/>
                  </a:lnTo>
                  <a:lnTo>
                    <a:pt x="102542" y="20127"/>
                  </a:lnTo>
                  <a:lnTo>
                    <a:pt x="102734" y="19841"/>
                  </a:lnTo>
                  <a:lnTo>
                    <a:pt x="102925" y="19460"/>
                  </a:lnTo>
                  <a:lnTo>
                    <a:pt x="103020" y="19173"/>
                  </a:lnTo>
                  <a:lnTo>
                    <a:pt x="103020" y="18791"/>
                  </a:lnTo>
                  <a:lnTo>
                    <a:pt x="103020" y="18505"/>
                  </a:lnTo>
                  <a:lnTo>
                    <a:pt x="102925" y="18124"/>
                  </a:lnTo>
                  <a:lnTo>
                    <a:pt x="102639" y="17646"/>
                  </a:lnTo>
                  <a:lnTo>
                    <a:pt x="102353" y="17360"/>
                  </a:lnTo>
                  <a:lnTo>
                    <a:pt x="101875" y="17074"/>
                  </a:lnTo>
                  <a:lnTo>
                    <a:pt x="101494" y="16979"/>
                  </a:lnTo>
                  <a:close/>
                  <a:moveTo>
                    <a:pt x="13737" y="21558"/>
                  </a:moveTo>
                  <a:lnTo>
                    <a:pt x="12401" y="23371"/>
                  </a:lnTo>
                  <a:lnTo>
                    <a:pt x="12401" y="23752"/>
                  </a:lnTo>
                  <a:lnTo>
                    <a:pt x="12495" y="24038"/>
                  </a:lnTo>
                  <a:lnTo>
                    <a:pt x="12687" y="24419"/>
                  </a:lnTo>
                  <a:lnTo>
                    <a:pt x="12878" y="24705"/>
                  </a:lnTo>
                  <a:lnTo>
                    <a:pt x="13164" y="24897"/>
                  </a:lnTo>
                  <a:lnTo>
                    <a:pt x="13545" y="25088"/>
                  </a:lnTo>
                  <a:lnTo>
                    <a:pt x="13831" y="25183"/>
                  </a:lnTo>
                  <a:lnTo>
                    <a:pt x="14595" y="25183"/>
                  </a:lnTo>
                  <a:lnTo>
                    <a:pt x="14881" y="25088"/>
                  </a:lnTo>
                  <a:lnTo>
                    <a:pt x="15262" y="24897"/>
                  </a:lnTo>
                  <a:lnTo>
                    <a:pt x="15548" y="24705"/>
                  </a:lnTo>
                  <a:lnTo>
                    <a:pt x="15740" y="24419"/>
                  </a:lnTo>
                  <a:lnTo>
                    <a:pt x="15929" y="24038"/>
                  </a:lnTo>
                  <a:lnTo>
                    <a:pt x="16026" y="23752"/>
                  </a:lnTo>
                  <a:lnTo>
                    <a:pt x="16026" y="23371"/>
                  </a:lnTo>
                  <a:lnTo>
                    <a:pt x="15929" y="22797"/>
                  </a:lnTo>
                  <a:lnTo>
                    <a:pt x="15740" y="22321"/>
                  </a:lnTo>
                  <a:lnTo>
                    <a:pt x="15453" y="22035"/>
                  </a:lnTo>
                  <a:lnTo>
                    <a:pt x="15071" y="21749"/>
                  </a:lnTo>
                  <a:lnTo>
                    <a:pt x="14690" y="21558"/>
                  </a:lnTo>
                  <a:close/>
                  <a:moveTo>
                    <a:pt x="22893" y="21558"/>
                  </a:moveTo>
                  <a:lnTo>
                    <a:pt x="22512" y="21749"/>
                  </a:lnTo>
                  <a:lnTo>
                    <a:pt x="22130" y="22035"/>
                  </a:lnTo>
                  <a:lnTo>
                    <a:pt x="21844" y="22321"/>
                  </a:lnTo>
                  <a:lnTo>
                    <a:pt x="21654" y="22797"/>
                  </a:lnTo>
                  <a:lnTo>
                    <a:pt x="21558" y="23371"/>
                  </a:lnTo>
                  <a:lnTo>
                    <a:pt x="21558" y="23752"/>
                  </a:lnTo>
                  <a:lnTo>
                    <a:pt x="21654" y="24038"/>
                  </a:lnTo>
                  <a:lnTo>
                    <a:pt x="21844" y="24419"/>
                  </a:lnTo>
                  <a:lnTo>
                    <a:pt x="22035" y="24705"/>
                  </a:lnTo>
                  <a:lnTo>
                    <a:pt x="22321" y="24897"/>
                  </a:lnTo>
                  <a:lnTo>
                    <a:pt x="22702" y="25088"/>
                  </a:lnTo>
                  <a:lnTo>
                    <a:pt x="22988" y="25183"/>
                  </a:lnTo>
                  <a:lnTo>
                    <a:pt x="23752" y="25183"/>
                  </a:lnTo>
                  <a:lnTo>
                    <a:pt x="24038" y="25088"/>
                  </a:lnTo>
                  <a:lnTo>
                    <a:pt x="24419" y="24897"/>
                  </a:lnTo>
                  <a:lnTo>
                    <a:pt x="24705" y="24705"/>
                  </a:lnTo>
                  <a:lnTo>
                    <a:pt x="24897" y="24419"/>
                  </a:lnTo>
                  <a:lnTo>
                    <a:pt x="25088" y="24038"/>
                  </a:lnTo>
                  <a:lnTo>
                    <a:pt x="25183" y="23752"/>
                  </a:lnTo>
                  <a:lnTo>
                    <a:pt x="25183" y="23371"/>
                  </a:lnTo>
                  <a:lnTo>
                    <a:pt x="25088" y="22797"/>
                  </a:lnTo>
                  <a:lnTo>
                    <a:pt x="24897" y="22321"/>
                  </a:lnTo>
                  <a:lnTo>
                    <a:pt x="24610" y="22035"/>
                  </a:lnTo>
                  <a:lnTo>
                    <a:pt x="24229" y="21749"/>
                  </a:lnTo>
                  <a:lnTo>
                    <a:pt x="23847" y="21558"/>
                  </a:lnTo>
                  <a:close/>
                  <a:moveTo>
                    <a:pt x="32050" y="21558"/>
                  </a:moveTo>
                  <a:lnTo>
                    <a:pt x="31669" y="21749"/>
                  </a:lnTo>
                  <a:lnTo>
                    <a:pt x="31287" y="22035"/>
                  </a:lnTo>
                  <a:lnTo>
                    <a:pt x="31001" y="22321"/>
                  </a:lnTo>
                  <a:lnTo>
                    <a:pt x="30811" y="22797"/>
                  </a:lnTo>
                  <a:lnTo>
                    <a:pt x="30714" y="23371"/>
                  </a:lnTo>
                  <a:lnTo>
                    <a:pt x="30714" y="23752"/>
                  </a:lnTo>
                  <a:lnTo>
                    <a:pt x="30811" y="24038"/>
                  </a:lnTo>
                  <a:lnTo>
                    <a:pt x="31001" y="24419"/>
                  </a:lnTo>
                  <a:lnTo>
                    <a:pt x="31192" y="24705"/>
                  </a:lnTo>
                  <a:lnTo>
                    <a:pt x="31478" y="24897"/>
                  </a:lnTo>
                  <a:lnTo>
                    <a:pt x="31859" y="25088"/>
                  </a:lnTo>
                  <a:lnTo>
                    <a:pt x="32145" y="25183"/>
                  </a:lnTo>
                  <a:lnTo>
                    <a:pt x="32909" y="25183"/>
                  </a:lnTo>
                  <a:lnTo>
                    <a:pt x="33195" y="25088"/>
                  </a:lnTo>
                  <a:lnTo>
                    <a:pt x="33578" y="24897"/>
                  </a:lnTo>
                  <a:lnTo>
                    <a:pt x="33864" y="24705"/>
                  </a:lnTo>
                  <a:lnTo>
                    <a:pt x="34053" y="24419"/>
                  </a:lnTo>
                  <a:lnTo>
                    <a:pt x="34245" y="24038"/>
                  </a:lnTo>
                  <a:lnTo>
                    <a:pt x="34340" y="23752"/>
                  </a:lnTo>
                  <a:lnTo>
                    <a:pt x="34340" y="23371"/>
                  </a:lnTo>
                  <a:lnTo>
                    <a:pt x="34245" y="22797"/>
                  </a:lnTo>
                  <a:lnTo>
                    <a:pt x="34053" y="22321"/>
                  </a:lnTo>
                  <a:lnTo>
                    <a:pt x="33767" y="22035"/>
                  </a:lnTo>
                  <a:lnTo>
                    <a:pt x="33386" y="21749"/>
                  </a:lnTo>
                  <a:lnTo>
                    <a:pt x="33004" y="21558"/>
                  </a:lnTo>
                  <a:close/>
                  <a:moveTo>
                    <a:pt x="41207" y="21558"/>
                  </a:moveTo>
                  <a:lnTo>
                    <a:pt x="40826" y="21749"/>
                  </a:lnTo>
                  <a:lnTo>
                    <a:pt x="40445" y="22035"/>
                  </a:lnTo>
                  <a:lnTo>
                    <a:pt x="40159" y="22321"/>
                  </a:lnTo>
                  <a:lnTo>
                    <a:pt x="39968" y="22797"/>
                  </a:lnTo>
                  <a:lnTo>
                    <a:pt x="39873" y="23371"/>
                  </a:lnTo>
                  <a:lnTo>
                    <a:pt x="39873" y="23752"/>
                  </a:lnTo>
                  <a:lnTo>
                    <a:pt x="39968" y="24038"/>
                  </a:lnTo>
                  <a:lnTo>
                    <a:pt x="40159" y="24419"/>
                  </a:lnTo>
                  <a:lnTo>
                    <a:pt x="40349" y="24705"/>
                  </a:lnTo>
                  <a:lnTo>
                    <a:pt x="40635" y="24897"/>
                  </a:lnTo>
                  <a:lnTo>
                    <a:pt x="41018" y="25088"/>
                  </a:lnTo>
                  <a:lnTo>
                    <a:pt x="41304" y="25183"/>
                  </a:lnTo>
                  <a:lnTo>
                    <a:pt x="42066" y="25183"/>
                  </a:lnTo>
                  <a:lnTo>
                    <a:pt x="42352" y="25088"/>
                  </a:lnTo>
                  <a:lnTo>
                    <a:pt x="42735" y="24897"/>
                  </a:lnTo>
                  <a:lnTo>
                    <a:pt x="43021" y="24705"/>
                  </a:lnTo>
                  <a:lnTo>
                    <a:pt x="43210" y="24419"/>
                  </a:lnTo>
                  <a:lnTo>
                    <a:pt x="43402" y="24038"/>
                  </a:lnTo>
                  <a:lnTo>
                    <a:pt x="43497" y="23752"/>
                  </a:lnTo>
                  <a:lnTo>
                    <a:pt x="43497" y="23371"/>
                  </a:lnTo>
                  <a:lnTo>
                    <a:pt x="43402" y="22797"/>
                  </a:lnTo>
                  <a:lnTo>
                    <a:pt x="43210" y="22321"/>
                  </a:lnTo>
                  <a:lnTo>
                    <a:pt x="42924" y="22035"/>
                  </a:lnTo>
                  <a:lnTo>
                    <a:pt x="42543" y="21749"/>
                  </a:lnTo>
                  <a:lnTo>
                    <a:pt x="42162" y="21558"/>
                  </a:lnTo>
                  <a:close/>
                  <a:moveTo>
                    <a:pt x="50366" y="21558"/>
                  </a:moveTo>
                  <a:lnTo>
                    <a:pt x="49983" y="21749"/>
                  </a:lnTo>
                  <a:lnTo>
                    <a:pt x="49602" y="22035"/>
                  </a:lnTo>
                  <a:lnTo>
                    <a:pt x="49316" y="22321"/>
                  </a:lnTo>
                  <a:lnTo>
                    <a:pt x="49125" y="22797"/>
                  </a:lnTo>
                  <a:lnTo>
                    <a:pt x="49030" y="23371"/>
                  </a:lnTo>
                  <a:lnTo>
                    <a:pt x="49030" y="23752"/>
                  </a:lnTo>
                  <a:lnTo>
                    <a:pt x="49125" y="24038"/>
                  </a:lnTo>
                  <a:lnTo>
                    <a:pt x="49316" y="24419"/>
                  </a:lnTo>
                  <a:lnTo>
                    <a:pt x="49507" y="24705"/>
                  </a:lnTo>
                  <a:lnTo>
                    <a:pt x="49794" y="24897"/>
                  </a:lnTo>
                  <a:lnTo>
                    <a:pt x="50175" y="25088"/>
                  </a:lnTo>
                  <a:lnTo>
                    <a:pt x="50461" y="25183"/>
                  </a:lnTo>
                  <a:lnTo>
                    <a:pt x="51224" y="25183"/>
                  </a:lnTo>
                  <a:lnTo>
                    <a:pt x="51511" y="25088"/>
                  </a:lnTo>
                  <a:lnTo>
                    <a:pt x="51892" y="24897"/>
                  </a:lnTo>
                  <a:lnTo>
                    <a:pt x="52178" y="24705"/>
                  </a:lnTo>
                  <a:lnTo>
                    <a:pt x="52369" y="24419"/>
                  </a:lnTo>
                  <a:lnTo>
                    <a:pt x="52559" y="24038"/>
                  </a:lnTo>
                  <a:lnTo>
                    <a:pt x="52655" y="23752"/>
                  </a:lnTo>
                  <a:lnTo>
                    <a:pt x="52655" y="23371"/>
                  </a:lnTo>
                  <a:lnTo>
                    <a:pt x="52559" y="22797"/>
                  </a:lnTo>
                  <a:lnTo>
                    <a:pt x="52369" y="22321"/>
                  </a:lnTo>
                  <a:lnTo>
                    <a:pt x="52083" y="22035"/>
                  </a:lnTo>
                  <a:lnTo>
                    <a:pt x="51700" y="21749"/>
                  </a:lnTo>
                  <a:lnTo>
                    <a:pt x="51319" y="21558"/>
                  </a:lnTo>
                  <a:close/>
                  <a:moveTo>
                    <a:pt x="59523" y="21558"/>
                  </a:moveTo>
                  <a:lnTo>
                    <a:pt x="59140" y="21749"/>
                  </a:lnTo>
                  <a:lnTo>
                    <a:pt x="58759" y="22035"/>
                  </a:lnTo>
                  <a:lnTo>
                    <a:pt x="58473" y="22321"/>
                  </a:lnTo>
                  <a:lnTo>
                    <a:pt x="58282" y="22797"/>
                  </a:lnTo>
                  <a:lnTo>
                    <a:pt x="58187" y="23371"/>
                  </a:lnTo>
                  <a:lnTo>
                    <a:pt x="58187" y="23752"/>
                  </a:lnTo>
                  <a:lnTo>
                    <a:pt x="58282" y="24038"/>
                  </a:lnTo>
                  <a:lnTo>
                    <a:pt x="58473" y="24419"/>
                  </a:lnTo>
                  <a:lnTo>
                    <a:pt x="58664" y="24705"/>
                  </a:lnTo>
                  <a:lnTo>
                    <a:pt x="58951" y="24897"/>
                  </a:lnTo>
                  <a:lnTo>
                    <a:pt x="59332" y="25088"/>
                  </a:lnTo>
                  <a:lnTo>
                    <a:pt x="59618" y="25183"/>
                  </a:lnTo>
                  <a:lnTo>
                    <a:pt x="60381" y="25183"/>
                  </a:lnTo>
                  <a:lnTo>
                    <a:pt x="60667" y="25088"/>
                  </a:lnTo>
                  <a:lnTo>
                    <a:pt x="61048" y="24897"/>
                  </a:lnTo>
                  <a:lnTo>
                    <a:pt x="61335" y="24705"/>
                  </a:lnTo>
                  <a:lnTo>
                    <a:pt x="61526" y="24419"/>
                  </a:lnTo>
                  <a:lnTo>
                    <a:pt x="61717" y="24038"/>
                  </a:lnTo>
                  <a:lnTo>
                    <a:pt x="61812" y="23752"/>
                  </a:lnTo>
                  <a:lnTo>
                    <a:pt x="61812" y="23371"/>
                  </a:lnTo>
                  <a:lnTo>
                    <a:pt x="61717" y="22797"/>
                  </a:lnTo>
                  <a:lnTo>
                    <a:pt x="61526" y="22321"/>
                  </a:lnTo>
                  <a:lnTo>
                    <a:pt x="61240" y="22035"/>
                  </a:lnTo>
                  <a:lnTo>
                    <a:pt x="60859" y="21749"/>
                  </a:lnTo>
                  <a:lnTo>
                    <a:pt x="60476" y="21558"/>
                  </a:lnTo>
                  <a:close/>
                  <a:moveTo>
                    <a:pt x="68680" y="21558"/>
                  </a:moveTo>
                  <a:lnTo>
                    <a:pt x="68299" y="21749"/>
                  </a:lnTo>
                  <a:lnTo>
                    <a:pt x="67916" y="22035"/>
                  </a:lnTo>
                  <a:lnTo>
                    <a:pt x="67630" y="22321"/>
                  </a:lnTo>
                  <a:lnTo>
                    <a:pt x="67440" y="22797"/>
                  </a:lnTo>
                  <a:lnTo>
                    <a:pt x="67344" y="23371"/>
                  </a:lnTo>
                  <a:lnTo>
                    <a:pt x="67344" y="23752"/>
                  </a:lnTo>
                  <a:lnTo>
                    <a:pt x="67440" y="24038"/>
                  </a:lnTo>
                  <a:lnTo>
                    <a:pt x="67630" y="24419"/>
                  </a:lnTo>
                  <a:lnTo>
                    <a:pt x="67821" y="24705"/>
                  </a:lnTo>
                  <a:lnTo>
                    <a:pt x="68107" y="24897"/>
                  </a:lnTo>
                  <a:lnTo>
                    <a:pt x="68488" y="25088"/>
                  </a:lnTo>
                  <a:lnTo>
                    <a:pt x="68775" y="25183"/>
                  </a:lnTo>
                  <a:lnTo>
                    <a:pt x="69538" y="25183"/>
                  </a:lnTo>
                  <a:lnTo>
                    <a:pt x="69824" y="25088"/>
                  </a:lnTo>
                  <a:lnTo>
                    <a:pt x="70205" y="24897"/>
                  </a:lnTo>
                  <a:lnTo>
                    <a:pt x="70492" y="24705"/>
                  </a:lnTo>
                  <a:lnTo>
                    <a:pt x="70683" y="24419"/>
                  </a:lnTo>
                  <a:lnTo>
                    <a:pt x="70874" y="24038"/>
                  </a:lnTo>
                  <a:lnTo>
                    <a:pt x="70969" y="23752"/>
                  </a:lnTo>
                  <a:lnTo>
                    <a:pt x="70969" y="23371"/>
                  </a:lnTo>
                  <a:lnTo>
                    <a:pt x="70874" y="22797"/>
                  </a:lnTo>
                  <a:lnTo>
                    <a:pt x="70683" y="22321"/>
                  </a:lnTo>
                  <a:lnTo>
                    <a:pt x="70397" y="22035"/>
                  </a:lnTo>
                  <a:lnTo>
                    <a:pt x="70016" y="21749"/>
                  </a:lnTo>
                  <a:lnTo>
                    <a:pt x="69633" y="21558"/>
                  </a:lnTo>
                  <a:close/>
                  <a:moveTo>
                    <a:pt x="77837" y="21558"/>
                  </a:moveTo>
                  <a:lnTo>
                    <a:pt x="77456" y="21749"/>
                  </a:lnTo>
                  <a:lnTo>
                    <a:pt x="77075" y="22035"/>
                  </a:lnTo>
                  <a:lnTo>
                    <a:pt x="76789" y="22321"/>
                  </a:lnTo>
                  <a:lnTo>
                    <a:pt x="76597" y="22797"/>
                  </a:lnTo>
                  <a:lnTo>
                    <a:pt x="76502" y="23371"/>
                  </a:lnTo>
                  <a:lnTo>
                    <a:pt x="76502" y="23752"/>
                  </a:lnTo>
                  <a:lnTo>
                    <a:pt x="76597" y="24038"/>
                  </a:lnTo>
                  <a:lnTo>
                    <a:pt x="76789" y="24419"/>
                  </a:lnTo>
                  <a:lnTo>
                    <a:pt x="76978" y="24705"/>
                  </a:lnTo>
                  <a:lnTo>
                    <a:pt x="77264" y="24897"/>
                  </a:lnTo>
                  <a:lnTo>
                    <a:pt x="77647" y="25088"/>
                  </a:lnTo>
                  <a:lnTo>
                    <a:pt x="77933" y="25183"/>
                  </a:lnTo>
                  <a:lnTo>
                    <a:pt x="78695" y="25183"/>
                  </a:lnTo>
                  <a:lnTo>
                    <a:pt x="78981" y="25088"/>
                  </a:lnTo>
                  <a:lnTo>
                    <a:pt x="79364" y="24897"/>
                  </a:lnTo>
                  <a:lnTo>
                    <a:pt x="79650" y="24705"/>
                  </a:lnTo>
                  <a:lnTo>
                    <a:pt x="79840" y="24419"/>
                  </a:lnTo>
                  <a:lnTo>
                    <a:pt x="80031" y="24038"/>
                  </a:lnTo>
                  <a:lnTo>
                    <a:pt x="80126" y="23752"/>
                  </a:lnTo>
                  <a:lnTo>
                    <a:pt x="80126" y="23371"/>
                  </a:lnTo>
                  <a:lnTo>
                    <a:pt x="80031" y="22797"/>
                  </a:lnTo>
                  <a:lnTo>
                    <a:pt x="79840" y="22321"/>
                  </a:lnTo>
                  <a:lnTo>
                    <a:pt x="79554" y="22035"/>
                  </a:lnTo>
                  <a:lnTo>
                    <a:pt x="79173" y="21749"/>
                  </a:lnTo>
                  <a:lnTo>
                    <a:pt x="78792" y="21558"/>
                  </a:lnTo>
                  <a:close/>
                  <a:moveTo>
                    <a:pt x="86995" y="21558"/>
                  </a:moveTo>
                  <a:lnTo>
                    <a:pt x="86613" y="21749"/>
                  </a:lnTo>
                  <a:lnTo>
                    <a:pt x="86232" y="22035"/>
                  </a:lnTo>
                  <a:lnTo>
                    <a:pt x="85946" y="22321"/>
                  </a:lnTo>
                  <a:lnTo>
                    <a:pt x="85754" y="22797"/>
                  </a:lnTo>
                  <a:lnTo>
                    <a:pt x="85659" y="23371"/>
                  </a:lnTo>
                  <a:lnTo>
                    <a:pt x="85659" y="23752"/>
                  </a:lnTo>
                  <a:lnTo>
                    <a:pt x="85754" y="24038"/>
                  </a:lnTo>
                  <a:lnTo>
                    <a:pt x="85946" y="24419"/>
                  </a:lnTo>
                  <a:lnTo>
                    <a:pt x="86135" y="24705"/>
                  </a:lnTo>
                  <a:lnTo>
                    <a:pt x="86423" y="24897"/>
                  </a:lnTo>
                  <a:lnTo>
                    <a:pt x="86804" y="25088"/>
                  </a:lnTo>
                  <a:lnTo>
                    <a:pt x="87090" y="25183"/>
                  </a:lnTo>
                  <a:lnTo>
                    <a:pt x="87854" y="25183"/>
                  </a:lnTo>
                  <a:lnTo>
                    <a:pt x="88140" y="25088"/>
                  </a:lnTo>
                  <a:lnTo>
                    <a:pt x="88521" y="24897"/>
                  </a:lnTo>
                  <a:lnTo>
                    <a:pt x="88807" y="24705"/>
                  </a:lnTo>
                  <a:lnTo>
                    <a:pt x="88998" y="24419"/>
                  </a:lnTo>
                  <a:lnTo>
                    <a:pt x="89188" y="24038"/>
                  </a:lnTo>
                  <a:lnTo>
                    <a:pt x="89285" y="23752"/>
                  </a:lnTo>
                  <a:lnTo>
                    <a:pt x="89285" y="23371"/>
                  </a:lnTo>
                  <a:lnTo>
                    <a:pt x="89188" y="22797"/>
                  </a:lnTo>
                  <a:lnTo>
                    <a:pt x="88998" y="22321"/>
                  </a:lnTo>
                  <a:lnTo>
                    <a:pt x="88712" y="22035"/>
                  </a:lnTo>
                  <a:lnTo>
                    <a:pt x="88330" y="21749"/>
                  </a:lnTo>
                  <a:lnTo>
                    <a:pt x="87949" y="21558"/>
                  </a:lnTo>
                  <a:close/>
                  <a:moveTo>
                    <a:pt x="96152" y="21558"/>
                  </a:moveTo>
                  <a:lnTo>
                    <a:pt x="95770" y="21749"/>
                  </a:lnTo>
                  <a:lnTo>
                    <a:pt x="95389" y="22035"/>
                  </a:lnTo>
                  <a:lnTo>
                    <a:pt x="95102" y="22321"/>
                  </a:lnTo>
                  <a:lnTo>
                    <a:pt x="94911" y="22797"/>
                  </a:lnTo>
                  <a:lnTo>
                    <a:pt x="94816" y="23371"/>
                  </a:lnTo>
                  <a:lnTo>
                    <a:pt x="94816" y="23752"/>
                  </a:lnTo>
                  <a:lnTo>
                    <a:pt x="94911" y="24038"/>
                  </a:lnTo>
                  <a:lnTo>
                    <a:pt x="95102" y="24419"/>
                  </a:lnTo>
                  <a:lnTo>
                    <a:pt x="95294" y="24705"/>
                  </a:lnTo>
                  <a:lnTo>
                    <a:pt x="95580" y="24897"/>
                  </a:lnTo>
                  <a:lnTo>
                    <a:pt x="95961" y="25088"/>
                  </a:lnTo>
                  <a:lnTo>
                    <a:pt x="96247" y="25183"/>
                  </a:lnTo>
                  <a:lnTo>
                    <a:pt x="97011" y="25183"/>
                  </a:lnTo>
                  <a:lnTo>
                    <a:pt x="97297" y="25088"/>
                  </a:lnTo>
                  <a:lnTo>
                    <a:pt x="97678" y="24897"/>
                  </a:lnTo>
                  <a:lnTo>
                    <a:pt x="97964" y="24705"/>
                  </a:lnTo>
                  <a:lnTo>
                    <a:pt x="98155" y="24419"/>
                  </a:lnTo>
                  <a:lnTo>
                    <a:pt x="98345" y="24038"/>
                  </a:lnTo>
                  <a:lnTo>
                    <a:pt x="98441" y="23752"/>
                  </a:lnTo>
                  <a:lnTo>
                    <a:pt x="98441" y="23371"/>
                  </a:lnTo>
                  <a:lnTo>
                    <a:pt x="98345" y="22797"/>
                  </a:lnTo>
                  <a:lnTo>
                    <a:pt x="98155" y="22321"/>
                  </a:lnTo>
                  <a:lnTo>
                    <a:pt x="97869" y="22035"/>
                  </a:lnTo>
                  <a:lnTo>
                    <a:pt x="97487" y="21749"/>
                  </a:lnTo>
                  <a:lnTo>
                    <a:pt x="97106" y="21558"/>
                  </a:lnTo>
                  <a:close/>
                  <a:moveTo>
                    <a:pt x="105309" y="21558"/>
                  </a:moveTo>
                  <a:lnTo>
                    <a:pt x="104928" y="21749"/>
                  </a:lnTo>
                  <a:lnTo>
                    <a:pt x="104546" y="22035"/>
                  </a:lnTo>
                  <a:lnTo>
                    <a:pt x="104259" y="22321"/>
                  </a:lnTo>
                  <a:lnTo>
                    <a:pt x="104070" y="22797"/>
                  </a:lnTo>
                  <a:lnTo>
                    <a:pt x="103973" y="23371"/>
                  </a:lnTo>
                  <a:lnTo>
                    <a:pt x="103973" y="23752"/>
                  </a:lnTo>
                  <a:lnTo>
                    <a:pt x="104070" y="24038"/>
                  </a:lnTo>
                  <a:lnTo>
                    <a:pt x="104259" y="24419"/>
                  </a:lnTo>
                  <a:lnTo>
                    <a:pt x="104451" y="24705"/>
                  </a:lnTo>
                  <a:lnTo>
                    <a:pt x="104737" y="24897"/>
                  </a:lnTo>
                  <a:lnTo>
                    <a:pt x="105118" y="25088"/>
                  </a:lnTo>
                  <a:lnTo>
                    <a:pt x="105404" y="25183"/>
                  </a:lnTo>
                  <a:lnTo>
                    <a:pt x="106168" y="25183"/>
                  </a:lnTo>
                  <a:lnTo>
                    <a:pt x="106454" y="25088"/>
                  </a:lnTo>
                  <a:lnTo>
                    <a:pt x="106835" y="24897"/>
                  </a:lnTo>
                  <a:lnTo>
                    <a:pt x="107121" y="24705"/>
                  </a:lnTo>
                  <a:lnTo>
                    <a:pt x="107312" y="24419"/>
                  </a:lnTo>
                  <a:lnTo>
                    <a:pt x="107504" y="24038"/>
                  </a:lnTo>
                  <a:lnTo>
                    <a:pt x="107598" y="23752"/>
                  </a:lnTo>
                  <a:lnTo>
                    <a:pt x="107598" y="23371"/>
                  </a:lnTo>
                  <a:lnTo>
                    <a:pt x="106262" y="21558"/>
                  </a:lnTo>
                  <a:close/>
                  <a:moveTo>
                    <a:pt x="10303" y="26232"/>
                  </a:moveTo>
                  <a:lnTo>
                    <a:pt x="8394" y="29284"/>
                  </a:lnTo>
                  <a:lnTo>
                    <a:pt x="8586" y="29475"/>
                  </a:lnTo>
                  <a:lnTo>
                    <a:pt x="8967" y="29666"/>
                  </a:lnTo>
                  <a:lnTo>
                    <a:pt x="9253" y="29761"/>
                  </a:lnTo>
                  <a:lnTo>
                    <a:pt x="10016" y="29761"/>
                  </a:lnTo>
                  <a:lnTo>
                    <a:pt x="10303" y="29666"/>
                  </a:lnTo>
                  <a:lnTo>
                    <a:pt x="10684" y="29475"/>
                  </a:lnTo>
                  <a:lnTo>
                    <a:pt x="10970" y="29284"/>
                  </a:lnTo>
                  <a:lnTo>
                    <a:pt x="11161" y="28998"/>
                  </a:lnTo>
                  <a:lnTo>
                    <a:pt x="11351" y="28617"/>
                  </a:lnTo>
                  <a:lnTo>
                    <a:pt x="11447" y="28330"/>
                  </a:lnTo>
                  <a:lnTo>
                    <a:pt x="11447" y="27949"/>
                  </a:lnTo>
                  <a:lnTo>
                    <a:pt x="11351" y="27377"/>
                  </a:lnTo>
                  <a:lnTo>
                    <a:pt x="11161" y="26900"/>
                  </a:lnTo>
                  <a:lnTo>
                    <a:pt x="10779" y="26519"/>
                  </a:lnTo>
                  <a:lnTo>
                    <a:pt x="10303" y="26232"/>
                  </a:lnTo>
                  <a:close/>
                  <a:moveTo>
                    <a:pt x="18410" y="26136"/>
                  </a:moveTo>
                  <a:lnTo>
                    <a:pt x="18124" y="26232"/>
                  </a:lnTo>
                  <a:lnTo>
                    <a:pt x="17743" y="26422"/>
                  </a:lnTo>
                  <a:lnTo>
                    <a:pt x="17457" y="26613"/>
                  </a:lnTo>
                  <a:lnTo>
                    <a:pt x="17265" y="26900"/>
                  </a:lnTo>
                  <a:lnTo>
                    <a:pt x="17074" y="27281"/>
                  </a:lnTo>
                  <a:lnTo>
                    <a:pt x="16979" y="27567"/>
                  </a:lnTo>
                  <a:lnTo>
                    <a:pt x="16979" y="27949"/>
                  </a:lnTo>
                  <a:lnTo>
                    <a:pt x="16979" y="28330"/>
                  </a:lnTo>
                  <a:lnTo>
                    <a:pt x="17074" y="28617"/>
                  </a:lnTo>
                  <a:lnTo>
                    <a:pt x="17265" y="28998"/>
                  </a:lnTo>
                  <a:lnTo>
                    <a:pt x="17457" y="29284"/>
                  </a:lnTo>
                  <a:lnTo>
                    <a:pt x="17743" y="29475"/>
                  </a:lnTo>
                  <a:lnTo>
                    <a:pt x="18124" y="29666"/>
                  </a:lnTo>
                  <a:lnTo>
                    <a:pt x="18410" y="29761"/>
                  </a:lnTo>
                  <a:lnTo>
                    <a:pt x="19173" y="29761"/>
                  </a:lnTo>
                  <a:lnTo>
                    <a:pt x="19460" y="29666"/>
                  </a:lnTo>
                  <a:lnTo>
                    <a:pt x="19841" y="29475"/>
                  </a:lnTo>
                  <a:lnTo>
                    <a:pt x="20127" y="29284"/>
                  </a:lnTo>
                  <a:lnTo>
                    <a:pt x="20318" y="28998"/>
                  </a:lnTo>
                  <a:lnTo>
                    <a:pt x="20509" y="28617"/>
                  </a:lnTo>
                  <a:lnTo>
                    <a:pt x="20604" y="28330"/>
                  </a:lnTo>
                  <a:lnTo>
                    <a:pt x="20604" y="27949"/>
                  </a:lnTo>
                  <a:lnTo>
                    <a:pt x="20604" y="27567"/>
                  </a:lnTo>
                  <a:lnTo>
                    <a:pt x="20509" y="27281"/>
                  </a:lnTo>
                  <a:lnTo>
                    <a:pt x="20318" y="26900"/>
                  </a:lnTo>
                  <a:lnTo>
                    <a:pt x="20127" y="26613"/>
                  </a:lnTo>
                  <a:lnTo>
                    <a:pt x="19841" y="26422"/>
                  </a:lnTo>
                  <a:lnTo>
                    <a:pt x="19460" y="26232"/>
                  </a:lnTo>
                  <a:lnTo>
                    <a:pt x="19173" y="26136"/>
                  </a:lnTo>
                  <a:close/>
                  <a:moveTo>
                    <a:pt x="27567" y="26136"/>
                  </a:moveTo>
                  <a:lnTo>
                    <a:pt x="27281" y="26232"/>
                  </a:lnTo>
                  <a:lnTo>
                    <a:pt x="26900" y="26422"/>
                  </a:lnTo>
                  <a:lnTo>
                    <a:pt x="26613" y="26613"/>
                  </a:lnTo>
                  <a:lnTo>
                    <a:pt x="26422" y="26900"/>
                  </a:lnTo>
                  <a:lnTo>
                    <a:pt x="26232" y="27281"/>
                  </a:lnTo>
                  <a:lnTo>
                    <a:pt x="26136" y="27567"/>
                  </a:lnTo>
                  <a:lnTo>
                    <a:pt x="26136" y="27949"/>
                  </a:lnTo>
                  <a:lnTo>
                    <a:pt x="26136" y="28330"/>
                  </a:lnTo>
                  <a:lnTo>
                    <a:pt x="26232" y="28617"/>
                  </a:lnTo>
                  <a:lnTo>
                    <a:pt x="26422" y="28998"/>
                  </a:lnTo>
                  <a:lnTo>
                    <a:pt x="26613" y="29284"/>
                  </a:lnTo>
                  <a:lnTo>
                    <a:pt x="26900" y="29475"/>
                  </a:lnTo>
                  <a:lnTo>
                    <a:pt x="27281" y="29666"/>
                  </a:lnTo>
                  <a:lnTo>
                    <a:pt x="27567" y="29761"/>
                  </a:lnTo>
                  <a:lnTo>
                    <a:pt x="28330" y="29761"/>
                  </a:lnTo>
                  <a:lnTo>
                    <a:pt x="28617" y="29666"/>
                  </a:lnTo>
                  <a:lnTo>
                    <a:pt x="28998" y="29475"/>
                  </a:lnTo>
                  <a:lnTo>
                    <a:pt x="29284" y="29284"/>
                  </a:lnTo>
                  <a:lnTo>
                    <a:pt x="29475" y="28998"/>
                  </a:lnTo>
                  <a:lnTo>
                    <a:pt x="29666" y="28617"/>
                  </a:lnTo>
                  <a:lnTo>
                    <a:pt x="29761" y="28330"/>
                  </a:lnTo>
                  <a:lnTo>
                    <a:pt x="29761" y="27949"/>
                  </a:lnTo>
                  <a:lnTo>
                    <a:pt x="29761" y="27567"/>
                  </a:lnTo>
                  <a:lnTo>
                    <a:pt x="29666" y="27281"/>
                  </a:lnTo>
                  <a:lnTo>
                    <a:pt x="29475" y="26900"/>
                  </a:lnTo>
                  <a:lnTo>
                    <a:pt x="29284" y="26613"/>
                  </a:lnTo>
                  <a:lnTo>
                    <a:pt x="28998" y="26422"/>
                  </a:lnTo>
                  <a:lnTo>
                    <a:pt x="28617" y="26232"/>
                  </a:lnTo>
                  <a:lnTo>
                    <a:pt x="28330" y="26136"/>
                  </a:lnTo>
                  <a:close/>
                  <a:moveTo>
                    <a:pt x="36725" y="26136"/>
                  </a:moveTo>
                  <a:lnTo>
                    <a:pt x="36439" y="26232"/>
                  </a:lnTo>
                  <a:lnTo>
                    <a:pt x="36057" y="26422"/>
                  </a:lnTo>
                  <a:lnTo>
                    <a:pt x="35770" y="26613"/>
                  </a:lnTo>
                  <a:lnTo>
                    <a:pt x="35581" y="26900"/>
                  </a:lnTo>
                  <a:lnTo>
                    <a:pt x="35389" y="27281"/>
                  </a:lnTo>
                  <a:lnTo>
                    <a:pt x="35295" y="27567"/>
                  </a:lnTo>
                  <a:lnTo>
                    <a:pt x="35295" y="27949"/>
                  </a:lnTo>
                  <a:lnTo>
                    <a:pt x="35295" y="28330"/>
                  </a:lnTo>
                  <a:lnTo>
                    <a:pt x="35389" y="28617"/>
                  </a:lnTo>
                  <a:lnTo>
                    <a:pt x="35581" y="28998"/>
                  </a:lnTo>
                  <a:lnTo>
                    <a:pt x="35770" y="29284"/>
                  </a:lnTo>
                  <a:lnTo>
                    <a:pt x="36057" y="29475"/>
                  </a:lnTo>
                  <a:lnTo>
                    <a:pt x="36439" y="29666"/>
                  </a:lnTo>
                  <a:lnTo>
                    <a:pt x="36725" y="29761"/>
                  </a:lnTo>
                  <a:lnTo>
                    <a:pt x="37487" y="29761"/>
                  </a:lnTo>
                  <a:lnTo>
                    <a:pt x="37774" y="29666"/>
                  </a:lnTo>
                  <a:lnTo>
                    <a:pt x="38156" y="29475"/>
                  </a:lnTo>
                  <a:lnTo>
                    <a:pt x="38442" y="29284"/>
                  </a:lnTo>
                  <a:lnTo>
                    <a:pt x="38632" y="28998"/>
                  </a:lnTo>
                  <a:lnTo>
                    <a:pt x="38823" y="28617"/>
                  </a:lnTo>
                  <a:lnTo>
                    <a:pt x="38918" y="28330"/>
                  </a:lnTo>
                  <a:lnTo>
                    <a:pt x="38918" y="27949"/>
                  </a:lnTo>
                  <a:lnTo>
                    <a:pt x="38918" y="27567"/>
                  </a:lnTo>
                  <a:lnTo>
                    <a:pt x="38823" y="27281"/>
                  </a:lnTo>
                  <a:lnTo>
                    <a:pt x="38632" y="26900"/>
                  </a:lnTo>
                  <a:lnTo>
                    <a:pt x="38442" y="26613"/>
                  </a:lnTo>
                  <a:lnTo>
                    <a:pt x="38156" y="26422"/>
                  </a:lnTo>
                  <a:lnTo>
                    <a:pt x="37774" y="26232"/>
                  </a:lnTo>
                  <a:lnTo>
                    <a:pt x="37487" y="26136"/>
                  </a:lnTo>
                  <a:close/>
                  <a:moveTo>
                    <a:pt x="45882" y="26136"/>
                  </a:moveTo>
                  <a:lnTo>
                    <a:pt x="45596" y="26232"/>
                  </a:lnTo>
                  <a:lnTo>
                    <a:pt x="45214" y="26422"/>
                  </a:lnTo>
                  <a:lnTo>
                    <a:pt x="44927" y="26613"/>
                  </a:lnTo>
                  <a:lnTo>
                    <a:pt x="44738" y="26900"/>
                  </a:lnTo>
                  <a:lnTo>
                    <a:pt x="44546" y="27281"/>
                  </a:lnTo>
                  <a:lnTo>
                    <a:pt x="44451" y="27567"/>
                  </a:lnTo>
                  <a:lnTo>
                    <a:pt x="44451" y="27949"/>
                  </a:lnTo>
                  <a:lnTo>
                    <a:pt x="44451" y="28330"/>
                  </a:lnTo>
                  <a:lnTo>
                    <a:pt x="44546" y="28617"/>
                  </a:lnTo>
                  <a:lnTo>
                    <a:pt x="44738" y="28998"/>
                  </a:lnTo>
                  <a:lnTo>
                    <a:pt x="44927" y="29284"/>
                  </a:lnTo>
                  <a:lnTo>
                    <a:pt x="45214" y="29475"/>
                  </a:lnTo>
                  <a:lnTo>
                    <a:pt x="45596" y="29666"/>
                  </a:lnTo>
                  <a:lnTo>
                    <a:pt x="45882" y="29761"/>
                  </a:lnTo>
                  <a:lnTo>
                    <a:pt x="46646" y="29761"/>
                  </a:lnTo>
                  <a:lnTo>
                    <a:pt x="46932" y="29666"/>
                  </a:lnTo>
                  <a:lnTo>
                    <a:pt x="47313" y="29475"/>
                  </a:lnTo>
                  <a:lnTo>
                    <a:pt x="47599" y="29284"/>
                  </a:lnTo>
                  <a:lnTo>
                    <a:pt x="47790" y="28998"/>
                  </a:lnTo>
                  <a:lnTo>
                    <a:pt x="47980" y="28617"/>
                  </a:lnTo>
                  <a:lnTo>
                    <a:pt x="48077" y="28330"/>
                  </a:lnTo>
                  <a:lnTo>
                    <a:pt x="48077" y="27949"/>
                  </a:lnTo>
                  <a:lnTo>
                    <a:pt x="48077" y="27567"/>
                  </a:lnTo>
                  <a:lnTo>
                    <a:pt x="47980" y="27281"/>
                  </a:lnTo>
                  <a:lnTo>
                    <a:pt x="47790" y="26900"/>
                  </a:lnTo>
                  <a:lnTo>
                    <a:pt x="47599" y="26613"/>
                  </a:lnTo>
                  <a:lnTo>
                    <a:pt x="47313" y="26422"/>
                  </a:lnTo>
                  <a:lnTo>
                    <a:pt x="46932" y="26232"/>
                  </a:lnTo>
                  <a:lnTo>
                    <a:pt x="46646" y="26136"/>
                  </a:lnTo>
                  <a:close/>
                  <a:moveTo>
                    <a:pt x="55039" y="26136"/>
                  </a:moveTo>
                  <a:lnTo>
                    <a:pt x="54753" y="26232"/>
                  </a:lnTo>
                  <a:lnTo>
                    <a:pt x="54372" y="26422"/>
                  </a:lnTo>
                  <a:lnTo>
                    <a:pt x="54086" y="26613"/>
                  </a:lnTo>
                  <a:lnTo>
                    <a:pt x="53895" y="26900"/>
                  </a:lnTo>
                  <a:lnTo>
                    <a:pt x="53703" y="27281"/>
                  </a:lnTo>
                  <a:lnTo>
                    <a:pt x="53608" y="27567"/>
                  </a:lnTo>
                  <a:lnTo>
                    <a:pt x="53608" y="27949"/>
                  </a:lnTo>
                  <a:lnTo>
                    <a:pt x="53608" y="28330"/>
                  </a:lnTo>
                  <a:lnTo>
                    <a:pt x="53703" y="28617"/>
                  </a:lnTo>
                  <a:lnTo>
                    <a:pt x="53895" y="28998"/>
                  </a:lnTo>
                  <a:lnTo>
                    <a:pt x="54086" y="29284"/>
                  </a:lnTo>
                  <a:lnTo>
                    <a:pt x="54372" y="29475"/>
                  </a:lnTo>
                  <a:lnTo>
                    <a:pt x="54753" y="29666"/>
                  </a:lnTo>
                  <a:lnTo>
                    <a:pt x="55039" y="29761"/>
                  </a:lnTo>
                  <a:lnTo>
                    <a:pt x="55803" y="29761"/>
                  </a:lnTo>
                  <a:lnTo>
                    <a:pt x="56089" y="29666"/>
                  </a:lnTo>
                  <a:lnTo>
                    <a:pt x="56470" y="29475"/>
                  </a:lnTo>
                  <a:lnTo>
                    <a:pt x="56756" y="29284"/>
                  </a:lnTo>
                  <a:lnTo>
                    <a:pt x="56947" y="28998"/>
                  </a:lnTo>
                  <a:lnTo>
                    <a:pt x="57137" y="28617"/>
                  </a:lnTo>
                  <a:lnTo>
                    <a:pt x="57234" y="28330"/>
                  </a:lnTo>
                  <a:lnTo>
                    <a:pt x="57234" y="27949"/>
                  </a:lnTo>
                  <a:lnTo>
                    <a:pt x="57234" y="27567"/>
                  </a:lnTo>
                  <a:lnTo>
                    <a:pt x="57137" y="27281"/>
                  </a:lnTo>
                  <a:lnTo>
                    <a:pt x="56947" y="26900"/>
                  </a:lnTo>
                  <a:lnTo>
                    <a:pt x="56756" y="26613"/>
                  </a:lnTo>
                  <a:lnTo>
                    <a:pt x="56470" y="26422"/>
                  </a:lnTo>
                  <a:lnTo>
                    <a:pt x="56089" y="26232"/>
                  </a:lnTo>
                  <a:lnTo>
                    <a:pt x="55803" y="26136"/>
                  </a:lnTo>
                  <a:close/>
                  <a:moveTo>
                    <a:pt x="64196" y="26136"/>
                  </a:moveTo>
                  <a:lnTo>
                    <a:pt x="63910" y="26232"/>
                  </a:lnTo>
                  <a:lnTo>
                    <a:pt x="63529" y="26422"/>
                  </a:lnTo>
                  <a:lnTo>
                    <a:pt x="63243" y="26613"/>
                  </a:lnTo>
                  <a:lnTo>
                    <a:pt x="63052" y="26900"/>
                  </a:lnTo>
                  <a:lnTo>
                    <a:pt x="62862" y="27281"/>
                  </a:lnTo>
                  <a:lnTo>
                    <a:pt x="62765" y="27567"/>
                  </a:lnTo>
                  <a:lnTo>
                    <a:pt x="62765" y="27949"/>
                  </a:lnTo>
                  <a:lnTo>
                    <a:pt x="62765" y="28330"/>
                  </a:lnTo>
                  <a:lnTo>
                    <a:pt x="62862" y="28617"/>
                  </a:lnTo>
                  <a:lnTo>
                    <a:pt x="63052" y="28998"/>
                  </a:lnTo>
                  <a:lnTo>
                    <a:pt x="63243" y="29284"/>
                  </a:lnTo>
                  <a:lnTo>
                    <a:pt x="63529" y="29475"/>
                  </a:lnTo>
                  <a:lnTo>
                    <a:pt x="63910" y="29666"/>
                  </a:lnTo>
                  <a:lnTo>
                    <a:pt x="64196" y="29761"/>
                  </a:lnTo>
                  <a:lnTo>
                    <a:pt x="64960" y="29761"/>
                  </a:lnTo>
                  <a:lnTo>
                    <a:pt x="65246" y="29666"/>
                  </a:lnTo>
                  <a:lnTo>
                    <a:pt x="65627" y="29475"/>
                  </a:lnTo>
                  <a:lnTo>
                    <a:pt x="65913" y="29284"/>
                  </a:lnTo>
                  <a:lnTo>
                    <a:pt x="66104" y="28998"/>
                  </a:lnTo>
                  <a:lnTo>
                    <a:pt x="66296" y="28617"/>
                  </a:lnTo>
                  <a:lnTo>
                    <a:pt x="66391" y="28330"/>
                  </a:lnTo>
                  <a:lnTo>
                    <a:pt x="66391" y="27949"/>
                  </a:lnTo>
                  <a:lnTo>
                    <a:pt x="66391" y="27567"/>
                  </a:lnTo>
                  <a:lnTo>
                    <a:pt x="66296" y="27281"/>
                  </a:lnTo>
                  <a:lnTo>
                    <a:pt x="66104" y="26900"/>
                  </a:lnTo>
                  <a:lnTo>
                    <a:pt x="65913" y="26613"/>
                  </a:lnTo>
                  <a:lnTo>
                    <a:pt x="65627" y="26422"/>
                  </a:lnTo>
                  <a:lnTo>
                    <a:pt x="65246" y="26232"/>
                  </a:lnTo>
                  <a:lnTo>
                    <a:pt x="64960" y="26136"/>
                  </a:lnTo>
                  <a:close/>
                  <a:moveTo>
                    <a:pt x="73355" y="26136"/>
                  </a:moveTo>
                  <a:lnTo>
                    <a:pt x="73069" y="26232"/>
                  </a:lnTo>
                  <a:lnTo>
                    <a:pt x="72686" y="26422"/>
                  </a:lnTo>
                  <a:lnTo>
                    <a:pt x="72400" y="26613"/>
                  </a:lnTo>
                  <a:lnTo>
                    <a:pt x="72209" y="26900"/>
                  </a:lnTo>
                  <a:lnTo>
                    <a:pt x="72019" y="27281"/>
                  </a:lnTo>
                  <a:lnTo>
                    <a:pt x="71922" y="27567"/>
                  </a:lnTo>
                  <a:lnTo>
                    <a:pt x="71922" y="27949"/>
                  </a:lnTo>
                  <a:lnTo>
                    <a:pt x="71922" y="28330"/>
                  </a:lnTo>
                  <a:lnTo>
                    <a:pt x="72019" y="28617"/>
                  </a:lnTo>
                  <a:lnTo>
                    <a:pt x="72209" y="28998"/>
                  </a:lnTo>
                  <a:lnTo>
                    <a:pt x="72400" y="29284"/>
                  </a:lnTo>
                  <a:lnTo>
                    <a:pt x="72686" y="29475"/>
                  </a:lnTo>
                  <a:lnTo>
                    <a:pt x="73069" y="29666"/>
                  </a:lnTo>
                  <a:lnTo>
                    <a:pt x="73355" y="29761"/>
                  </a:lnTo>
                  <a:lnTo>
                    <a:pt x="74117" y="29761"/>
                  </a:lnTo>
                  <a:lnTo>
                    <a:pt x="74403" y="29666"/>
                  </a:lnTo>
                  <a:lnTo>
                    <a:pt x="74785" y="29475"/>
                  </a:lnTo>
                  <a:lnTo>
                    <a:pt x="75072" y="29284"/>
                  </a:lnTo>
                  <a:lnTo>
                    <a:pt x="75261" y="28998"/>
                  </a:lnTo>
                  <a:lnTo>
                    <a:pt x="75453" y="28617"/>
                  </a:lnTo>
                  <a:lnTo>
                    <a:pt x="75548" y="28330"/>
                  </a:lnTo>
                  <a:lnTo>
                    <a:pt x="75548" y="27949"/>
                  </a:lnTo>
                  <a:lnTo>
                    <a:pt x="75548" y="27567"/>
                  </a:lnTo>
                  <a:lnTo>
                    <a:pt x="75453" y="27281"/>
                  </a:lnTo>
                  <a:lnTo>
                    <a:pt x="75261" y="26900"/>
                  </a:lnTo>
                  <a:lnTo>
                    <a:pt x="75072" y="26613"/>
                  </a:lnTo>
                  <a:lnTo>
                    <a:pt x="74785" y="26422"/>
                  </a:lnTo>
                  <a:lnTo>
                    <a:pt x="74403" y="26232"/>
                  </a:lnTo>
                  <a:lnTo>
                    <a:pt x="74117" y="26136"/>
                  </a:lnTo>
                  <a:close/>
                  <a:moveTo>
                    <a:pt x="82512" y="26136"/>
                  </a:moveTo>
                  <a:lnTo>
                    <a:pt x="82225" y="26232"/>
                  </a:lnTo>
                  <a:lnTo>
                    <a:pt x="81843" y="26422"/>
                  </a:lnTo>
                  <a:lnTo>
                    <a:pt x="81557" y="26613"/>
                  </a:lnTo>
                  <a:lnTo>
                    <a:pt x="81367" y="26900"/>
                  </a:lnTo>
                  <a:lnTo>
                    <a:pt x="81176" y="27281"/>
                  </a:lnTo>
                  <a:lnTo>
                    <a:pt x="81081" y="27567"/>
                  </a:lnTo>
                  <a:lnTo>
                    <a:pt x="81081" y="27949"/>
                  </a:lnTo>
                  <a:lnTo>
                    <a:pt x="81081" y="28330"/>
                  </a:lnTo>
                  <a:lnTo>
                    <a:pt x="81176" y="28617"/>
                  </a:lnTo>
                  <a:lnTo>
                    <a:pt x="81367" y="28998"/>
                  </a:lnTo>
                  <a:lnTo>
                    <a:pt x="81557" y="29284"/>
                  </a:lnTo>
                  <a:lnTo>
                    <a:pt x="81843" y="29475"/>
                  </a:lnTo>
                  <a:lnTo>
                    <a:pt x="82225" y="29666"/>
                  </a:lnTo>
                  <a:lnTo>
                    <a:pt x="82512" y="29761"/>
                  </a:lnTo>
                  <a:lnTo>
                    <a:pt x="83274" y="29761"/>
                  </a:lnTo>
                  <a:lnTo>
                    <a:pt x="83560" y="29666"/>
                  </a:lnTo>
                  <a:lnTo>
                    <a:pt x="83942" y="29475"/>
                  </a:lnTo>
                  <a:lnTo>
                    <a:pt x="84229" y="29284"/>
                  </a:lnTo>
                  <a:lnTo>
                    <a:pt x="84418" y="28998"/>
                  </a:lnTo>
                  <a:lnTo>
                    <a:pt x="84610" y="28617"/>
                  </a:lnTo>
                  <a:lnTo>
                    <a:pt x="84704" y="28330"/>
                  </a:lnTo>
                  <a:lnTo>
                    <a:pt x="84704" y="27949"/>
                  </a:lnTo>
                  <a:lnTo>
                    <a:pt x="84704" y="27567"/>
                  </a:lnTo>
                  <a:lnTo>
                    <a:pt x="84610" y="27281"/>
                  </a:lnTo>
                  <a:lnTo>
                    <a:pt x="84418" y="26900"/>
                  </a:lnTo>
                  <a:lnTo>
                    <a:pt x="84229" y="26613"/>
                  </a:lnTo>
                  <a:lnTo>
                    <a:pt x="83942" y="26422"/>
                  </a:lnTo>
                  <a:lnTo>
                    <a:pt x="83560" y="26232"/>
                  </a:lnTo>
                  <a:lnTo>
                    <a:pt x="83274" y="26136"/>
                  </a:lnTo>
                  <a:close/>
                  <a:moveTo>
                    <a:pt x="91669" y="26136"/>
                  </a:moveTo>
                  <a:lnTo>
                    <a:pt x="91382" y="26232"/>
                  </a:lnTo>
                  <a:lnTo>
                    <a:pt x="91001" y="26422"/>
                  </a:lnTo>
                  <a:lnTo>
                    <a:pt x="90715" y="26613"/>
                  </a:lnTo>
                  <a:lnTo>
                    <a:pt x="90524" y="26900"/>
                  </a:lnTo>
                  <a:lnTo>
                    <a:pt x="90333" y="27281"/>
                  </a:lnTo>
                  <a:lnTo>
                    <a:pt x="90238" y="27567"/>
                  </a:lnTo>
                  <a:lnTo>
                    <a:pt x="90238" y="27949"/>
                  </a:lnTo>
                  <a:lnTo>
                    <a:pt x="90238" y="28330"/>
                  </a:lnTo>
                  <a:lnTo>
                    <a:pt x="90333" y="28617"/>
                  </a:lnTo>
                  <a:lnTo>
                    <a:pt x="90524" y="28998"/>
                  </a:lnTo>
                  <a:lnTo>
                    <a:pt x="90715" y="29284"/>
                  </a:lnTo>
                  <a:lnTo>
                    <a:pt x="91001" y="29475"/>
                  </a:lnTo>
                  <a:lnTo>
                    <a:pt x="91382" y="29666"/>
                  </a:lnTo>
                  <a:lnTo>
                    <a:pt x="91669" y="29761"/>
                  </a:lnTo>
                  <a:lnTo>
                    <a:pt x="92432" y="29761"/>
                  </a:lnTo>
                  <a:lnTo>
                    <a:pt x="92718" y="29666"/>
                  </a:lnTo>
                  <a:lnTo>
                    <a:pt x="93099" y="29475"/>
                  </a:lnTo>
                  <a:lnTo>
                    <a:pt x="93386" y="29284"/>
                  </a:lnTo>
                  <a:lnTo>
                    <a:pt x="93577" y="28998"/>
                  </a:lnTo>
                  <a:lnTo>
                    <a:pt x="93767" y="28617"/>
                  </a:lnTo>
                  <a:lnTo>
                    <a:pt x="93863" y="28330"/>
                  </a:lnTo>
                  <a:lnTo>
                    <a:pt x="93863" y="27949"/>
                  </a:lnTo>
                  <a:lnTo>
                    <a:pt x="93863" y="27567"/>
                  </a:lnTo>
                  <a:lnTo>
                    <a:pt x="93767" y="27281"/>
                  </a:lnTo>
                  <a:lnTo>
                    <a:pt x="93577" y="26900"/>
                  </a:lnTo>
                  <a:lnTo>
                    <a:pt x="93386" y="26613"/>
                  </a:lnTo>
                  <a:lnTo>
                    <a:pt x="93099" y="26422"/>
                  </a:lnTo>
                  <a:lnTo>
                    <a:pt x="92718" y="26232"/>
                  </a:lnTo>
                  <a:lnTo>
                    <a:pt x="92432" y="26136"/>
                  </a:lnTo>
                  <a:close/>
                  <a:moveTo>
                    <a:pt x="100826" y="26136"/>
                  </a:moveTo>
                  <a:lnTo>
                    <a:pt x="100539" y="26232"/>
                  </a:lnTo>
                  <a:lnTo>
                    <a:pt x="100158" y="26422"/>
                  </a:lnTo>
                  <a:lnTo>
                    <a:pt x="99872" y="26613"/>
                  </a:lnTo>
                  <a:lnTo>
                    <a:pt x="99681" y="26900"/>
                  </a:lnTo>
                  <a:lnTo>
                    <a:pt x="99491" y="27281"/>
                  </a:lnTo>
                  <a:lnTo>
                    <a:pt x="99395" y="27567"/>
                  </a:lnTo>
                  <a:lnTo>
                    <a:pt x="99395" y="27949"/>
                  </a:lnTo>
                  <a:lnTo>
                    <a:pt x="99395" y="28330"/>
                  </a:lnTo>
                  <a:lnTo>
                    <a:pt x="99491" y="28617"/>
                  </a:lnTo>
                  <a:lnTo>
                    <a:pt x="99681" y="28998"/>
                  </a:lnTo>
                  <a:lnTo>
                    <a:pt x="99872" y="29284"/>
                  </a:lnTo>
                  <a:lnTo>
                    <a:pt x="100158" y="29475"/>
                  </a:lnTo>
                  <a:lnTo>
                    <a:pt x="100539" y="29666"/>
                  </a:lnTo>
                  <a:lnTo>
                    <a:pt x="100826" y="29761"/>
                  </a:lnTo>
                  <a:lnTo>
                    <a:pt x="101589" y="29761"/>
                  </a:lnTo>
                  <a:lnTo>
                    <a:pt x="101875" y="29666"/>
                  </a:lnTo>
                  <a:lnTo>
                    <a:pt x="102256" y="29475"/>
                  </a:lnTo>
                  <a:lnTo>
                    <a:pt x="102542" y="29284"/>
                  </a:lnTo>
                  <a:lnTo>
                    <a:pt x="102734" y="28998"/>
                  </a:lnTo>
                  <a:lnTo>
                    <a:pt x="102925" y="28617"/>
                  </a:lnTo>
                  <a:lnTo>
                    <a:pt x="103020" y="28330"/>
                  </a:lnTo>
                  <a:lnTo>
                    <a:pt x="103020" y="27949"/>
                  </a:lnTo>
                  <a:lnTo>
                    <a:pt x="103020" y="27567"/>
                  </a:lnTo>
                  <a:lnTo>
                    <a:pt x="102925" y="27281"/>
                  </a:lnTo>
                  <a:lnTo>
                    <a:pt x="102734" y="26900"/>
                  </a:lnTo>
                  <a:lnTo>
                    <a:pt x="102542" y="26613"/>
                  </a:lnTo>
                  <a:lnTo>
                    <a:pt x="102256" y="26422"/>
                  </a:lnTo>
                  <a:lnTo>
                    <a:pt x="101875" y="26232"/>
                  </a:lnTo>
                  <a:lnTo>
                    <a:pt x="101589" y="26136"/>
                  </a:lnTo>
                  <a:close/>
                  <a:moveTo>
                    <a:pt x="109696" y="26232"/>
                  </a:moveTo>
                  <a:lnTo>
                    <a:pt x="109220" y="26519"/>
                  </a:lnTo>
                  <a:lnTo>
                    <a:pt x="108838" y="26900"/>
                  </a:lnTo>
                  <a:lnTo>
                    <a:pt x="108648" y="27377"/>
                  </a:lnTo>
                  <a:lnTo>
                    <a:pt x="108552" y="27949"/>
                  </a:lnTo>
                  <a:lnTo>
                    <a:pt x="108552" y="28330"/>
                  </a:lnTo>
                  <a:lnTo>
                    <a:pt x="108648" y="28617"/>
                  </a:lnTo>
                  <a:lnTo>
                    <a:pt x="108838" y="28998"/>
                  </a:lnTo>
                  <a:lnTo>
                    <a:pt x="109029" y="29284"/>
                  </a:lnTo>
                  <a:lnTo>
                    <a:pt x="109315" y="29475"/>
                  </a:lnTo>
                  <a:lnTo>
                    <a:pt x="109696" y="29666"/>
                  </a:lnTo>
                  <a:lnTo>
                    <a:pt x="109983" y="29761"/>
                  </a:lnTo>
                  <a:lnTo>
                    <a:pt x="110746" y="29761"/>
                  </a:lnTo>
                  <a:lnTo>
                    <a:pt x="111032" y="29666"/>
                  </a:lnTo>
                  <a:lnTo>
                    <a:pt x="111413" y="29475"/>
                  </a:lnTo>
                  <a:lnTo>
                    <a:pt x="111605" y="29284"/>
                  </a:lnTo>
                  <a:lnTo>
                    <a:pt x="109696" y="26232"/>
                  </a:lnTo>
                  <a:close/>
                  <a:moveTo>
                    <a:pt x="6772" y="32050"/>
                  </a:moveTo>
                  <a:lnTo>
                    <a:pt x="5723" y="34245"/>
                  </a:lnTo>
                  <a:lnTo>
                    <a:pt x="6200" y="33959"/>
                  </a:lnTo>
                  <a:lnTo>
                    <a:pt x="6583" y="33576"/>
                  </a:lnTo>
                  <a:lnTo>
                    <a:pt x="6772" y="33100"/>
                  </a:lnTo>
                  <a:lnTo>
                    <a:pt x="6869" y="32528"/>
                  </a:lnTo>
                  <a:lnTo>
                    <a:pt x="6772" y="32050"/>
                  </a:lnTo>
                  <a:close/>
                  <a:moveTo>
                    <a:pt x="113227" y="32050"/>
                  </a:moveTo>
                  <a:lnTo>
                    <a:pt x="113132" y="32528"/>
                  </a:lnTo>
                  <a:lnTo>
                    <a:pt x="113227" y="33100"/>
                  </a:lnTo>
                  <a:lnTo>
                    <a:pt x="113418" y="33576"/>
                  </a:lnTo>
                  <a:lnTo>
                    <a:pt x="113799" y="33959"/>
                  </a:lnTo>
                  <a:lnTo>
                    <a:pt x="114276" y="34245"/>
                  </a:lnTo>
                  <a:lnTo>
                    <a:pt x="113227" y="32050"/>
                  </a:lnTo>
                  <a:close/>
                  <a:moveTo>
                    <a:pt x="13831" y="30714"/>
                  </a:moveTo>
                  <a:lnTo>
                    <a:pt x="13545" y="30811"/>
                  </a:lnTo>
                  <a:lnTo>
                    <a:pt x="13164" y="31001"/>
                  </a:lnTo>
                  <a:lnTo>
                    <a:pt x="12878" y="31192"/>
                  </a:lnTo>
                  <a:lnTo>
                    <a:pt x="12687" y="31478"/>
                  </a:lnTo>
                  <a:lnTo>
                    <a:pt x="12495" y="31859"/>
                  </a:lnTo>
                  <a:lnTo>
                    <a:pt x="12401" y="32145"/>
                  </a:lnTo>
                  <a:lnTo>
                    <a:pt x="12401" y="32528"/>
                  </a:lnTo>
                  <a:lnTo>
                    <a:pt x="12401" y="32909"/>
                  </a:lnTo>
                  <a:lnTo>
                    <a:pt x="12495" y="33195"/>
                  </a:lnTo>
                  <a:lnTo>
                    <a:pt x="12687" y="33576"/>
                  </a:lnTo>
                  <a:lnTo>
                    <a:pt x="12878" y="33862"/>
                  </a:lnTo>
                  <a:lnTo>
                    <a:pt x="13164" y="34053"/>
                  </a:lnTo>
                  <a:lnTo>
                    <a:pt x="13545" y="34245"/>
                  </a:lnTo>
                  <a:lnTo>
                    <a:pt x="13831" y="34340"/>
                  </a:lnTo>
                  <a:lnTo>
                    <a:pt x="14595" y="34340"/>
                  </a:lnTo>
                  <a:lnTo>
                    <a:pt x="14881" y="34245"/>
                  </a:lnTo>
                  <a:lnTo>
                    <a:pt x="15262" y="34053"/>
                  </a:lnTo>
                  <a:lnTo>
                    <a:pt x="15548" y="33862"/>
                  </a:lnTo>
                  <a:lnTo>
                    <a:pt x="15740" y="33576"/>
                  </a:lnTo>
                  <a:lnTo>
                    <a:pt x="15929" y="33195"/>
                  </a:lnTo>
                  <a:lnTo>
                    <a:pt x="16026" y="32909"/>
                  </a:lnTo>
                  <a:lnTo>
                    <a:pt x="16026" y="32528"/>
                  </a:lnTo>
                  <a:lnTo>
                    <a:pt x="16026" y="32145"/>
                  </a:lnTo>
                  <a:lnTo>
                    <a:pt x="15929" y="31859"/>
                  </a:lnTo>
                  <a:lnTo>
                    <a:pt x="15740" y="31478"/>
                  </a:lnTo>
                  <a:lnTo>
                    <a:pt x="15548" y="31192"/>
                  </a:lnTo>
                  <a:lnTo>
                    <a:pt x="15262" y="31001"/>
                  </a:lnTo>
                  <a:lnTo>
                    <a:pt x="14881" y="30811"/>
                  </a:lnTo>
                  <a:lnTo>
                    <a:pt x="14595" y="30714"/>
                  </a:lnTo>
                  <a:close/>
                  <a:moveTo>
                    <a:pt x="22988" y="30714"/>
                  </a:moveTo>
                  <a:lnTo>
                    <a:pt x="22702" y="30811"/>
                  </a:lnTo>
                  <a:lnTo>
                    <a:pt x="22321" y="31001"/>
                  </a:lnTo>
                  <a:lnTo>
                    <a:pt x="22035" y="31192"/>
                  </a:lnTo>
                  <a:lnTo>
                    <a:pt x="21844" y="31478"/>
                  </a:lnTo>
                  <a:lnTo>
                    <a:pt x="21654" y="31859"/>
                  </a:lnTo>
                  <a:lnTo>
                    <a:pt x="21558" y="32145"/>
                  </a:lnTo>
                  <a:lnTo>
                    <a:pt x="21558" y="32528"/>
                  </a:lnTo>
                  <a:lnTo>
                    <a:pt x="21558" y="32909"/>
                  </a:lnTo>
                  <a:lnTo>
                    <a:pt x="21654" y="33195"/>
                  </a:lnTo>
                  <a:lnTo>
                    <a:pt x="21844" y="33576"/>
                  </a:lnTo>
                  <a:lnTo>
                    <a:pt x="22035" y="33862"/>
                  </a:lnTo>
                  <a:lnTo>
                    <a:pt x="22321" y="34053"/>
                  </a:lnTo>
                  <a:lnTo>
                    <a:pt x="22702" y="34245"/>
                  </a:lnTo>
                  <a:lnTo>
                    <a:pt x="22988" y="34340"/>
                  </a:lnTo>
                  <a:lnTo>
                    <a:pt x="23752" y="34340"/>
                  </a:lnTo>
                  <a:lnTo>
                    <a:pt x="24038" y="34245"/>
                  </a:lnTo>
                  <a:lnTo>
                    <a:pt x="24419" y="34053"/>
                  </a:lnTo>
                  <a:lnTo>
                    <a:pt x="24705" y="33862"/>
                  </a:lnTo>
                  <a:lnTo>
                    <a:pt x="24897" y="33576"/>
                  </a:lnTo>
                  <a:lnTo>
                    <a:pt x="25088" y="33195"/>
                  </a:lnTo>
                  <a:lnTo>
                    <a:pt x="25183" y="32909"/>
                  </a:lnTo>
                  <a:lnTo>
                    <a:pt x="25183" y="32528"/>
                  </a:lnTo>
                  <a:lnTo>
                    <a:pt x="25183" y="32145"/>
                  </a:lnTo>
                  <a:lnTo>
                    <a:pt x="25088" y="31859"/>
                  </a:lnTo>
                  <a:lnTo>
                    <a:pt x="24897" y="31478"/>
                  </a:lnTo>
                  <a:lnTo>
                    <a:pt x="24705" y="31192"/>
                  </a:lnTo>
                  <a:lnTo>
                    <a:pt x="24419" y="31001"/>
                  </a:lnTo>
                  <a:lnTo>
                    <a:pt x="24038" y="30811"/>
                  </a:lnTo>
                  <a:lnTo>
                    <a:pt x="23752" y="30714"/>
                  </a:lnTo>
                  <a:close/>
                  <a:moveTo>
                    <a:pt x="32145" y="30714"/>
                  </a:moveTo>
                  <a:lnTo>
                    <a:pt x="31859" y="30811"/>
                  </a:lnTo>
                  <a:lnTo>
                    <a:pt x="31478" y="31001"/>
                  </a:lnTo>
                  <a:lnTo>
                    <a:pt x="31192" y="31192"/>
                  </a:lnTo>
                  <a:lnTo>
                    <a:pt x="31001" y="31478"/>
                  </a:lnTo>
                  <a:lnTo>
                    <a:pt x="30811" y="31859"/>
                  </a:lnTo>
                  <a:lnTo>
                    <a:pt x="30714" y="32145"/>
                  </a:lnTo>
                  <a:lnTo>
                    <a:pt x="30714" y="32528"/>
                  </a:lnTo>
                  <a:lnTo>
                    <a:pt x="30714" y="32909"/>
                  </a:lnTo>
                  <a:lnTo>
                    <a:pt x="30811" y="33195"/>
                  </a:lnTo>
                  <a:lnTo>
                    <a:pt x="31001" y="33576"/>
                  </a:lnTo>
                  <a:lnTo>
                    <a:pt x="31192" y="33862"/>
                  </a:lnTo>
                  <a:lnTo>
                    <a:pt x="31478" y="34053"/>
                  </a:lnTo>
                  <a:lnTo>
                    <a:pt x="31859" y="34245"/>
                  </a:lnTo>
                  <a:lnTo>
                    <a:pt x="32145" y="34340"/>
                  </a:lnTo>
                  <a:lnTo>
                    <a:pt x="32909" y="34340"/>
                  </a:lnTo>
                  <a:lnTo>
                    <a:pt x="33195" y="34245"/>
                  </a:lnTo>
                  <a:lnTo>
                    <a:pt x="33578" y="34053"/>
                  </a:lnTo>
                  <a:lnTo>
                    <a:pt x="33864" y="33862"/>
                  </a:lnTo>
                  <a:lnTo>
                    <a:pt x="34053" y="33576"/>
                  </a:lnTo>
                  <a:lnTo>
                    <a:pt x="34245" y="33195"/>
                  </a:lnTo>
                  <a:lnTo>
                    <a:pt x="34340" y="32909"/>
                  </a:lnTo>
                  <a:lnTo>
                    <a:pt x="34340" y="32528"/>
                  </a:lnTo>
                  <a:lnTo>
                    <a:pt x="34340" y="32145"/>
                  </a:lnTo>
                  <a:lnTo>
                    <a:pt x="34245" y="31859"/>
                  </a:lnTo>
                  <a:lnTo>
                    <a:pt x="34053" y="31478"/>
                  </a:lnTo>
                  <a:lnTo>
                    <a:pt x="33864" y="31192"/>
                  </a:lnTo>
                  <a:lnTo>
                    <a:pt x="33578" y="31001"/>
                  </a:lnTo>
                  <a:lnTo>
                    <a:pt x="33195" y="30811"/>
                  </a:lnTo>
                  <a:lnTo>
                    <a:pt x="32909" y="30714"/>
                  </a:lnTo>
                  <a:close/>
                  <a:moveTo>
                    <a:pt x="41304" y="30714"/>
                  </a:moveTo>
                  <a:lnTo>
                    <a:pt x="41018" y="30811"/>
                  </a:lnTo>
                  <a:lnTo>
                    <a:pt x="40635" y="31001"/>
                  </a:lnTo>
                  <a:lnTo>
                    <a:pt x="40349" y="31192"/>
                  </a:lnTo>
                  <a:lnTo>
                    <a:pt x="40159" y="31478"/>
                  </a:lnTo>
                  <a:lnTo>
                    <a:pt x="39968" y="31859"/>
                  </a:lnTo>
                  <a:lnTo>
                    <a:pt x="39873" y="32145"/>
                  </a:lnTo>
                  <a:lnTo>
                    <a:pt x="39873" y="32528"/>
                  </a:lnTo>
                  <a:lnTo>
                    <a:pt x="39873" y="32909"/>
                  </a:lnTo>
                  <a:lnTo>
                    <a:pt x="39968" y="33195"/>
                  </a:lnTo>
                  <a:lnTo>
                    <a:pt x="40159" y="33576"/>
                  </a:lnTo>
                  <a:lnTo>
                    <a:pt x="40349" y="33862"/>
                  </a:lnTo>
                  <a:lnTo>
                    <a:pt x="40635" y="34053"/>
                  </a:lnTo>
                  <a:lnTo>
                    <a:pt x="41018" y="34245"/>
                  </a:lnTo>
                  <a:lnTo>
                    <a:pt x="41304" y="34340"/>
                  </a:lnTo>
                  <a:lnTo>
                    <a:pt x="42066" y="34340"/>
                  </a:lnTo>
                  <a:lnTo>
                    <a:pt x="42352" y="34245"/>
                  </a:lnTo>
                  <a:lnTo>
                    <a:pt x="42735" y="34053"/>
                  </a:lnTo>
                  <a:lnTo>
                    <a:pt x="43021" y="33862"/>
                  </a:lnTo>
                  <a:lnTo>
                    <a:pt x="43210" y="33576"/>
                  </a:lnTo>
                  <a:lnTo>
                    <a:pt x="43402" y="33195"/>
                  </a:lnTo>
                  <a:lnTo>
                    <a:pt x="43497" y="32909"/>
                  </a:lnTo>
                  <a:lnTo>
                    <a:pt x="43497" y="32528"/>
                  </a:lnTo>
                  <a:lnTo>
                    <a:pt x="43497" y="32145"/>
                  </a:lnTo>
                  <a:lnTo>
                    <a:pt x="43402" y="31859"/>
                  </a:lnTo>
                  <a:lnTo>
                    <a:pt x="43210" y="31478"/>
                  </a:lnTo>
                  <a:lnTo>
                    <a:pt x="43021" y="31192"/>
                  </a:lnTo>
                  <a:lnTo>
                    <a:pt x="42735" y="31001"/>
                  </a:lnTo>
                  <a:lnTo>
                    <a:pt x="42352" y="30811"/>
                  </a:lnTo>
                  <a:lnTo>
                    <a:pt x="42066" y="30714"/>
                  </a:lnTo>
                  <a:close/>
                  <a:moveTo>
                    <a:pt x="50461" y="30714"/>
                  </a:moveTo>
                  <a:lnTo>
                    <a:pt x="50175" y="30811"/>
                  </a:lnTo>
                  <a:lnTo>
                    <a:pt x="49794" y="31001"/>
                  </a:lnTo>
                  <a:lnTo>
                    <a:pt x="49507" y="31192"/>
                  </a:lnTo>
                  <a:lnTo>
                    <a:pt x="49316" y="31478"/>
                  </a:lnTo>
                  <a:lnTo>
                    <a:pt x="49125" y="31859"/>
                  </a:lnTo>
                  <a:lnTo>
                    <a:pt x="49030" y="32145"/>
                  </a:lnTo>
                  <a:lnTo>
                    <a:pt x="49030" y="32528"/>
                  </a:lnTo>
                  <a:lnTo>
                    <a:pt x="49030" y="32909"/>
                  </a:lnTo>
                  <a:lnTo>
                    <a:pt x="49125" y="33195"/>
                  </a:lnTo>
                  <a:lnTo>
                    <a:pt x="49316" y="33576"/>
                  </a:lnTo>
                  <a:lnTo>
                    <a:pt x="49507" y="33862"/>
                  </a:lnTo>
                  <a:lnTo>
                    <a:pt x="49794" y="34053"/>
                  </a:lnTo>
                  <a:lnTo>
                    <a:pt x="50175" y="34245"/>
                  </a:lnTo>
                  <a:lnTo>
                    <a:pt x="50461" y="34340"/>
                  </a:lnTo>
                  <a:lnTo>
                    <a:pt x="51224" y="34340"/>
                  </a:lnTo>
                  <a:lnTo>
                    <a:pt x="51511" y="34245"/>
                  </a:lnTo>
                  <a:lnTo>
                    <a:pt x="51892" y="34053"/>
                  </a:lnTo>
                  <a:lnTo>
                    <a:pt x="52178" y="33862"/>
                  </a:lnTo>
                  <a:lnTo>
                    <a:pt x="52369" y="33576"/>
                  </a:lnTo>
                  <a:lnTo>
                    <a:pt x="52559" y="33195"/>
                  </a:lnTo>
                  <a:lnTo>
                    <a:pt x="52655" y="32909"/>
                  </a:lnTo>
                  <a:lnTo>
                    <a:pt x="52655" y="32528"/>
                  </a:lnTo>
                  <a:lnTo>
                    <a:pt x="52655" y="32145"/>
                  </a:lnTo>
                  <a:lnTo>
                    <a:pt x="52559" y="31859"/>
                  </a:lnTo>
                  <a:lnTo>
                    <a:pt x="52369" y="31478"/>
                  </a:lnTo>
                  <a:lnTo>
                    <a:pt x="52178" y="31192"/>
                  </a:lnTo>
                  <a:lnTo>
                    <a:pt x="51892" y="31001"/>
                  </a:lnTo>
                  <a:lnTo>
                    <a:pt x="51511" y="30811"/>
                  </a:lnTo>
                  <a:lnTo>
                    <a:pt x="51224" y="30714"/>
                  </a:lnTo>
                  <a:close/>
                  <a:moveTo>
                    <a:pt x="59618" y="30714"/>
                  </a:moveTo>
                  <a:lnTo>
                    <a:pt x="59332" y="30811"/>
                  </a:lnTo>
                  <a:lnTo>
                    <a:pt x="58951" y="31001"/>
                  </a:lnTo>
                  <a:lnTo>
                    <a:pt x="58664" y="31192"/>
                  </a:lnTo>
                  <a:lnTo>
                    <a:pt x="58473" y="31478"/>
                  </a:lnTo>
                  <a:lnTo>
                    <a:pt x="58282" y="31859"/>
                  </a:lnTo>
                  <a:lnTo>
                    <a:pt x="58187" y="32145"/>
                  </a:lnTo>
                  <a:lnTo>
                    <a:pt x="58187" y="32528"/>
                  </a:lnTo>
                  <a:lnTo>
                    <a:pt x="58187" y="32909"/>
                  </a:lnTo>
                  <a:lnTo>
                    <a:pt x="58282" y="33195"/>
                  </a:lnTo>
                  <a:lnTo>
                    <a:pt x="58473" y="33576"/>
                  </a:lnTo>
                  <a:lnTo>
                    <a:pt x="58664" y="33862"/>
                  </a:lnTo>
                  <a:lnTo>
                    <a:pt x="58951" y="34053"/>
                  </a:lnTo>
                  <a:lnTo>
                    <a:pt x="59332" y="34245"/>
                  </a:lnTo>
                  <a:lnTo>
                    <a:pt x="59618" y="34340"/>
                  </a:lnTo>
                  <a:lnTo>
                    <a:pt x="60381" y="34340"/>
                  </a:lnTo>
                  <a:lnTo>
                    <a:pt x="60667" y="34245"/>
                  </a:lnTo>
                  <a:lnTo>
                    <a:pt x="61048" y="34053"/>
                  </a:lnTo>
                  <a:lnTo>
                    <a:pt x="61335" y="33862"/>
                  </a:lnTo>
                  <a:lnTo>
                    <a:pt x="61526" y="33576"/>
                  </a:lnTo>
                  <a:lnTo>
                    <a:pt x="61717" y="33195"/>
                  </a:lnTo>
                  <a:lnTo>
                    <a:pt x="61812" y="32909"/>
                  </a:lnTo>
                  <a:lnTo>
                    <a:pt x="61812" y="32528"/>
                  </a:lnTo>
                  <a:lnTo>
                    <a:pt x="61812" y="32145"/>
                  </a:lnTo>
                  <a:lnTo>
                    <a:pt x="61717" y="31859"/>
                  </a:lnTo>
                  <a:lnTo>
                    <a:pt x="61526" y="31478"/>
                  </a:lnTo>
                  <a:lnTo>
                    <a:pt x="61335" y="31192"/>
                  </a:lnTo>
                  <a:lnTo>
                    <a:pt x="61048" y="31001"/>
                  </a:lnTo>
                  <a:lnTo>
                    <a:pt x="60667" y="30811"/>
                  </a:lnTo>
                  <a:lnTo>
                    <a:pt x="60381" y="30714"/>
                  </a:lnTo>
                  <a:close/>
                  <a:moveTo>
                    <a:pt x="68775" y="30714"/>
                  </a:moveTo>
                  <a:lnTo>
                    <a:pt x="68488" y="30811"/>
                  </a:lnTo>
                  <a:lnTo>
                    <a:pt x="68107" y="31001"/>
                  </a:lnTo>
                  <a:lnTo>
                    <a:pt x="67821" y="31192"/>
                  </a:lnTo>
                  <a:lnTo>
                    <a:pt x="67630" y="31478"/>
                  </a:lnTo>
                  <a:lnTo>
                    <a:pt x="67440" y="31859"/>
                  </a:lnTo>
                  <a:lnTo>
                    <a:pt x="67344" y="32145"/>
                  </a:lnTo>
                  <a:lnTo>
                    <a:pt x="67344" y="32528"/>
                  </a:lnTo>
                  <a:lnTo>
                    <a:pt x="67344" y="32909"/>
                  </a:lnTo>
                  <a:lnTo>
                    <a:pt x="67440" y="33195"/>
                  </a:lnTo>
                  <a:lnTo>
                    <a:pt x="67630" y="33576"/>
                  </a:lnTo>
                  <a:lnTo>
                    <a:pt x="67821" y="33862"/>
                  </a:lnTo>
                  <a:lnTo>
                    <a:pt x="68107" y="34053"/>
                  </a:lnTo>
                  <a:lnTo>
                    <a:pt x="68488" y="34245"/>
                  </a:lnTo>
                  <a:lnTo>
                    <a:pt x="68775" y="34340"/>
                  </a:lnTo>
                  <a:lnTo>
                    <a:pt x="69538" y="34340"/>
                  </a:lnTo>
                  <a:lnTo>
                    <a:pt x="69824" y="34245"/>
                  </a:lnTo>
                  <a:lnTo>
                    <a:pt x="70205" y="34053"/>
                  </a:lnTo>
                  <a:lnTo>
                    <a:pt x="70492" y="33862"/>
                  </a:lnTo>
                  <a:lnTo>
                    <a:pt x="70683" y="33576"/>
                  </a:lnTo>
                  <a:lnTo>
                    <a:pt x="70874" y="33195"/>
                  </a:lnTo>
                  <a:lnTo>
                    <a:pt x="70969" y="32909"/>
                  </a:lnTo>
                  <a:lnTo>
                    <a:pt x="70969" y="32528"/>
                  </a:lnTo>
                  <a:lnTo>
                    <a:pt x="70969" y="32145"/>
                  </a:lnTo>
                  <a:lnTo>
                    <a:pt x="70874" y="31859"/>
                  </a:lnTo>
                  <a:lnTo>
                    <a:pt x="70683" y="31478"/>
                  </a:lnTo>
                  <a:lnTo>
                    <a:pt x="70492" y="31192"/>
                  </a:lnTo>
                  <a:lnTo>
                    <a:pt x="70205" y="31001"/>
                  </a:lnTo>
                  <a:lnTo>
                    <a:pt x="69824" y="30811"/>
                  </a:lnTo>
                  <a:lnTo>
                    <a:pt x="69538" y="30714"/>
                  </a:lnTo>
                  <a:close/>
                  <a:moveTo>
                    <a:pt x="77933" y="30714"/>
                  </a:moveTo>
                  <a:lnTo>
                    <a:pt x="77647" y="30811"/>
                  </a:lnTo>
                  <a:lnTo>
                    <a:pt x="77264" y="31001"/>
                  </a:lnTo>
                  <a:lnTo>
                    <a:pt x="76978" y="31192"/>
                  </a:lnTo>
                  <a:lnTo>
                    <a:pt x="76789" y="31478"/>
                  </a:lnTo>
                  <a:lnTo>
                    <a:pt x="76597" y="31859"/>
                  </a:lnTo>
                  <a:lnTo>
                    <a:pt x="76502" y="32145"/>
                  </a:lnTo>
                  <a:lnTo>
                    <a:pt x="76502" y="32528"/>
                  </a:lnTo>
                  <a:lnTo>
                    <a:pt x="76502" y="32909"/>
                  </a:lnTo>
                  <a:lnTo>
                    <a:pt x="76597" y="33195"/>
                  </a:lnTo>
                  <a:lnTo>
                    <a:pt x="76789" y="33576"/>
                  </a:lnTo>
                  <a:lnTo>
                    <a:pt x="76978" y="33862"/>
                  </a:lnTo>
                  <a:lnTo>
                    <a:pt x="77264" y="34053"/>
                  </a:lnTo>
                  <a:lnTo>
                    <a:pt x="77647" y="34245"/>
                  </a:lnTo>
                  <a:lnTo>
                    <a:pt x="77933" y="34340"/>
                  </a:lnTo>
                  <a:lnTo>
                    <a:pt x="78695" y="34340"/>
                  </a:lnTo>
                  <a:lnTo>
                    <a:pt x="78981" y="34245"/>
                  </a:lnTo>
                  <a:lnTo>
                    <a:pt x="79364" y="34053"/>
                  </a:lnTo>
                  <a:lnTo>
                    <a:pt x="79650" y="33862"/>
                  </a:lnTo>
                  <a:lnTo>
                    <a:pt x="79840" y="33576"/>
                  </a:lnTo>
                  <a:lnTo>
                    <a:pt x="80031" y="33195"/>
                  </a:lnTo>
                  <a:lnTo>
                    <a:pt x="80126" y="32909"/>
                  </a:lnTo>
                  <a:lnTo>
                    <a:pt x="80126" y="32528"/>
                  </a:lnTo>
                  <a:lnTo>
                    <a:pt x="80126" y="32145"/>
                  </a:lnTo>
                  <a:lnTo>
                    <a:pt x="80031" y="31859"/>
                  </a:lnTo>
                  <a:lnTo>
                    <a:pt x="79840" y="31478"/>
                  </a:lnTo>
                  <a:lnTo>
                    <a:pt x="79650" y="31192"/>
                  </a:lnTo>
                  <a:lnTo>
                    <a:pt x="79364" y="31001"/>
                  </a:lnTo>
                  <a:lnTo>
                    <a:pt x="78981" y="30811"/>
                  </a:lnTo>
                  <a:lnTo>
                    <a:pt x="78695" y="30714"/>
                  </a:lnTo>
                  <a:close/>
                  <a:moveTo>
                    <a:pt x="87090" y="30714"/>
                  </a:moveTo>
                  <a:lnTo>
                    <a:pt x="86804" y="30811"/>
                  </a:lnTo>
                  <a:lnTo>
                    <a:pt x="86423" y="31001"/>
                  </a:lnTo>
                  <a:lnTo>
                    <a:pt x="86135" y="31192"/>
                  </a:lnTo>
                  <a:lnTo>
                    <a:pt x="85946" y="31478"/>
                  </a:lnTo>
                  <a:lnTo>
                    <a:pt x="85754" y="31859"/>
                  </a:lnTo>
                  <a:lnTo>
                    <a:pt x="85659" y="32145"/>
                  </a:lnTo>
                  <a:lnTo>
                    <a:pt x="85659" y="32528"/>
                  </a:lnTo>
                  <a:lnTo>
                    <a:pt x="85659" y="32909"/>
                  </a:lnTo>
                  <a:lnTo>
                    <a:pt x="85754" y="33195"/>
                  </a:lnTo>
                  <a:lnTo>
                    <a:pt x="85946" y="33576"/>
                  </a:lnTo>
                  <a:lnTo>
                    <a:pt x="86135" y="33862"/>
                  </a:lnTo>
                  <a:lnTo>
                    <a:pt x="86423" y="34053"/>
                  </a:lnTo>
                  <a:lnTo>
                    <a:pt x="86804" y="34245"/>
                  </a:lnTo>
                  <a:lnTo>
                    <a:pt x="87090" y="34340"/>
                  </a:lnTo>
                  <a:lnTo>
                    <a:pt x="87854" y="34340"/>
                  </a:lnTo>
                  <a:lnTo>
                    <a:pt x="88140" y="34245"/>
                  </a:lnTo>
                  <a:lnTo>
                    <a:pt x="88521" y="34053"/>
                  </a:lnTo>
                  <a:lnTo>
                    <a:pt x="88807" y="33862"/>
                  </a:lnTo>
                  <a:lnTo>
                    <a:pt x="88998" y="33576"/>
                  </a:lnTo>
                  <a:lnTo>
                    <a:pt x="89188" y="33195"/>
                  </a:lnTo>
                  <a:lnTo>
                    <a:pt x="89285" y="32909"/>
                  </a:lnTo>
                  <a:lnTo>
                    <a:pt x="89285" y="32528"/>
                  </a:lnTo>
                  <a:lnTo>
                    <a:pt x="89285" y="32145"/>
                  </a:lnTo>
                  <a:lnTo>
                    <a:pt x="89188" y="31859"/>
                  </a:lnTo>
                  <a:lnTo>
                    <a:pt x="88998" y="31478"/>
                  </a:lnTo>
                  <a:lnTo>
                    <a:pt x="88807" y="31192"/>
                  </a:lnTo>
                  <a:lnTo>
                    <a:pt x="88521" y="31001"/>
                  </a:lnTo>
                  <a:lnTo>
                    <a:pt x="88140" y="30811"/>
                  </a:lnTo>
                  <a:lnTo>
                    <a:pt x="87854" y="30714"/>
                  </a:lnTo>
                  <a:close/>
                  <a:moveTo>
                    <a:pt x="96247" y="30714"/>
                  </a:moveTo>
                  <a:lnTo>
                    <a:pt x="95961" y="30811"/>
                  </a:lnTo>
                  <a:lnTo>
                    <a:pt x="95580" y="31001"/>
                  </a:lnTo>
                  <a:lnTo>
                    <a:pt x="95294" y="31192"/>
                  </a:lnTo>
                  <a:lnTo>
                    <a:pt x="95102" y="31478"/>
                  </a:lnTo>
                  <a:lnTo>
                    <a:pt x="94911" y="31859"/>
                  </a:lnTo>
                  <a:lnTo>
                    <a:pt x="94816" y="32145"/>
                  </a:lnTo>
                  <a:lnTo>
                    <a:pt x="94816" y="32528"/>
                  </a:lnTo>
                  <a:lnTo>
                    <a:pt x="94816" y="32909"/>
                  </a:lnTo>
                  <a:lnTo>
                    <a:pt x="94911" y="33195"/>
                  </a:lnTo>
                  <a:lnTo>
                    <a:pt x="95102" y="33576"/>
                  </a:lnTo>
                  <a:lnTo>
                    <a:pt x="95294" y="33862"/>
                  </a:lnTo>
                  <a:lnTo>
                    <a:pt x="95580" y="34053"/>
                  </a:lnTo>
                  <a:lnTo>
                    <a:pt x="95961" y="34245"/>
                  </a:lnTo>
                  <a:lnTo>
                    <a:pt x="96247" y="34340"/>
                  </a:lnTo>
                  <a:lnTo>
                    <a:pt x="97011" y="34340"/>
                  </a:lnTo>
                  <a:lnTo>
                    <a:pt x="97297" y="34245"/>
                  </a:lnTo>
                  <a:lnTo>
                    <a:pt x="97678" y="34053"/>
                  </a:lnTo>
                  <a:lnTo>
                    <a:pt x="97964" y="33862"/>
                  </a:lnTo>
                  <a:lnTo>
                    <a:pt x="98155" y="33576"/>
                  </a:lnTo>
                  <a:lnTo>
                    <a:pt x="98345" y="33195"/>
                  </a:lnTo>
                  <a:lnTo>
                    <a:pt x="98441" y="32909"/>
                  </a:lnTo>
                  <a:lnTo>
                    <a:pt x="98441" y="32528"/>
                  </a:lnTo>
                  <a:lnTo>
                    <a:pt x="98441" y="32145"/>
                  </a:lnTo>
                  <a:lnTo>
                    <a:pt x="98345" y="31859"/>
                  </a:lnTo>
                  <a:lnTo>
                    <a:pt x="98155" y="31478"/>
                  </a:lnTo>
                  <a:lnTo>
                    <a:pt x="97964" y="31192"/>
                  </a:lnTo>
                  <a:lnTo>
                    <a:pt x="97678" y="31001"/>
                  </a:lnTo>
                  <a:lnTo>
                    <a:pt x="97297" y="30811"/>
                  </a:lnTo>
                  <a:lnTo>
                    <a:pt x="97011" y="30714"/>
                  </a:lnTo>
                  <a:close/>
                  <a:moveTo>
                    <a:pt x="105404" y="30714"/>
                  </a:moveTo>
                  <a:lnTo>
                    <a:pt x="105118" y="30811"/>
                  </a:lnTo>
                  <a:lnTo>
                    <a:pt x="104737" y="31001"/>
                  </a:lnTo>
                  <a:lnTo>
                    <a:pt x="104451" y="31192"/>
                  </a:lnTo>
                  <a:lnTo>
                    <a:pt x="104259" y="31478"/>
                  </a:lnTo>
                  <a:lnTo>
                    <a:pt x="104070" y="31859"/>
                  </a:lnTo>
                  <a:lnTo>
                    <a:pt x="103973" y="32145"/>
                  </a:lnTo>
                  <a:lnTo>
                    <a:pt x="103973" y="32528"/>
                  </a:lnTo>
                  <a:lnTo>
                    <a:pt x="103973" y="32909"/>
                  </a:lnTo>
                  <a:lnTo>
                    <a:pt x="104070" y="33195"/>
                  </a:lnTo>
                  <a:lnTo>
                    <a:pt x="104259" y="33576"/>
                  </a:lnTo>
                  <a:lnTo>
                    <a:pt x="104451" y="33862"/>
                  </a:lnTo>
                  <a:lnTo>
                    <a:pt x="104737" y="34053"/>
                  </a:lnTo>
                  <a:lnTo>
                    <a:pt x="105118" y="34245"/>
                  </a:lnTo>
                  <a:lnTo>
                    <a:pt x="105404" y="34340"/>
                  </a:lnTo>
                  <a:lnTo>
                    <a:pt x="106168" y="34340"/>
                  </a:lnTo>
                  <a:lnTo>
                    <a:pt x="106454" y="34245"/>
                  </a:lnTo>
                  <a:lnTo>
                    <a:pt x="106835" y="34053"/>
                  </a:lnTo>
                  <a:lnTo>
                    <a:pt x="107121" y="33862"/>
                  </a:lnTo>
                  <a:lnTo>
                    <a:pt x="107312" y="33576"/>
                  </a:lnTo>
                  <a:lnTo>
                    <a:pt x="107504" y="33195"/>
                  </a:lnTo>
                  <a:lnTo>
                    <a:pt x="107598" y="32909"/>
                  </a:lnTo>
                  <a:lnTo>
                    <a:pt x="107598" y="32528"/>
                  </a:lnTo>
                  <a:lnTo>
                    <a:pt x="107598" y="32145"/>
                  </a:lnTo>
                  <a:lnTo>
                    <a:pt x="107504" y="31859"/>
                  </a:lnTo>
                  <a:lnTo>
                    <a:pt x="107312" y="31478"/>
                  </a:lnTo>
                  <a:lnTo>
                    <a:pt x="107121" y="31192"/>
                  </a:lnTo>
                  <a:lnTo>
                    <a:pt x="106835" y="31001"/>
                  </a:lnTo>
                  <a:lnTo>
                    <a:pt x="106454" y="30811"/>
                  </a:lnTo>
                  <a:lnTo>
                    <a:pt x="106168" y="30714"/>
                  </a:lnTo>
                  <a:close/>
                  <a:moveTo>
                    <a:pt x="9253" y="35293"/>
                  </a:moveTo>
                  <a:lnTo>
                    <a:pt x="8967" y="35389"/>
                  </a:lnTo>
                  <a:lnTo>
                    <a:pt x="8586" y="35579"/>
                  </a:lnTo>
                  <a:lnTo>
                    <a:pt x="8300" y="35770"/>
                  </a:lnTo>
                  <a:lnTo>
                    <a:pt x="8108" y="36057"/>
                  </a:lnTo>
                  <a:lnTo>
                    <a:pt x="7917" y="36438"/>
                  </a:lnTo>
                  <a:lnTo>
                    <a:pt x="7822" y="36724"/>
                  </a:lnTo>
                  <a:lnTo>
                    <a:pt x="7822" y="37106"/>
                  </a:lnTo>
                  <a:lnTo>
                    <a:pt x="7822" y="37487"/>
                  </a:lnTo>
                  <a:lnTo>
                    <a:pt x="7917" y="37774"/>
                  </a:lnTo>
                  <a:lnTo>
                    <a:pt x="8108" y="38156"/>
                  </a:lnTo>
                  <a:lnTo>
                    <a:pt x="8300" y="38442"/>
                  </a:lnTo>
                  <a:lnTo>
                    <a:pt x="8586" y="38632"/>
                  </a:lnTo>
                  <a:lnTo>
                    <a:pt x="8967" y="38823"/>
                  </a:lnTo>
                  <a:lnTo>
                    <a:pt x="9253" y="38918"/>
                  </a:lnTo>
                  <a:lnTo>
                    <a:pt x="10016" y="38918"/>
                  </a:lnTo>
                  <a:lnTo>
                    <a:pt x="10303" y="38823"/>
                  </a:lnTo>
                  <a:lnTo>
                    <a:pt x="10684" y="38632"/>
                  </a:lnTo>
                  <a:lnTo>
                    <a:pt x="10970" y="38442"/>
                  </a:lnTo>
                  <a:lnTo>
                    <a:pt x="11161" y="38156"/>
                  </a:lnTo>
                  <a:lnTo>
                    <a:pt x="11351" y="37774"/>
                  </a:lnTo>
                  <a:lnTo>
                    <a:pt x="11447" y="37487"/>
                  </a:lnTo>
                  <a:lnTo>
                    <a:pt x="11447" y="37106"/>
                  </a:lnTo>
                  <a:lnTo>
                    <a:pt x="11447" y="36724"/>
                  </a:lnTo>
                  <a:lnTo>
                    <a:pt x="11351" y="36438"/>
                  </a:lnTo>
                  <a:lnTo>
                    <a:pt x="11161" y="36057"/>
                  </a:lnTo>
                  <a:lnTo>
                    <a:pt x="10970" y="35770"/>
                  </a:lnTo>
                  <a:lnTo>
                    <a:pt x="10684" y="35579"/>
                  </a:lnTo>
                  <a:lnTo>
                    <a:pt x="10303" y="35389"/>
                  </a:lnTo>
                  <a:lnTo>
                    <a:pt x="10016" y="35293"/>
                  </a:lnTo>
                  <a:close/>
                  <a:moveTo>
                    <a:pt x="18410" y="35293"/>
                  </a:moveTo>
                  <a:lnTo>
                    <a:pt x="18124" y="35389"/>
                  </a:lnTo>
                  <a:lnTo>
                    <a:pt x="17743" y="35579"/>
                  </a:lnTo>
                  <a:lnTo>
                    <a:pt x="17457" y="35770"/>
                  </a:lnTo>
                  <a:lnTo>
                    <a:pt x="17265" y="36057"/>
                  </a:lnTo>
                  <a:lnTo>
                    <a:pt x="17074" y="36438"/>
                  </a:lnTo>
                  <a:lnTo>
                    <a:pt x="16979" y="36724"/>
                  </a:lnTo>
                  <a:lnTo>
                    <a:pt x="16979" y="37106"/>
                  </a:lnTo>
                  <a:lnTo>
                    <a:pt x="16979" y="37487"/>
                  </a:lnTo>
                  <a:lnTo>
                    <a:pt x="17074" y="37774"/>
                  </a:lnTo>
                  <a:lnTo>
                    <a:pt x="17265" y="38156"/>
                  </a:lnTo>
                  <a:lnTo>
                    <a:pt x="17457" y="38442"/>
                  </a:lnTo>
                  <a:lnTo>
                    <a:pt x="17743" y="38632"/>
                  </a:lnTo>
                  <a:lnTo>
                    <a:pt x="18124" y="38823"/>
                  </a:lnTo>
                  <a:lnTo>
                    <a:pt x="18410" y="38918"/>
                  </a:lnTo>
                  <a:lnTo>
                    <a:pt x="19173" y="38918"/>
                  </a:lnTo>
                  <a:lnTo>
                    <a:pt x="19460" y="38823"/>
                  </a:lnTo>
                  <a:lnTo>
                    <a:pt x="19841" y="38632"/>
                  </a:lnTo>
                  <a:lnTo>
                    <a:pt x="20127" y="38442"/>
                  </a:lnTo>
                  <a:lnTo>
                    <a:pt x="20318" y="38156"/>
                  </a:lnTo>
                  <a:lnTo>
                    <a:pt x="20509" y="37774"/>
                  </a:lnTo>
                  <a:lnTo>
                    <a:pt x="20604" y="37487"/>
                  </a:lnTo>
                  <a:lnTo>
                    <a:pt x="20604" y="37106"/>
                  </a:lnTo>
                  <a:lnTo>
                    <a:pt x="20604" y="36724"/>
                  </a:lnTo>
                  <a:lnTo>
                    <a:pt x="20509" y="36438"/>
                  </a:lnTo>
                  <a:lnTo>
                    <a:pt x="20318" y="36057"/>
                  </a:lnTo>
                  <a:lnTo>
                    <a:pt x="20127" y="35770"/>
                  </a:lnTo>
                  <a:lnTo>
                    <a:pt x="19841" y="35579"/>
                  </a:lnTo>
                  <a:lnTo>
                    <a:pt x="19460" y="35389"/>
                  </a:lnTo>
                  <a:lnTo>
                    <a:pt x="19173" y="35293"/>
                  </a:lnTo>
                  <a:close/>
                  <a:moveTo>
                    <a:pt x="27567" y="35293"/>
                  </a:moveTo>
                  <a:lnTo>
                    <a:pt x="27281" y="35389"/>
                  </a:lnTo>
                  <a:lnTo>
                    <a:pt x="26900" y="35579"/>
                  </a:lnTo>
                  <a:lnTo>
                    <a:pt x="26613" y="35770"/>
                  </a:lnTo>
                  <a:lnTo>
                    <a:pt x="26422" y="36057"/>
                  </a:lnTo>
                  <a:lnTo>
                    <a:pt x="26232" y="36438"/>
                  </a:lnTo>
                  <a:lnTo>
                    <a:pt x="26136" y="36724"/>
                  </a:lnTo>
                  <a:lnTo>
                    <a:pt x="26136" y="37106"/>
                  </a:lnTo>
                  <a:lnTo>
                    <a:pt x="26136" y="37487"/>
                  </a:lnTo>
                  <a:lnTo>
                    <a:pt x="26232" y="37774"/>
                  </a:lnTo>
                  <a:lnTo>
                    <a:pt x="26422" y="38156"/>
                  </a:lnTo>
                  <a:lnTo>
                    <a:pt x="26613" y="38442"/>
                  </a:lnTo>
                  <a:lnTo>
                    <a:pt x="26900" y="38632"/>
                  </a:lnTo>
                  <a:lnTo>
                    <a:pt x="27281" y="38823"/>
                  </a:lnTo>
                  <a:lnTo>
                    <a:pt x="27567" y="38918"/>
                  </a:lnTo>
                  <a:lnTo>
                    <a:pt x="28330" y="38918"/>
                  </a:lnTo>
                  <a:lnTo>
                    <a:pt x="28617" y="38823"/>
                  </a:lnTo>
                  <a:lnTo>
                    <a:pt x="28998" y="38632"/>
                  </a:lnTo>
                  <a:lnTo>
                    <a:pt x="29284" y="38442"/>
                  </a:lnTo>
                  <a:lnTo>
                    <a:pt x="29475" y="38156"/>
                  </a:lnTo>
                  <a:lnTo>
                    <a:pt x="29666" y="37774"/>
                  </a:lnTo>
                  <a:lnTo>
                    <a:pt x="29761" y="37487"/>
                  </a:lnTo>
                  <a:lnTo>
                    <a:pt x="29761" y="37106"/>
                  </a:lnTo>
                  <a:lnTo>
                    <a:pt x="29761" y="36724"/>
                  </a:lnTo>
                  <a:lnTo>
                    <a:pt x="29666" y="36438"/>
                  </a:lnTo>
                  <a:lnTo>
                    <a:pt x="29475" y="36057"/>
                  </a:lnTo>
                  <a:lnTo>
                    <a:pt x="29284" y="35770"/>
                  </a:lnTo>
                  <a:lnTo>
                    <a:pt x="28998" y="35579"/>
                  </a:lnTo>
                  <a:lnTo>
                    <a:pt x="28617" y="35389"/>
                  </a:lnTo>
                  <a:lnTo>
                    <a:pt x="28330" y="35293"/>
                  </a:lnTo>
                  <a:close/>
                  <a:moveTo>
                    <a:pt x="36725" y="35293"/>
                  </a:moveTo>
                  <a:lnTo>
                    <a:pt x="36439" y="35389"/>
                  </a:lnTo>
                  <a:lnTo>
                    <a:pt x="36057" y="35579"/>
                  </a:lnTo>
                  <a:lnTo>
                    <a:pt x="35770" y="35770"/>
                  </a:lnTo>
                  <a:lnTo>
                    <a:pt x="35581" y="36057"/>
                  </a:lnTo>
                  <a:lnTo>
                    <a:pt x="35389" y="36438"/>
                  </a:lnTo>
                  <a:lnTo>
                    <a:pt x="35295" y="36724"/>
                  </a:lnTo>
                  <a:lnTo>
                    <a:pt x="35295" y="37106"/>
                  </a:lnTo>
                  <a:lnTo>
                    <a:pt x="35295" y="37487"/>
                  </a:lnTo>
                  <a:lnTo>
                    <a:pt x="35389" y="37774"/>
                  </a:lnTo>
                  <a:lnTo>
                    <a:pt x="35581" y="38156"/>
                  </a:lnTo>
                  <a:lnTo>
                    <a:pt x="35770" y="38442"/>
                  </a:lnTo>
                  <a:lnTo>
                    <a:pt x="36057" y="38632"/>
                  </a:lnTo>
                  <a:lnTo>
                    <a:pt x="36439" y="38823"/>
                  </a:lnTo>
                  <a:lnTo>
                    <a:pt x="36725" y="38918"/>
                  </a:lnTo>
                  <a:lnTo>
                    <a:pt x="37487" y="38918"/>
                  </a:lnTo>
                  <a:lnTo>
                    <a:pt x="37774" y="38823"/>
                  </a:lnTo>
                  <a:lnTo>
                    <a:pt x="38156" y="38632"/>
                  </a:lnTo>
                  <a:lnTo>
                    <a:pt x="38442" y="38442"/>
                  </a:lnTo>
                  <a:lnTo>
                    <a:pt x="38632" y="38156"/>
                  </a:lnTo>
                  <a:lnTo>
                    <a:pt x="38823" y="37774"/>
                  </a:lnTo>
                  <a:lnTo>
                    <a:pt x="38918" y="37487"/>
                  </a:lnTo>
                  <a:lnTo>
                    <a:pt x="38918" y="37106"/>
                  </a:lnTo>
                  <a:lnTo>
                    <a:pt x="38918" y="36724"/>
                  </a:lnTo>
                  <a:lnTo>
                    <a:pt x="38823" y="36438"/>
                  </a:lnTo>
                  <a:lnTo>
                    <a:pt x="38632" y="36057"/>
                  </a:lnTo>
                  <a:lnTo>
                    <a:pt x="38442" y="35770"/>
                  </a:lnTo>
                  <a:lnTo>
                    <a:pt x="38156" y="35579"/>
                  </a:lnTo>
                  <a:lnTo>
                    <a:pt x="37774" y="35389"/>
                  </a:lnTo>
                  <a:lnTo>
                    <a:pt x="37487" y="35293"/>
                  </a:lnTo>
                  <a:close/>
                  <a:moveTo>
                    <a:pt x="45882" y="35293"/>
                  </a:moveTo>
                  <a:lnTo>
                    <a:pt x="45596" y="35389"/>
                  </a:lnTo>
                  <a:lnTo>
                    <a:pt x="45214" y="35579"/>
                  </a:lnTo>
                  <a:lnTo>
                    <a:pt x="44927" y="35770"/>
                  </a:lnTo>
                  <a:lnTo>
                    <a:pt x="44738" y="36057"/>
                  </a:lnTo>
                  <a:lnTo>
                    <a:pt x="44546" y="36438"/>
                  </a:lnTo>
                  <a:lnTo>
                    <a:pt x="44451" y="36724"/>
                  </a:lnTo>
                  <a:lnTo>
                    <a:pt x="44451" y="37106"/>
                  </a:lnTo>
                  <a:lnTo>
                    <a:pt x="44451" y="37487"/>
                  </a:lnTo>
                  <a:lnTo>
                    <a:pt x="44546" y="37774"/>
                  </a:lnTo>
                  <a:lnTo>
                    <a:pt x="44738" y="38156"/>
                  </a:lnTo>
                  <a:lnTo>
                    <a:pt x="44927" y="38442"/>
                  </a:lnTo>
                  <a:lnTo>
                    <a:pt x="45214" y="38632"/>
                  </a:lnTo>
                  <a:lnTo>
                    <a:pt x="45596" y="38823"/>
                  </a:lnTo>
                  <a:lnTo>
                    <a:pt x="45882" y="38918"/>
                  </a:lnTo>
                  <a:lnTo>
                    <a:pt x="46646" y="38918"/>
                  </a:lnTo>
                  <a:lnTo>
                    <a:pt x="46932" y="38823"/>
                  </a:lnTo>
                  <a:lnTo>
                    <a:pt x="47313" y="38632"/>
                  </a:lnTo>
                  <a:lnTo>
                    <a:pt x="47599" y="38442"/>
                  </a:lnTo>
                  <a:lnTo>
                    <a:pt x="47790" y="38156"/>
                  </a:lnTo>
                  <a:lnTo>
                    <a:pt x="47980" y="37774"/>
                  </a:lnTo>
                  <a:lnTo>
                    <a:pt x="48077" y="37487"/>
                  </a:lnTo>
                  <a:lnTo>
                    <a:pt x="48077" y="37106"/>
                  </a:lnTo>
                  <a:lnTo>
                    <a:pt x="48077" y="36724"/>
                  </a:lnTo>
                  <a:lnTo>
                    <a:pt x="47980" y="36438"/>
                  </a:lnTo>
                  <a:lnTo>
                    <a:pt x="47790" y="36057"/>
                  </a:lnTo>
                  <a:lnTo>
                    <a:pt x="47599" y="35770"/>
                  </a:lnTo>
                  <a:lnTo>
                    <a:pt x="47313" y="35579"/>
                  </a:lnTo>
                  <a:lnTo>
                    <a:pt x="46932" y="35389"/>
                  </a:lnTo>
                  <a:lnTo>
                    <a:pt x="46646" y="35293"/>
                  </a:lnTo>
                  <a:close/>
                  <a:moveTo>
                    <a:pt x="55039" y="35293"/>
                  </a:moveTo>
                  <a:lnTo>
                    <a:pt x="54753" y="35389"/>
                  </a:lnTo>
                  <a:lnTo>
                    <a:pt x="54372" y="35579"/>
                  </a:lnTo>
                  <a:lnTo>
                    <a:pt x="54086" y="35770"/>
                  </a:lnTo>
                  <a:lnTo>
                    <a:pt x="53895" y="36057"/>
                  </a:lnTo>
                  <a:lnTo>
                    <a:pt x="53703" y="36438"/>
                  </a:lnTo>
                  <a:lnTo>
                    <a:pt x="53608" y="36724"/>
                  </a:lnTo>
                  <a:lnTo>
                    <a:pt x="53608" y="37106"/>
                  </a:lnTo>
                  <a:lnTo>
                    <a:pt x="53608" y="37487"/>
                  </a:lnTo>
                  <a:lnTo>
                    <a:pt x="53703" y="37774"/>
                  </a:lnTo>
                  <a:lnTo>
                    <a:pt x="53895" y="38156"/>
                  </a:lnTo>
                  <a:lnTo>
                    <a:pt x="54086" y="38442"/>
                  </a:lnTo>
                  <a:lnTo>
                    <a:pt x="54372" y="38632"/>
                  </a:lnTo>
                  <a:lnTo>
                    <a:pt x="54753" y="38823"/>
                  </a:lnTo>
                  <a:lnTo>
                    <a:pt x="55039" y="38918"/>
                  </a:lnTo>
                  <a:lnTo>
                    <a:pt x="55803" y="38918"/>
                  </a:lnTo>
                  <a:lnTo>
                    <a:pt x="56089" y="38823"/>
                  </a:lnTo>
                  <a:lnTo>
                    <a:pt x="56470" y="38632"/>
                  </a:lnTo>
                  <a:lnTo>
                    <a:pt x="56756" y="38442"/>
                  </a:lnTo>
                  <a:lnTo>
                    <a:pt x="56947" y="38156"/>
                  </a:lnTo>
                  <a:lnTo>
                    <a:pt x="57137" y="37774"/>
                  </a:lnTo>
                  <a:lnTo>
                    <a:pt x="57234" y="37487"/>
                  </a:lnTo>
                  <a:lnTo>
                    <a:pt x="57234" y="37106"/>
                  </a:lnTo>
                  <a:lnTo>
                    <a:pt x="57234" y="36724"/>
                  </a:lnTo>
                  <a:lnTo>
                    <a:pt x="57137" y="36438"/>
                  </a:lnTo>
                  <a:lnTo>
                    <a:pt x="56947" y="36057"/>
                  </a:lnTo>
                  <a:lnTo>
                    <a:pt x="56756" y="35770"/>
                  </a:lnTo>
                  <a:lnTo>
                    <a:pt x="56470" y="35579"/>
                  </a:lnTo>
                  <a:lnTo>
                    <a:pt x="56089" y="35389"/>
                  </a:lnTo>
                  <a:lnTo>
                    <a:pt x="55803" y="35293"/>
                  </a:lnTo>
                  <a:close/>
                  <a:moveTo>
                    <a:pt x="64196" y="35293"/>
                  </a:moveTo>
                  <a:lnTo>
                    <a:pt x="63910" y="35389"/>
                  </a:lnTo>
                  <a:lnTo>
                    <a:pt x="63529" y="35579"/>
                  </a:lnTo>
                  <a:lnTo>
                    <a:pt x="63243" y="35770"/>
                  </a:lnTo>
                  <a:lnTo>
                    <a:pt x="63052" y="36057"/>
                  </a:lnTo>
                  <a:lnTo>
                    <a:pt x="62862" y="36438"/>
                  </a:lnTo>
                  <a:lnTo>
                    <a:pt x="62765" y="36724"/>
                  </a:lnTo>
                  <a:lnTo>
                    <a:pt x="62765" y="37106"/>
                  </a:lnTo>
                  <a:lnTo>
                    <a:pt x="62765" y="37487"/>
                  </a:lnTo>
                  <a:lnTo>
                    <a:pt x="62862" y="37774"/>
                  </a:lnTo>
                  <a:lnTo>
                    <a:pt x="63052" y="38156"/>
                  </a:lnTo>
                  <a:lnTo>
                    <a:pt x="63243" y="38442"/>
                  </a:lnTo>
                  <a:lnTo>
                    <a:pt x="63529" y="38632"/>
                  </a:lnTo>
                  <a:lnTo>
                    <a:pt x="63910" y="38823"/>
                  </a:lnTo>
                  <a:lnTo>
                    <a:pt x="64196" y="38918"/>
                  </a:lnTo>
                  <a:lnTo>
                    <a:pt x="64960" y="38918"/>
                  </a:lnTo>
                  <a:lnTo>
                    <a:pt x="65246" y="38823"/>
                  </a:lnTo>
                  <a:lnTo>
                    <a:pt x="65627" y="38632"/>
                  </a:lnTo>
                  <a:lnTo>
                    <a:pt x="65913" y="38442"/>
                  </a:lnTo>
                  <a:lnTo>
                    <a:pt x="66104" y="38156"/>
                  </a:lnTo>
                  <a:lnTo>
                    <a:pt x="66296" y="37774"/>
                  </a:lnTo>
                  <a:lnTo>
                    <a:pt x="66391" y="37487"/>
                  </a:lnTo>
                  <a:lnTo>
                    <a:pt x="66391" y="37106"/>
                  </a:lnTo>
                  <a:lnTo>
                    <a:pt x="66391" y="36724"/>
                  </a:lnTo>
                  <a:lnTo>
                    <a:pt x="66296" y="36438"/>
                  </a:lnTo>
                  <a:lnTo>
                    <a:pt x="66104" y="36057"/>
                  </a:lnTo>
                  <a:lnTo>
                    <a:pt x="65913" y="35770"/>
                  </a:lnTo>
                  <a:lnTo>
                    <a:pt x="65627" y="35579"/>
                  </a:lnTo>
                  <a:lnTo>
                    <a:pt x="65246" y="35389"/>
                  </a:lnTo>
                  <a:lnTo>
                    <a:pt x="64960" y="35293"/>
                  </a:lnTo>
                  <a:close/>
                  <a:moveTo>
                    <a:pt x="73355" y="35293"/>
                  </a:moveTo>
                  <a:lnTo>
                    <a:pt x="73069" y="35389"/>
                  </a:lnTo>
                  <a:lnTo>
                    <a:pt x="72686" y="35579"/>
                  </a:lnTo>
                  <a:lnTo>
                    <a:pt x="72400" y="35770"/>
                  </a:lnTo>
                  <a:lnTo>
                    <a:pt x="72209" y="36057"/>
                  </a:lnTo>
                  <a:lnTo>
                    <a:pt x="72019" y="36438"/>
                  </a:lnTo>
                  <a:lnTo>
                    <a:pt x="71922" y="36724"/>
                  </a:lnTo>
                  <a:lnTo>
                    <a:pt x="71922" y="37106"/>
                  </a:lnTo>
                  <a:lnTo>
                    <a:pt x="71922" y="37487"/>
                  </a:lnTo>
                  <a:lnTo>
                    <a:pt x="72019" y="37774"/>
                  </a:lnTo>
                  <a:lnTo>
                    <a:pt x="72209" y="38156"/>
                  </a:lnTo>
                  <a:lnTo>
                    <a:pt x="72400" y="38442"/>
                  </a:lnTo>
                  <a:lnTo>
                    <a:pt x="72686" y="38632"/>
                  </a:lnTo>
                  <a:lnTo>
                    <a:pt x="73069" y="38823"/>
                  </a:lnTo>
                  <a:lnTo>
                    <a:pt x="73355" y="38918"/>
                  </a:lnTo>
                  <a:lnTo>
                    <a:pt x="74117" y="38918"/>
                  </a:lnTo>
                  <a:lnTo>
                    <a:pt x="74403" y="38823"/>
                  </a:lnTo>
                  <a:lnTo>
                    <a:pt x="74785" y="38632"/>
                  </a:lnTo>
                  <a:lnTo>
                    <a:pt x="75072" y="38442"/>
                  </a:lnTo>
                  <a:lnTo>
                    <a:pt x="75261" y="38156"/>
                  </a:lnTo>
                  <a:lnTo>
                    <a:pt x="75453" y="37774"/>
                  </a:lnTo>
                  <a:lnTo>
                    <a:pt x="75548" y="37487"/>
                  </a:lnTo>
                  <a:lnTo>
                    <a:pt x="75548" y="37106"/>
                  </a:lnTo>
                  <a:lnTo>
                    <a:pt x="75548" y="36724"/>
                  </a:lnTo>
                  <a:lnTo>
                    <a:pt x="75453" y="36438"/>
                  </a:lnTo>
                  <a:lnTo>
                    <a:pt x="75261" y="36057"/>
                  </a:lnTo>
                  <a:lnTo>
                    <a:pt x="75072" y="35770"/>
                  </a:lnTo>
                  <a:lnTo>
                    <a:pt x="74785" y="35579"/>
                  </a:lnTo>
                  <a:lnTo>
                    <a:pt x="74403" y="35389"/>
                  </a:lnTo>
                  <a:lnTo>
                    <a:pt x="74117" y="35293"/>
                  </a:lnTo>
                  <a:close/>
                  <a:moveTo>
                    <a:pt x="82512" y="35293"/>
                  </a:moveTo>
                  <a:lnTo>
                    <a:pt x="82225" y="35389"/>
                  </a:lnTo>
                  <a:lnTo>
                    <a:pt x="81843" y="35579"/>
                  </a:lnTo>
                  <a:lnTo>
                    <a:pt x="81557" y="35770"/>
                  </a:lnTo>
                  <a:lnTo>
                    <a:pt x="81367" y="36057"/>
                  </a:lnTo>
                  <a:lnTo>
                    <a:pt x="81176" y="36438"/>
                  </a:lnTo>
                  <a:lnTo>
                    <a:pt x="81081" y="36724"/>
                  </a:lnTo>
                  <a:lnTo>
                    <a:pt x="81081" y="37106"/>
                  </a:lnTo>
                  <a:lnTo>
                    <a:pt x="81081" y="37487"/>
                  </a:lnTo>
                  <a:lnTo>
                    <a:pt x="81176" y="37774"/>
                  </a:lnTo>
                  <a:lnTo>
                    <a:pt x="81367" y="38156"/>
                  </a:lnTo>
                  <a:lnTo>
                    <a:pt x="81557" y="38442"/>
                  </a:lnTo>
                  <a:lnTo>
                    <a:pt x="81843" y="38632"/>
                  </a:lnTo>
                  <a:lnTo>
                    <a:pt x="82225" y="38823"/>
                  </a:lnTo>
                  <a:lnTo>
                    <a:pt x="82512" y="38918"/>
                  </a:lnTo>
                  <a:lnTo>
                    <a:pt x="83274" y="38918"/>
                  </a:lnTo>
                  <a:lnTo>
                    <a:pt x="83560" y="38823"/>
                  </a:lnTo>
                  <a:lnTo>
                    <a:pt x="83942" y="38632"/>
                  </a:lnTo>
                  <a:lnTo>
                    <a:pt x="84229" y="38442"/>
                  </a:lnTo>
                  <a:lnTo>
                    <a:pt x="84418" y="38156"/>
                  </a:lnTo>
                  <a:lnTo>
                    <a:pt x="84610" y="37774"/>
                  </a:lnTo>
                  <a:lnTo>
                    <a:pt x="84704" y="37487"/>
                  </a:lnTo>
                  <a:lnTo>
                    <a:pt x="84704" y="37106"/>
                  </a:lnTo>
                  <a:lnTo>
                    <a:pt x="84704" y="36724"/>
                  </a:lnTo>
                  <a:lnTo>
                    <a:pt x="84610" y="36438"/>
                  </a:lnTo>
                  <a:lnTo>
                    <a:pt x="84418" y="36057"/>
                  </a:lnTo>
                  <a:lnTo>
                    <a:pt x="84229" y="35770"/>
                  </a:lnTo>
                  <a:lnTo>
                    <a:pt x="83942" y="35579"/>
                  </a:lnTo>
                  <a:lnTo>
                    <a:pt x="83560" y="35389"/>
                  </a:lnTo>
                  <a:lnTo>
                    <a:pt x="83274" y="35293"/>
                  </a:lnTo>
                  <a:close/>
                  <a:moveTo>
                    <a:pt x="91669" y="35293"/>
                  </a:moveTo>
                  <a:lnTo>
                    <a:pt x="91382" y="35389"/>
                  </a:lnTo>
                  <a:lnTo>
                    <a:pt x="91001" y="35579"/>
                  </a:lnTo>
                  <a:lnTo>
                    <a:pt x="90715" y="35770"/>
                  </a:lnTo>
                  <a:lnTo>
                    <a:pt x="90524" y="36057"/>
                  </a:lnTo>
                  <a:lnTo>
                    <a:pt x="90333" y="36438"/>
                  </a:lnTo>
                  <a:lnTo>
                    <a:pt x="90238" y="36724"/>
                  </a:lnTo>
                  <a:lnTo>
                    <a:pt x="90238" y="37106"/>
                  </a:lnTo>
                  <a:lnTo>
                    <a:pt x="90238" y="37487"/>
                  </a:lnTo>
                  <a:lnTo>
                    <a:pt x="90333" y="37774"/>
                  </a:lnTo>
                  <a:lnTo>
                    <a:pt x="90524" y="38156"/>
                  </a:lnTo>
                  <a:lnTo>
                    <a:pt x="90715" y="38442"/>
                  </a:lnTo>
                  <a:lnTo>
                    <a:pt x="91001" y="38632"/>
                  </a:lnTo>
                  <a:lnTo>
                    <a:pt x="91382" y="38823"/>
                  </a:lnTo>
                  <a:lnTo>
                    <a:pt x="91669" y="38918"/>
                  </a:lnTo>
                  <a:lnTo>
                    <a:pt x="92432" y="38918"/>
                  </a:lnTo>
                  <a:lnTo>
                    <a:pt x="92718" y="38823"/>
                  </a:lnTo>
                  <a:lnTo>
                    <a:pt x="93099" y="38632"/>
                  </a:lnTo>
                  <a:lnTo>
                    <a:pt x="93386" y="38442"/>
                  </a:lnTo>
                  <a:lnTo>
                    <a:pt x="93577" y="38156"/>
                  </a:lnTo>
                  <a:lnTo>
                    <a:pt x="93767" y="37774"/>
                  </a:lnTo>
                  <a:lnTo>
                    <a:pt x="93863" y="37487"/>
                  </a:lnTo>
                  <a:lnTo>
                    <a:pt x="93863" y="37106"/>
                  </a:lnTo>
                  <a:lnTo>
                    <a:pt x="93863" y="36724"/>
                  </a:lnTo>
                  <a:lnTo>
                    <a:pt x="93767" y="36438"/>
                  </a:lnTo>
                  <a:lnTo>
                    <a:pt x="93577" y="36057"/>
                  </a:lnTo>
                  <a:lnTo>
                    <a:pt x="93386" y="35770"/>
                  </a:lnTo>
                  <a:lnTo>
                    <a:pt x="93099" y="35579"/>
                  </a:lnTo>
                  <a:lnTo>
                    <a:pt x="92718" y="35389"/>
                  </a:lnTo>
                  <a:lnTo>
                    <a:pt x="92432" y="35293"/>
                  </a:lnTo>
                  <a:close/>
                  <a:moveTo>
                    <a:pt x="100826" y="35293"/>
                  </a:moveTo>
                  <a:lnTo>
                    <a:pt x="100539" y="35389"/>
                  </a:lnTo>
                  <a:lnTo>
                    <a:pt x="100158" y="35579"/>
                  </a:lnTo>
                  <a:lnTo>
                    <a:pt x="99872" y="35770"/>
                  </a:lnTo>
                  <a:lnTo>
                    <a:pt x="99681" y="36057"/>
                  </a:lnTo>
                  <a:lnTo>
                    <a:pt x="99491" y="36438"/>
                  </a:lnTo>
                  <a:lnTo>
                    <a:pt x="99395" y="36724"/>
                  </a:lnTo>
                  <a:lnTo>
                    <a:pt x="99395" y="37106"/>
                  </a:lnTo>
                  <a:lnTo>
                    <a:pt x="99395" y="37487"/>
                  </a:lnTo>
                  <a:lnTo>
                    <a:pt x="99491" y="37774"/>
                  </a:lnTo>
                  <a:lnTo>
                    <a:pt x="99681" y="38156"/>
                  </a:lnTo>
                  <a:lnTo>
                    <a:pt x="99872" y="38442"/>
                  </a:lnTo>
                  <a:lnTo>
                    <a:pt x="100158" y="38632"/>
                  </a:lnTo>
                  <a:lnTo>
                    <a:pt x="100539" y="38823"/>
                  </a:lnTo>
                  <a:lnTo>
                    <a:pt x="100826" y="38918"/>
                  </a:lnTo>
                  <a:lnTo>
                    <a:pt x="101589" y="38918"/>
                  </a:lnTo>
                  <a:lnTo>
                    <a:pt x="101875" y="38823"/>
                  </a:lnTo>
                  <a:lnTo>
                    <a:pt x="102256" y="38632"/>
                  </a:lnTo>
                  <a:lnTo>
                    <a:pt x="102542" y="38442"/>
                  </a:lnTo>
                  <a:lnTo>
                    <a:pt x="102734" y="38156"/>
                  </a:lnTo>
                  <a:lnTo>
                    <a:pt x="102925" y="37774"/>
                  </a:lnTo>
                  <a:lnTo>
                    <a:pt x="103020" y="37487"/>
                  </a:lnTo>
                  <a:lnTo>
                    <a:pt x="103020" y="37106"/>
                  </a:lnTo>
                  <a:lnTo>
                    <a:pt x="103020" y="36724"/>
                  </a:lnTo>
                  <a:lnTo>
                    <a:pt x="102925" y="36438"/>
                  </a:lnTo>
                  <a:lnTo>
                    <a:pt x="102734" y="36057"/>
                  </a:lnTo>
                  <a:lnTo>
                    <a:pt x="102542" y="35770"/>
                  </a:lnTo>
                  <a:lnTo>
                    <a:pt x="102256" y="35579"/>
                  </a:lnTo>
                  <a:lnTo>
                    <a:pt x="101875" y="35389"/>
                  </a:lnTo>
                  <a:lnTo>
                    <a:pt x="101589" y="35293"/>
                  </a:lnTo>
                  <a:close/>
                  <a:moveTo>
                    <a:pt x="109983" y="35293"/>
                  </a:moveTo>
                  <a:lnTo>
                    <a:pt x="109696" y="35389"/>
                  </a:lnTo>
                  <a:lnTo>
                    <a:pt x="109315" y="35579"/>
                  </a:lnTo>
                  <a:lnTo>
                    <a:pt x="109029" y="35770"/>
                  </a:lnTo>
                  <a:lnTo>
                    <a:pt x="108838" y="36057"/>
                  </a:lnTo>
                  <a:lnTo>
                    <a:pt x="108648" y="36438"/>
                  </a:lnTo>
                  <a:lnTo>
                    <a:pt x="108552" y="36724"/>
                  </a:lnTo>
                  <a:lnTo>
                    <a:pt x="108552" y="37106"/>
                  </a:lnTo>
                  <a:lnTo>
                    <a:pt x="108552" y="37487"/>
                  </a:lnTo>
                  <a:lnTo>
                    <a:pt x="108648" y="37774"/>
                  </a:lnTo>
                  <a:lnTo>
                    <a:pt x="108838" y="38156"/>
                  </a:lnTo>
                  <a:lnTo>
                    <a:pt x="109029" y="38442"/>
                  </a:lnTo>
                  <a:lnTo>
                    <a:pt x="109315" y="38632"/>
                  </a:lnTo>
                  <a:lnTo>
                    <a:pt x="109696" y="38823"/>
                  </a:lnTo>
                  <a:lnTo>
                    <a:pt x="109983" y="38918"/>
                  </a:lnTo>
                  <a:lnTo>
                    <a:pt x="110746" y="38918"/>
                  </a:lnTo>
                  <a:lnTo>
                    <a:pt x="111032" y="38823"/>
                  </a:lnTo>
                  <a:lnTo>
                    <a:pt x="111413" y="38632"/>
                  </a:lnTo>
                  <a:lnTo>
                    <a:pt x="111699" y="38442"/>
                  </a:lnTo>
                  <a:lnTo>
                    <a:pt x="111891" y="38156"/>
                  </a:lnTo>
                  <a:lnTo>
                    <a:pt x="112082" y="37774"/>
                  </a:lnTo>
                  <a:lnTo>
                    <a:pt x="112177" y="37487"/>
                  </a:lnTo>
                  <a:lnTo>
                    <a:pt x="112177" y="37106"/>
                  </a:lnTo>
                  <a:lnTo>
                    <a:pt x="112177" y="36724"/>
                  </a:lnTo>
                  <a:lnTo>
                    <a:pt x="112082" y="36438"/>
                  </a:lnTo>
                  <a:lnTo>
                    <a:pt x="111891" y="36057"/>
                  </a:lnTo>
                  <a:lnTo>
                    <a:pt x="111699" y="35770"/>
                  </a:lnTo>
                  <a:lnTo>
                    <a:pt x="111413" y="35579"/>
                  </a:lnTo>
                  <a:lnTo>
                    <a:pt x="111032" y="35389"/>
                  </a:lnTo>
                  <a:lnTo>
                    <a:pt x="110746" y="35293"/>
                  </a:lnTo>
                  <a:close/>
                  <a:moveTo>
                    <a:pt x="4578" y="39873"/>
                  </a:moveTo>
                  <a:lnTo>
                    <a:pt x="4197" y="40063"/>
                  </a:lnTo>
                  <a:lnTo>
                    <a:pt x="3816" y="40349"/>
                  </a:lnTo>
                  <a:lnTo>
                    <a:pt x="3530" y="40635"/>
                  </a:lnTo>
                  <a:lnTo>
                    <a:pt x="3338" y="41112"/>
                  </a:lnTo>
                  <a:lnTo>
                    <a:pt x="3244" y="41685"/>
                  </a:lnTo>
                  <a:lnTo>
                    <a:pt x="3244" y="42066"/>
                  </a:lnTo>
                  <a:lnTo>
                    <a:pt x="3338" y="42352"/>
                  </a:lnTo>
                  <a:lnTo>
                    <a:pt x="3530" y="42735"/>
                  </a:lnTo>
                  <a:lnTo>
                    <a:pt x="3720" y="43021"/>
                  </a:lnTo>
                  <a:lnTo>
                    <a:pt x="4006" y="43210"/>
                  </a:lnTo>
                  <a:lnTo>
                    <a:pt x="4388" y="43402"/>
                  </a:lnTo>
                  <a:lnTo>
                    <a:pt x="4674" y="43497"/>
                  </a:lnTo>
                  <a:lnTo>
                    <a:pt x="5436" y="43497"/>
                  </a:lnTo>
                  <a:lnTo>
                    <a:pt x="5723" y="43402"/>
                  </a:lnTo>
                  <a:lnTo>
                    <a:pt x="6105" y="43210"/>
                  </a:lnTo>
                  <a:lnTo>
                    <a:pt x="6391" y="43021"/>
                  </a:lnTo>
                  <a:lnTo>
                    <a:pt x="6583" y="42735"/>
                  </a:lnTo>
                  <a:lnTo>
                    <a:pt x="6772" y="42352"/>
                  </a:lnTo>
                  <a:lnTo>
                    <a:pt x="6869" y="42066"/>
                  </a:lnTo>
                  <a:lnTo>
                    <a:pt x="6869" y="41685"/>
                  </a:lnTo>
                  <a:lnTo>
                    <a:pt x="6772" y="41112"/>
                  </a:lnTo>
                  <a:lnTo>
                    <a:pt x="6583" y="40635"/>
                  </a:lnTo>
                  <a:lnTo>
                    <a:pt x="6295" y="40349"/>
                  </a:lnTo>
                  <a:lnTo>
                    <a:pt x="5914" y="40063"/>
                  </a:lnTo>
                  <a:lnTo>
                    <a:pt x="5533" y="39873"/>
                  </a:lnTo>
                  <a:close/>
                  <a:moveTo>
                    <a:pt x="13737" y="39873"/>
                  </a:moveTo>
                  <a:lnTo>
                    <a:pt x="13354" y="40063"/>
                  </a:lnTo>
                  <a:lnTo>
                    <a:pt x="12973" y="40349"/>
                  </a:lnTo>
                  <a:lnTo>
                    <a:pt x="12687" y="40635"/>
                  </a:lnTo>
                  <a:lnTo>
                    <a:pt x="12495" y="41112"/>
                  </a:lnTo>
                  <a:lnTo>
                    <a:pt x="12401" y="41685"/>
                  </a:lnTo>
                  <a:lnTo>
                    <a:pt x="12401" y="42066"/>
                  </a:lnTo>
                  <a:lnTo>
                    <a:pt x="12495" y="42352"/>
                  </a:lnTo>
                  <a:lnTo>
                    <a:pt x="12687" y="42735"/>
                  </a:lnTo>
                  <a:lnTo>
                    <a:pt x="12878" y="43021"/>
                  </a:lnTo>
                  <a:lnTo>
                    <a:pt x="13164" y="43210"/>
                  </a:lnTo>
                  <a:lnTo>
                    <a:pt x="13545" y="43402"/>
                  </a:lnTo>
                  <a:lnTo>
                    <a:pt x="13831" y="43497"/>
                  </a:lnTo>
                  <a:lnTo>
                    <a:pt x="14595" y="43497"/>
                  </a:lnTo>
                  <a:lnTo>
                    <a:pt x="14881" y="43402"/>
                  </a:lnTo>
                  <a:lnTo>
                    <a:pt x="15262" y="43210"/>
                  </a:lnTo>
                  <a:lnTo>
                    <a:pt x="15548" y="43021"/>
                  </a:lnTo>
                  <a:lnTo>
                    <a:pt x="15740" y="42735"/>
                  </a:lnTo>
                  <a:lnTo>
                    <a:pt x="15929" y="42352"/>
                  </a:lnTo>
                  <a:lnTo>
                    <a:pt x="16026" y="42066"/>
                  </a:lnTo>
                  <a:lnTo>
                    <a:pt x="16026" y="41685"/>
                  </a:lnTo>
                  <a:lnTo>
                    <a:pt x="15929" y="41112"/>
                  </a:lnTo>
                  <a:lnTo>
                    <a:pt x="15740" y="40635"/>
                  </a:lnTo>
                  <a:lnTo>
                    <a:pt x="15453" y="40349"/>
                  </a:lnTo>
                  <a:lnTo>
                    <a:pt x="15071" y="40063"/>
                  </a:lnTo>
                  <a:lnTo>
                    <a:pt x="14690" y="39873"/>
                  </a:lnTo>
                  <a:close/>
                  <a:moveTo>
                    <a:pt x="22893" y="39873"/>
                  </a:moveTo>
                  <a:lnTo>
                    <a:pt x="22512" y="40063"/>
                  </a:lnTo>
                  <a:lnTo>
                    <a:pt x="22130" y="40349"/>
                  </a:lnTo>
                  <a:lnTo>
                    <a:pt x="21844" y="40635"/>
                  </a:lnTo>
                  <a:lnTo>
                    <a:pt x="21654" y="41112"/>
                  </a:lnTo>
                  <a:lnTo>
                    <a:pt x="21558" y="41685"/>
                  </a:lnTo>
                  <a:lnTo>
                    <a:pt x="21558" y="42066"/>
                  </a:lnTo>
                  <a:lnTo>
                    <a:pt x="21654" y="42352"/>
                  </a:lnTo>
                  <a:lnTo>
                    <a:pt x="21844" y="42735"/>
                  </a:lnTo>
                  <a:lnTo>
                    <a:pt x="22035" y="43021"/>
                  </a:lnTo>
                  <a:lnTo>
                    <a:pt x="22321" y="43210"/>
                  </a:lnTo>
                  <a:lnTo>
                    <a:pt x="22702" y="43402"/>
                  </a:lnTo>
                  <a:lnTo>
                    <a:pt x="22988" y="43497"/>
                  </a:lnTo>
                  <a:lnTo>
                    <a:pt x="23752" y="43497"/>
                  </a:lnTo>
                  <a:lnTo>
                    <a:pt x="24038" y="43402"/>
                  </a:lnTo>
                  <a:lnTo>
                    <a:pt x="24419" y="43210"/>
                  </a:lnTo>
                  <a:lnTo>
                    <a:pt x="24705" y="43021"/>
                  </a:lnTo>
                  <a:lnTo>
                    <a:pt x="24897" y="42735"/>
                  </a:lnTo>
                  <a:lnTo>
                    <a:pt x="25088" y="42352"/>
                  </a:lnTo>
                  <a:lnTo>
                    <a:pt x="25183" y="42066"/>
                  </a:lnTo>
                  <a:lnTo>
                    <a:pt x="25183" y="41685"/>
                  </a:lnTo>
                  <a:lnTo>
                    <a:pt x="25088" y="41112"/>
                  </a:lnTo>
                  <a:lnTo>
                    <a:pt x="24897" y="40635"/>
                  </a:lnTo>
                  <a:lnTo>
                    <a:pt x="24610" y="40349"/>
                  </a:lnTo>
                  <a:lnTo>
                    <a:pt x="24229" y="40063"/>
                  </a:lnTo>
                  <a:lnTo>
                    <a:pt x="23847" y="39873"/>
                  </a:lnTo>
                  <a:close/>
                  <a:moveTo>
                    <a:pt x="32050" y="39873"/>
                  </a:moveTo>
                  <a:lnTo>
                    <a:pt x="31669" y="40063"/>
                  </a:lnTo>
                  <a:lnTo>
                    <a:pt x="31287" y="40349"/>
                  </a:lnTo>
                  <a:lnTo>
                    <a:pt x="31001" y="40635"/>
                  </a:lnTo>
                  <a:lnTo>
                    <a:pt x="30811" y="41112"/>
                  </a:lnTo>
                  <a:lnTo>
                    <a:pt x="30714" y="41685"/>
                  </a:lnTo>
                  <a:lnTo>
                    <a:pt x="30714" y="42066"/>
                  </a:lnTo>
                  <a:lnTo>
                    <a:pt x="30811" y="42352"/>
                  </a:lnTo>
                  <a:lnTo>
                    <a:pt x="31001" y="42735"/>
                  </a:lnTo>
                  <a:lnTo>
                    <a:pt x="31192" y="43021"/>
                  </a:lnTo>
                  <a:lnTo>
                    <a:pt x="31478" y="43210"/>
                  </a:lnTo>
                  <a:lnTo>
                    <a:pt x="31859" y="43402"/>
                  </a:lnTo>
                  <a:lnTo>
                    <a:pt x="32145" y="43497"/>
                  </a:lnTo>
                  <a:lnTo>
                    <a:pt x="32909" y="43497"/>
                  </a:lnTo>
                  <a:lnTo>
                    <a:pt x="33195" y="43402"/>
                  </a:lnTo>
                  <a:lnTo>
                    <a:pt x="33578" y="43210"/>
                  </a:lnTo>
                  <a:lnTo>
                    <a:pt x="33864" y="43021"/>
                  </a:lnTo>
                  <a:lnTo>
                    <a:pt x="34053" y="42735"/>
                  </a:lnTo>
                  <a:lnTo>
                    <a:pt x="34245" y="42352"/>
                  </a:lnTo>
                  <a:lnTo>
                    <a:pt x="34340" y="42066"/>
                  </a:lnTo>
                  <a:lnTo>
                    <a:pt x="34340" y="41685"/>
                  </a:lnTo>
                  <a:lnTo>
                    <a:pt x="34245" y="41112"/>
                  </a:lnTo>
                  <a:lnTo>
                    <a:pt x="34053" y="40635"/>
                  </a:lnTo>
                  <a:lnTo>
                    <a:pt x="33767" y="40349"/>
                  </a:lnTo>
                  <a:lnTo>
                    <a:pt x="33386" y="40063"/>
                  </a:lnTo>
                  <a:lnTo>
                    <a:pt x="33004" y="39873"/>
                  </a:lnTo>
                  <a:close/>
                  <a:moveTo>
                    <a:pt x="41207" y="39873"/>
                  </a:moveTo>
                  <a:lnTo>
                    <a:pt x="40826" y="40063"/>
                  </a:lnTo>
                  <a:lnTo>
                    <a:pt x="40445" y="40349"/>
                  </a:lnTo>
                  <a:lnTo>
                    <a:pt x="40159" y="40635"/>
                  </a:lnTo>
                  <a:lnTo>
                    <a:pt x="39968" y="41112"/>
                  </a:lnTo>
                  <a:lnTo>
                    <a:pt x="39873" y="41685"/>
                  </a:lnTo>
                  <a:lnTo>
                    <a:pt x="39873" y="42066"/>
                  </a:lnTo>
                  <a:lnTo>
                    <a:pt x="39968" y="42352"/>
                  </a:lnTo>
                  <a:lnTo>
                    <a:pt x="40159" y="42735"/>
                  </a:lnTo>
                  <a:lnTo>
                    <a:pt x="40349" y="43021"/>
                  </a:lnTo>
                  <a:lnTo>
                    <a:pt x="40635" y="43210"/>
                  </a:lnTo>
                  <a:lnTo>
                    <a:pt x="41018" y="43402"/>
                  </a:lnTo>
                  <a:lnTo>
                    <a:pt x="41304" y="43497"/>
                  </a:lnTo>
                  <a:lnTo>
                    <a:pt x="42066" y="43497"/>
                  </a:lnTo>
                  <a:lnTo>
                    <a:pt x="42352" y="43402"/>
                  </a:lnTo>
                  <a:lnTo>
                    <a:pt x="42735" y="43210"/>
                  </a:lnTo>
                  <a:lnTo>
                    <a:pt x="43021" y="43021"/>
                  </a:lnTo>
                  <a:lnTo>
                    <a:pt x="43210" y="42735"/>
                  </a:lnTo>
                  <a:lnTo>
                    <a:pt x="43402" y="42352"/>
                  </a:lnTo>
                  <a:lnTo>
                    <a:pt x="43497" y="42066"/>
                  </a:lnTo>
                  <a:lnTo>
                    <a:pt x="43497" y="41685"/>
                  </a:lnTo>
                  <a:lnTo>
                    <a:pt x="43402" y="41112"/>
                  </a:lnTo>
                  <a:lnTo>
                    <a:pt x="43210" y="40635"/>
                  </a:lnTo>
                  <a:lnTo>
                    <a:pt x="42924" y="40349"/>
                  </a:lnTo>
                  <a:lnTo>
                    <a:pt x="42543" y="40063"/>
                  </a:lnTo>
                  <a:lnTo>
                    <a:pt x="42162" y="39873"/>
                  </a:lnTo>
                  <a:close/>
                  <a:moveTo>
                    <a:pt x="50366" y="39873"/>
                  </a:moveTo>
                  <a:lnTo>
                    <a:pt x="49983" y="40063"/>
                  </a:lnTo>
                  <a:lnTo>
                    <a:pt x="49602" y="40349"/>
                  </a:lnTo>
                  <a:lnTo>
                    <a:pt x="49316" y="40635"/>
                  </a:lnTo>
                  <a:lnTo>
                    <a:pt x="49125" y="41112"/>
                  </a:lnTo>
                  <a:lnTo>
                    <a:pt x="49030" y="41685"/>
                  </a:lnTo>
                  <a:lnTo>
                    <a:pt x="49030" y="42066"/>
                  </a:lnTo>
                  <a:lnTo>
                    <a:pt x="49125" y="42352"/>
                  </a:lnTo>
                  <a:lnTo>
                    <a:pt x="49316" y="42735"/>
                  </a:lnTo>
                  <a:lnTo>
                    <a:pt x="49507" y="43021"/>
                  </a:lnTo>
                  <a:lnTo>
                    <a:pt x="49794" y="43210"/>
                  </a:lnTo>
                  <a:lnTo>
                    <a:pt x="50175" y="43402"/>
                  </a:lnTo>
                  <a:lnTo>
                    <a:pt x="50461" y="43497"/>
                  </a:lnTo>
                  <a:lnTo>
                    <a:pt x="51224" y="43497"/>
                  </a:lnTo>
                  <a:lnTo>
                    <a:pt x="51511" y="43402"/>
                  </a:lnTo>
                  <a:lnTo>
                    <a:pt x="51892" y="43210"/>
                  </a:lnTo>
                  <a:lnTo>
                    <a:pt x="52178" y="43021"/>
                  </a:lnTo>
                  <a:lnTo>
                    <a:pt x="52369" y="42735"/>
                  </a:lnTo>
                  <a:lnTo>
                    <a:pt x="52559" y="42352"/>
                  </a:lnTo>
                  <a:lnTo>
                    <a:pt x="52655" y="42066"/>
                  </a:lnTo>
                  <a:lnTo>
                    <a:pt x="52655" y="41685"/>
                  </a:lnTo>
                  <a:lnTo>
                    <a:pt x="52559" y="41112"/>
                  </a:lnTo>
                  <a:lnTo>
                    <a:pt x="52369" y="40635"/>
                  </a:lnTo>
                  <a:lnTo>
                    <a:pt x="52083" y="40349"/>
                  </a:lnTo>
                  <a:lnTo>
                    <a:pt x="51700" y="40063"/>
                  </a:lnTo>
                  <a:lnTo>
                    <a:pt x="51319" y="39873"/>
                  </a:lnTo>
                  <a:close/>
                  <a:moveTo>
                    <a:pt x="59523" y="39873"/>
                  </a:moveTo>
                  <a:lnTo>
                    <a:pt x="59140" y="40063"/>
                  </a:lnTo>
                  <a:lnTo>
                    <a:pt x="58759" y="40349"/>
                  </a:lnTo>
                  <a:lnTo>
                    <a:pt x="58473" y="40635"/>
                  </a:lnTo>
                  <a:lnTo>
                    <a:pt x="58282" y="41112"/>
                  </a:lnTo>
                  <a:lnTo>
                    <a:pt x="58187" y="41685"/>
                  </a:lnTo>
                  <a:lnTo>
                    <a:pt x="58187" y="42066"/>
                  </a:lnTo>
                  <a:lnTo>
                    <a:pt x="58282" y="42352"/>
                  </a:lnTo>
                  <a:lnTo>
                    <a:pt x="58473" y="42735"/>
                  </a:lnTo>
                  <a:lnTo>
                    <a:pt x="58664" y="43021"/>
                  </a:lnTo>
                  <a:lnTo>
                    <a:pt x="58951" y="43210"/>
                  </a:lnTo>
                  <a:lnTo>
                    <a:pt x="59332" y="43402"/>
                  </a:lnTo>
                  <a:lnTo>
                    <a:pt x="59618" y="43497"/>
                  </a:lnTo>
                  <a:lnTo>
                    <a:pt x="60381" y="43497"/>
                  </a:lnTo>
                  <a:lnTo>
                    <a:pt x="60667" y="43402"/>
                  </a:lnTo>
                  <a:lnTo>
                    <a:pt x="61048" y="43210"/>
                  </a:lnTo>
                  <a:lnTo>
                    <a:pt x="61335" y="43021"/>
                  </a:lnTo>
                  <a:lnTo>
                    <a:pt x="61526" y="42735"/>
                  </a:lnTo>
                  <a:lnTo>
                    <a:pt x="61717" y="42352"/>
                  </a:lnTo>
                  <a:lnTo>
                    <a:pt x="61812" y="42066"/>
                  </a:lnTo>
                  <a:lnTo>
                    <a:pt x="61812" y="41685"/>
                  </a:lnTo>
                  <a:lnTo>
                    <a:pt x="61717" y="41112"/>
                  </a:lnTo>
                  <a:lnTo>
                    <a:pt x="61526" y="40635"/>
                  </a:lnTo>
                  <a:lnTo>
                    <a:pt x="61240" y="40349"/>
                  </a:lnTo>
                  <a:lnTo>
                    <a:pt x="60859" y="40063"/>
                  </a:lnTo>
                  <a:lnTo>
                    <a:pt x="60476" y="39873"/>
                  </a:lnTo>
                  <a:close/>
                  <a:moveTo>
                    <a:pt x="68680" y="39873"/>
                  </a:moveTo>
                  <a:lnTo>
                    <a:pt x="68299" y="40063"/>
                  </a:lnTo>
                  <a:lnTo>
                    <a:pt x="67916" y="40349"/>
                  </a:lnTo>
                  <a:lnTo>
                    <a:pt x="67630" y="40635"/>
                  </a:lnTo>
                  <a:lnTo>
                    <a:pt x="67440" y="41112"/>
                  </a:lnTo>
                  <a:lnTo>
                    <a:pt x="67344" y="41685"/>
                  </a:lnTo>
                  <a:lnTo>
                    <a:pt x="67344" y="42066"/>
                  </a:lnTo>
                  <a:lnTo>
                    <a:pt x="67440" y="42352"/>
                  </a:lnTo>
                  <a:lnTo>
                    <a:pt x="67630" y="42735"/>
                  </a:lnTo>
                  <a:lnTo>
                    <a:pt x="67821" y="43021"/>
                  </a:lnTo>
                  <a:lnTo>
                    <a:pt x="68107" y="43210"/>
                  </a:lnTo>
                  <a:lnTo>
                    <a:pt x="68488" y="43402"/>
                  </a:lnTo>
                  <a:lnTo>
                    <a:pt x="68775" y="43497"/>
                  </a:lnTo>
                  <a:lnTo>
                    <a:pt x="69538" y="43497"/>
                  </a:lnTo>
                  <a:lnTo>
                    <a:pt x="69824" y="43402"/>
                  </a:lnTo>
                  <a:lnTo>
                    <a:pt x="70205" y="43210"/>
                  </a:lnTo>
                  <a:lnTo>
                    <a:pt x="70492" y="43021"/>
                  </a:lnTo>
                  <a:lnTo>
                    <a:pt x="70683" y="42735"/>
                  </a:lnTo>
                  <a:lnTo>
                    <a:pt x="70874" y="42352"/>
                  </a:lnTo>
                  <a:lnTo>
                    <a:pt x="70969" y="42066"/>
                  </a:lnTo>
                  <a:lnTo>
                    <a:pt x="70969" y="41685"/>
                  </a:lnTo>
                  <a:lnTo>
                    <a:pt x="70874" y="41112"/>
                  </a:lnTo>
                  <a:lnTo>
                    <a:pt x="70683" y="40635"/>
                  </a:lnTo>
                  <a:lnTo>
                    <a:pt x="70397" y="40349"/>
                  </a:lnTo>
                  <a:lnTo>
                    <a:pt x="70016" y="40063"/>
                  </a:lnTo>
                  <a:lnTo>
                    <a:pt x="69633" y="39873"/>
                  </a:lnTo>
                  <a:close/>
                  <a:moveTo>
                    <a:pt x="77837" y="39873"/>
                  </a:moveTo>
                  <a:lnTo>
                    <a:pt x="77456" y="40063"/>
                  </a:lnTo>
                  <a:lnTo>
                    <a:pt x="77075" y="40349"/>
                  </a:lnTo>
                  <a:lnTo>
                    <a:pt x="76789" y="40635"/>
                  </a:lnTo>
                  <a:lnTo>
                    <a:pt x="76597" y="41112"/>
                  </a:lnTo>
                  <a:lnTo>
                    <a:pt x="76502" y="41685"/>
                  </a:lnTo>
                  <a:lnTo>
                    <a:pt x="76502" y="42066"/>
                  </a:lnTo>
                  <a:lnTo>
                    <a:pt x="76597" y="42352"/>
                  </a:lnTo>
                  <a:lnTo>
                    <a:pt x="76789" y="42735"/>
                  </a:lnTo>
                  <a:lnTo>
                    <a:pt x="76978" y="43021"/>
                  </a:lnTo>
                  <a:lnTo>
                    <a:pt x="77264" y="43210"/>
                  </a:lnTo>
                  <a:lnTo>
                    <a:pt x="77647" y="43402"/>
                  </a:lnTo>
                  <a:lnTo>
                    <a:pt x="77933" y="43497"/>
                  </a:lnTo>
                  <a:lnTo>
                    <a:pt x="78695" y="43497"/>
                  </a:lnTo>
                  <a:lnTo>
                    <a:pt x="78981" y="43402"/>
                  </a:lnTo>
                  <a:lnTo>
                    <a:pt x="79364" y="43210"/>
                  </a:lnTo>
                  <a:lnTo>
                    <a:pt x="79650" y="43021"/>
                  </a:lnTo>
                  <a:lnTo>
                    <a:pt x="79840" y="42735"/>
                  </a:lnTo>
                  <a:lnTo>
                    <a:pt x="80031" y="42352"/>
                  </a:lnTo>
                  <a:lnTo>
                    <a:pt x="80126" y="42066"/>
                  </a:lnTo>
                  <a:lnTo>
                    <a:pt x="80126" y="41685"/>
                  </a:lnTo>
                  <a:lnTo>
                    <a:pt x="80031" y="41112"/>
                  </a:lnTo>
                  <a:lnTo>
                    <a:pt x="79840" y="40635"/>
                  </a:lnTo>
                  <a:lnTo>
                    <a:pt x="79554" y="40349"/>
                  </a:lnTo>
                  <a:lnTo>
                    <a:pt x="79173" y="40063"/>
                  </a:lnTo>
                  <a:lnTo>
                    <a:pt x="78792" y="39873"/>
                  </a:lnTo>
                  <a:close/>
                  <a:moveTo>
                    <a:pt x="86995" y="39873"/>
                  </a:moveTo>
                  <a:lnTo>
                    <a:pt x="86613" y="40063"/>
                  </a:lnTo>
                  <a:lnTo>
                    <a:pt x="86232" y="40349"/>
                  </a:lnTo>
                  <a:lnTo>
                    <a:pt x="85946" y="40635"/>
                  </a:lnTo>
                  <a:lnTo>
                    <a:pt x="85754" y="41112"/>
                  </a:lnTo>
                  <a:lnTo>
                    <a:pt x="85659" y="41685"/>
                  </a:lnTo>
                  <a:lnTo>
                    <a:pt x="85659" y="42066"/>
                  </a:lnTo>
                  <a:lnTo>
                    <a:pt x="85754" y="42352"/>
                  </a:lnTo>
                  <a:lnTo>
                    <a:pt x="85946" y="42735"/>
                  </a:lnTo>
                  <a:lnTo>
                    <a:pt x="86135" y="43021"/>
                  </a:lnTo>
                  <a:lnTo>
                    <a:pt x="86423" y="43210"/>
                  </a:lnTo>
                  <a:lnTo>
                    <a:pt x="86804" y="43402"/>
                  </a:lnTo>
                  <a:lnTo>
                    <a:pt x="87090" y="43497"/>
                  </a:lnTo>
                  <a:lnTo>
                    <a:pt x="87854" y="43497"/>
                  </a:lnTo>
                  <a:lnTo>
                    <a:pt x="88140" y="43402"/>
                  </a:lnTo>
                  <a:lnTo>
                    <a:pt x="88521" y="43210"/>
                  </a:lnTo>
                  <a:lnTo>
                    <a:pt x="88807" y="43021"/>
                  </a:lnTo>
                  <a:lnTo>
                    <a:pt x="88998" y="42735"/>
                  </a:lnTo>
                  <a:lnTo>
                    <a:pt x="89188" y="42352"/>
                  </a:lnTo>
                  <a:lnTo>
                    <a:pt x="89285" y="42066"/>
                  </a:lnTo>
                  <a:lnTo>
                    <a:pt x="89285" y="41685"/>
                  </a:lnTo>
                  <a:lnTo>
                    <a:pt x="89188" y="41112"/>
                  </a:lnTo>
                  <a:lnTo>
                    <a:pt x="88998" y="40635"/>
                  </a:lnTo>
                  <a:lnTo>
                    <a:pt x="88712" y="40349"/>
                  </a:lnTo>
                  <a:lnTo>
                    <a:pt x="88330" y="40063"/>
                  </a:lnTo>
                  <a:lnTo>
                    <a:pt x="87949" y="39873"/>
                  </a:lnTo>
                  <a:close/>
                  <a:moveTo>
                    <a:pt x="96152" y="39873"/>
                  </a:moveTo>
                  <a:lnTo>
                    <a:pt x="95770" y="40063"/>
                  </a:lnTo>
                  <a:lnTo>
                    <a:pt x="95389" y="40349"/>
                  </a:lnTo>
                  <a:lnTo>
                    <a:pt x="95102" y="40635"/>
                  </a:lnTo>
                  <a:lnTo>
                    <a:pt x="94911" y="41112"/>
                  </a:lnTo>
                  <a:lnTo>
                    <a:pt x="94816" y="41685"/>
                  </a:lnTo>
                  <a:lnTo>
                    <a:pt x="94816" y="42066"/>
                  </a:lnTo>
                  <a:lnTo>
                    <a:pt x="94911" y="42352"/>
                  </a:lnTo>
                  <a:lnTo>
                    <a:pt x="95102" y="42735"/>
                  </a:lnTo>
                  <a:lnTo>
                    <a:pt x="95294" y="43021"/>
                  </a:lnTo>
                  <a:lnTo>
                    <a:pt x="95580" y="43210"/>
                  </a:lnTo>
                  <a:lnTo>
                    <a:pt x="95961" y="43402"/>
                  </a:lnTo>
                  <a:lnTo>
                    <a:pt x="96247" y="43497"/>
                  </a:lnTo>
                  <a:lnTo>
                    <a:pt x="97011" y="43497"/>
                  </a:lnTo>
                  <a:lnTo>
                    <a:pt x="97297" y="43402"/>
                  </a:lnTo>
                  <a:lnTo>
                    <a:pt x="97678" y="43210"/>
                  </a:lnTo>
                  <a:lnTo>
                    <a:pt x="97964" y="43021"/>
                  </a:lnTo>
                  <a:lnTo>
                    <a:pt x="98155" y="42735"/>
                  </a:lnTo>
                  <a:lnTo>
                    <a:pt x="98345" y="42352"/>
                  </a:lnTo>
                  <a:lnTo>
                    <a:pt x="98441" y="42066"/>
                  </a:lnTo>
                  <a:lnTo>
                    <a:pt x="98441" y="41685"/>
                  </a:lnTo>
                  <a:lnTo>
                    <a:pt x="98345" y="41112"/>
                  </a:lnTo>
                  <a:lnTo>
                    <a:pt x="98155" y="40635"/>
                  </a:lnTo>
                  <a:lnTo>
                    <a:pt x="97869" y="40349"/>
                  </a:lnTo>
                  <a:lnTo>
                    <a:pt x="97487" y="40063"/>
                  </a:lnTo>
                  <a:lnTo>
                    <a:pt x="97106" y="39873"/>
                  </a:lnTo>
                  <a:close/>
                  <a:moveTo>
                    <a:pt x="105309" y="39873"/>
                  </a:moveTo>
                  <a:lnTo>
                    <a:pt x="104928" y="40063"/>
                  </a:lnTo>
                  <a:lnTo>
                    <a:pt x="104546" y="40349"/>
                  </a:lnTo>
                  <a:lnTo>
                    <a:pt x="104259" y="40635"/>
                  </a:lnTo>
                  <a:lnTo>
                    <a:pt x="104070" y="41112"/>
                  </a:lnTo>
                  <a:lnTo>
                    <a:pt x="103973" y="41685"/>
                  </a:lnTo>
                  <a:lnTo>
                    <a:pt x="103973" y="42066"/>
                  </a:lnTo>
                  <a:lnTo>
                    <a:pt x="104070" y="42352"/>
                  </a:lnTo>
                  <a:lnTo>
                    <a:pt x="104259" y="42735"/>
                  </a:lnTo>
                  <a:lnTo>
                    <a:pt x="104451" y="43021"/>
                  </a:lnTo>
                  <a:lnTo>
                    <a:pt x="104737" y="43210"/>
                  </a:lnTo>
                  <a:lnTo>
                    <a:pt x="105118" y="43402"/>
                  </a:lnTo>
                  <a:lnTo>
                    <a:pt x="105404" y="43497"/>
                  </a:lnTo>
                  <a:lnTo>
                    <a:pt x="106168" y="43497"/>
                  </a:lnTo>
                  <a:lnTo>
                    <a:pt x="106454" y="43402"/>
                  </a:lnTo>
                  <a:lnTo>
                    <a:pt x="106835" y="43210"/>
                  </a:lnTo>
                  <a:lnTo>
                    <a:pt x="107121" y="43021"/>
                  </a:lnTo>
                  <a:lnTo>
                    <a:pt x="107312" y="42735"/>
                  </a:lnTo>
                  <a:lnTo>
                    <a:pt x="107504" y="42352"/>
                  </a:lnTo>
                  <a:lnTo>
                    <a:pt x="107598" y="42066"/>
                  </a:lnTo>
                  <a:lnTo>
                    <a:pt x="107598" y="41685"/>
                  </a:lnTo>
                  <a:lnTo>
                    <a:pt x="107504" y="41112"/>
                  </a:lnTo>
                  <a:lnTo>
                    <a:pt x="107312" y="40635"/>
                  </a:lnTo>
                  <a:lnTo>
                    <a:pt x="107026" y="40349"/>
                  </a:lnTo>
                  <a:lnTo>
                    <a:pt x="106645" y="40063"/>
                  </a:lnTo>
                  <a:lnTo>
                    <a:pt x="106262" y="39873"/>
                  </a:lnTo>
                  <a:close/>
                  <a:moveTo>
                    <a:pt x="114466" y="39873"/>
                  </a:moveTo>
                  <a:lnTo>
                    <a:pt x="114085" y="40063"/>
                  </a:lnTo>
                  <a:lnTo>
                    <a:pt x="113704" y="40349"/>
                  </a:lnTo>
                  <a:lnTo>
                    <a:pt x="113418" y="40635"/>
                  </a:lnTo>
                  <a:lnTo>
                    <a:pt x="113227" y="41112"/>
                  </a:lnTo>
                  <a:lnTo>
                    <a:pt x="113132" y="41685"/>
                  </a:lnTo>
                  <a:lnTo>
                    <a:pt x="113132" y="42066"/>
                  </a:lnTo>
                  <a:lnTo>
                    <a:pt x="113227" y="42352"/>
                  </a:lnTo>
                  <a:lnTo>
                    <a:pt x="113418" y="42735"/>
                  </a:lnTo>
                  <a:lnTo>
                    <a:pt x="113608" y="43021"/>
                  </a:lnTo>
                  <a:lnTo>
                    <a:pt x="113894" y="43210"/>
                  </a:lnTo>
                  <a:lnTo>
                    <a:pt x="114276" y="43402"/>
                  </a:lnTo>
                  <a:lnTo>
                    <a:pt x="114563" y="43497"/>
                  </a:lnTo>
                  <a:lnTo>
                    <a:pt x="115325" y="43497"/>
                  </a:lnTo>
                  <a:lnTo>
                    <a:pt x="115611" y="43402"/>
                  </a:lnTo>
                  <a:lnTo>
                    <a:pt x="115993" y="43210"/>
                  </a:lnTo>
                  <a:lnTo>
                    <a:pt x="116279" y="43021"/>
                  </a:lnTo>
                  <a:lnTo>
                    <a:pt x="116469" y="42735"/>
                  </a:lnTo>
                  <a:lnTo>
                    <a:pt x="116661" y="42352"/>
                  </a:lnTo>
                  <a:lnTo>
                    <a:pt x="116755" y="42066"/>
                  </a:lnTo>
                  <a:lnTo>
                    <a:pt x="116755" y="41685"/>
                  </a:lnTo>
                  <a:lnTo>
                    <a:pt x="116661" y="41112"/>
                  </a:lnTo>
                  <a:lnTo>
                    <a:pt x="116469" y="40635"/>
                  </a:lnTo>
                  <a:lnTo>
                    <a:pt x="116183" y="40349"/>
                  </a:lnTo>
                  <a:lnTo>
                    <a:pt x="115802" y="40063"/>
                  </a:lnTo>
                  <a:lnTo>
                    <a:pt x="115421" y="39873"/>
                  </a:lnTo>
                  <a:close/>
                  <a:moveTo>
                    <a:pt x="1813" y="45024"/>
                  </a:moveTo>
                  <a:lnTo>
                    <a:pt x="1144" y="47980"/>
                  </a:lnTo>
                  <a:lnTo>
                    <a:pt x="1144" y="47980"/>
                  </a:lnTo>
                  <a:lnTo>
                    <a:pt x="1622" y="47694"/>
                  </a:lnTo>
                  <a:lnTo>
                    <a:pt x="2003" y="47313"/>
                  </a:lnTo>
                  <a:lnTo>
                    <a:pt x="2194" y="46836"/>
                  </a:lnTo>
                  <a:lnTo>
                    <a:pt x="2289" y="46263"/>
                  </a:lnTo>
                  <a:lnTo>
                    <a:pt x="2289" y="45882"/>
                  </a:lnTo>
                  <a:lnTo>
                    <a:pt x="2194" y="45596"/>
                  </a:lnTo>
                  <a:lnTo>
                    <a:pt x="2003" y="45310"/>
                  </a:lnTo>
                  <a:lnTo>
                    <a:pt x="1813" y="45024"/>
                  </a:lnTo>
                  <a:close/>
                  <a:moveTo>
                    <a:pt x="118186" y="45024"/>
                  </a:moveTo>
                  <a:lnTo>
                    <a:pt x="117996" y="45310"/>
                  </a:lnTo>
                  <a:lnTo>
                    <a:pt x="117805" y="45596"/>
                  </a:lnTo>
                  <a:lnTo>
                    <a:pt x="117710" y="45882"/>
                  </a:lnTo>
                  <a:lnTo>
                    <a:pt x="117710" y="46263"/>
                  </a:lnTo>
                  <a:lnTo>
                    <a:pt x="117805" y="46836"/>
                  </a:lnTo>
                  <a:lnTo>
                    <a:pt x="117996" y="47313"/>
                  </a:lnTo>
                  <a:lnTo>
                    <a:pt x="118377" y="47694"/>
                  </a:lnTo>
                  <a:lnTo>
                    <a:pt x="118855" y="47980"/>
                  </a:lnTo>
                  <a:lnTo>
                    <a:pt x="118186" y="45024"/>
                  </a:lnTo>
                  <a:close/>
                  <a:moveTo>
                    <a:pt x="9253" y="44451"/>
                  </a:moveTo>
                  <a:lnTo>
                    <a:pt x="8967" y="44546"/>
                  </a:lnTo>
                  <a:lnTo>
                    <a:pt x="8586" y="44738"/>
                  </a:lnTo>
                  <a:lnTo>
                    <a:pt x="8300" y="44927"/>
                  </a:lnTo>
                  <a:lnTo>
                    <a:pt x="8108" y="45214"/>
                  </a:lnTo>
                  <a:lnTo>
                    <a:pt x="7917" y="45596"/>
                  </a:lnTo>
                  <a:lnTo>
                    <a:pt x="7822" y="45882"/>
                  </a:lnTo>
                  <a:lnTo>
                    <a:pt x="7822" y="46263"/>
                  </a:lnTo>
                  <a:lnTo>
                    <a:pt x="7822" y="46644"/>
                  </a:lnTo>
                  <a:lnTo>
                    <a:pt x="7917" y="46930"/>
                  </a:lnTo>
                  <a:lnTo>
                    <a:pt x="8108" y="47313"/>
                  </a:lnTo>
                  <a:lnTo>
                    <a:pt x="8300" y="47599"/>
                  </a:lnTo>
                  <a:lnTo>
                    <a:pt x="8586" y="47789"/>
                  </a:lnTo>
                  <a:lnTo>
                    <a:pt x="8967" y="47980"/>
                  </a:lnTo>
                  <a:lnTo>
                    <a:pt x="9253" y="48075"/>
                  </a:lnTo>
                  <a:lnTo>
                    <a:pt x="10016" y="48075"/>
                  </a:lnTo>
                  <a:lnTo>
                    <a:pt x="10303" y="47980"/>
                  </a:lnTo>
                  <a:lnTo>
                    <a:pt x="10684" y="47789"/>
                  </a:lnTo>
                  <a:lnTo>
                    <a:pt x="10970" y="47599"/>
                  </a:lnTo>
                  <a:lnTo>
                    <a:pt x="11161" y="47313"/>
                  </a:lnTo>
                  <a:lnTo>
                    <a:pt x="11351" y="46930"/>
                  </a:lnTo>
                  <a:lnTo>
                    <a:pt x="11447" y="46644"/>
                  </a:lnTo>
                  <a:lnTo>
                    <a:pt x="11447" y="46263"/>
                  </a:lnTo>
                  <a:lnTo>
                    <a:pt x="11447" y="45882"/>
                  </a:lnTo>
                  <a:lnTo>
                    <a:pt x="11351" y="45596"/>
                  </a:lnTo>
                  <a:lnTo>
                    <a:pt x="11161" y="45214"/>
                  </a:lnTo>
                  <a:lnTo>
                    <a:pt x="10970" y="44927"/>
                  </a:lnTo>
                  <a:lnTo>
                    <a:pt x="10684" y="44738"/>
                  </a:lnTo>
                  <a:lnTo>
                    <a:pt x="10303" y="44546"/>
                  </a:lnTo>
                  <a:lnTo>
                    <a:pt x="10016" y="44451"/>
                  </a:lnTo>
                  <a:close/>
                  <a:moveTo>
                    <a:pt x="18410" y="44451"/>
                  </a:moveTo>
                  <a:lnTo>
                    <a:pt x="18124" y="44546"/>
                  </a:lnTo>
                  <a:lnTo>
                    <a:pt x="17743" y="44738"/>
                  </a:lnTo>
                  <a:lnTo>
                    <a:pt x="17457" y="44927"/>
                  </a:lnTo>
                  <a:lnTo>
                    <a:pt x="17265" y="45214"/>
                  </a:lnTo>
                  <a:lnTo>
                    <a:pt x="17074" y="45596"/>
                  </a:lnTo>
                  <a:lnTo>
                    <a:pt x="16979" y="45882"/>
                  </a:lnTo>
                  <a:lnTo>
                    <a:pt x="16979" y="46263"/>
                  </a:lnTo>
                  <a:lnTo>
                    <a:pt x="16979" y="46644"/>
                  </a:lnTo>
                  <a:lnTo>
                    <a:pt x="17074" y="46930"/>
                  </a:lnTo>
                  <a:lnTo>
                    <a:pt x="17265" y="47313"/>
                  </a:lnTo>
                  <a:lnTo>
                    <a:pt x="17457" y="47599"/>
                  </a:lnTo>
                  <a:lnTo>
                    <a:pt x="17743" y="47789"/>
                  </a:lnTo>
                  <a:lnTo>
                    <a:pt x="18124" y="47980"/>
                  </a:lnTo>
                  <a:lnTo>
                    <a:pt x="18410" y="48075"/>
                  </a:lnTo>
                  <a:lnTo>
                    <a:pt x="19173" y="48075"/>
                  </a:lnTo>
                  <a:lnTo>
                    <a:pt x="19460" y="47980"/>
                  </a:lnTo>
                  <a:lnTo>
                    <a:pt x="19841" y="47789"/>
                  </a:lnTo>
                  <a:lnTo>
                    <a:pt x="20127" y="47599"/>
                  </a:lnTo>
                  <a:lnTo>
                    <a:pt x="20318" y="47313"/>
                  </a:lnTo>
                  <a:lnTo>
                    <a:pt x="20509" y="46930"/>
                  </a:lnTo>
                  <a:lnTo>
                    <a:pt x="20604" y="46644"/>
                  </a:lnTo>
                  <a:lnTo>
                    <a:pt x="20604" y="46263"/>
                  </a:lnTo>
                  <a:lnTo>
                    <a:pt x="20604" y="45882"/>
                  </a:lnTo>
                  <a:lnTo>
                    <a:pt x="20509" y="45596"/>
                  </a:lnTo>
                  <a:lnTo>
                    <a:pt x="20318" y="45214"/>
                  </a:lnTo>
                  <a:lnTo>
                    <a:pt x="20127" y="44927"/>
                  </a:lnTo>
                  <a:lnTo>
                    <a:pt x="19841" y="44738"/>
                  </a:lnTo>
                  <a:lnTo>
                    <a:pt x="19460" y="44546"/>
                  </a:lnTo>
                  <a:lnTo>
                    <a:pt x="19173" y="44451"/>
                  </a:lnTo>
                  <a:close/>
                  <a:moveTo>
                    <a:pt x="27567" y="44451"/>
                  </a:moveTo>
                  <a:lnTo>
                    <a:pt x="27281" y="44546"/>
                  </a:lnTo>
                  <a:lnTo>
                    <a:pt x="26900" y="44738"/>
                  </a:lnTo>
                  <a:lnTo>
                    <a:pt x="26613" y="44927"/>
                  </a:lnTo>
                  <a:lnTo>
                    <a:pt x="26422" y="45214"/>
                  </a:lnTo>
                  <a:lnTo>
                    <a:pt x="26232" y="45596"/>
                  </a:lnTo>
                  <a:lnTo>
                    <a:pt x="26136" y="45882"/>
                  </a:lnTo>
                  <a:lnTo>
                    <a:pt x="26136" y="46263"/>
                  </a:lnTo>
                  <a:lnTo>
                    <a:pt x="26136" y="46644"/>
                  </a:lnTo>
                  <a:lnTo>
                    <a:pt x="26232" y="46930"/>
                  </a:lnTo>
                  <a:lnTo>
                    <a:pt x="26422" y="47313"/>
                  </a:lnTo>
                  <a:lnTo>
                    <a:pt x="26613" y="47599"/>
                  </a:lnTo>
                  <a:lnTo>
                    <a:pt x="26900" y="47789"/>
                  </a:lnTo>
                  <a:lnTo>
                    <a:pt x="27281" y="47980"/>
                  </a:lnTo>
                  <a:lnTo>
                    <a:pt x="27567" y="48075"/>
                  </a:lnTo>
                  <a:lnTo>
                    <a:pt x="28330" y="48075"/>
                  </a:lnTo>
                  <a:lnTo>
                    <a:pt x="28617" y="47980"/>
                  </a:lnTo>
                  <a:lnTo>
                    <a:pt x="28998" y="47789"/>
                  </a:lnTo>
                  <a:lnTo>
                    <a:pt x="29284" y="47599"/>
                  </a:lnTo>
                  <a:lnTo>
                    <a:pt x="29475" y="47313"/>
                  </a:lnTo>
                  <a:lnTo>
                    <a:pt x="29666" y="46930"/>
                  </a:lnTo>
                  <a:lnTo>
                    <a:pt x="29761" y="46644"/>
                  </a:lnTo>
                  <a:lnTo>
                    <a:pt x="29761" y="46263"/>
                  </a:lnTo>
                  <a:lnTo>
                    <a:pt x="29761" y="45882"/>
                  </a:lnTo>
                  <a:lnTo>
                    <a:pt x="29666" y="45596"/>
                  </a:lnTo>
                  <a:lnTo>
                    <a:pt x="29475" y="45214"/>
                  </a:lnTo>
                  <a:lnTo>
                    <a:pt x="29284" y="44927"/>
                  </a:lnTo>
                  <a:lnTo>
                    <a:pt x="28998" y="44738"/>
                  </a:lnTo>
                  <a:lnTo>
                    <a:pt x="28617" y="44546"/>
                  </a:lnTo>
                  <a:lnTo>
                    <a:pt x="28330" y="44451"/>
                  </a:lnTo>
                  <a:close/>
                  <a:moveTo>
                    <a:pt x="36725" y="44451"/>
                  </a:moveTo>
                  <a:lnTo>
                    <a:pt x="36439" y="44546"/>
                  </a:lnTo>
                  <a:lnTo>
                    <a:pt x="36057" y="44738"/>
                  </a:lnTo>
                  <a:lnTo>
                    <a:pt x="35770" y="44927"/>
                  </a:lnTo>
                  <a:lnTo>
                    <a:pt x="35581" y="45214"/>
                  </a:lnTo>
                  <a:lnTo>
                    <a:pt x="35389" y="45596"/>
                  </a:lnTo>
                  <a:lnTo>
                    <a:pt x="35295" y="45882"/>
                  </a:lnTo>
                  <a:lnTo>
                    <a:pt x="35295" y="46263"/>
                  </a:lnTo>
                  <a:lnTo>
                    <a:pt x="35295" y="46644"/>
                  </a:lnTo>
                  <a:lnTo>
                    <a:pt x="35389" y="46930"/>
                  </a:lnTo>
                  <a:lnTo>
                    <a:pt x="35581" y="47313"/>
                  </a:lnTo>
                  <a:lnTo>
                    <a:pt x="35770" y="47599"/>
                  </a:lnTo>
                  <a:lnTo>
                    <a:pt x="36057" y="47789"/>
                  </a:lnTo>
                  <a:lnTo>
                    <a:pt x="36439" y="47980"/>
                  </a:lnTo>
                  <a:lnTo>
                    <a:pt x="36725" y="48075"/>
                  </a:lnTo>
                  <a:lnTo>
                    <a:pt x="37487" y="48075"/>
                  </a:lnTo>
                  <a:lnTo>
                    <a:pt x="37774" y="47980"/>
                  </a:lnTo>
                  <a:lnTo>
                    <a:pt x="38156" y="47789"/>
                  </a:lnTo>
                  <a:lnTo>
                    <a:pt x="38442" y="47599"/>
                  </a:lnTo>
                  <a:lnTo>
                    <a:pt x="38632" y="47313"/>
                  </a:lnTo>
                  <a:lnTo>
                    <a:pt x="38823" y="46930"/>
                  </a:lnTo>
                  <a:lnTo>
                    <a:pt x="38918" y="46644"/>
                  </a:lnTo>
                  <a:lnTo>
                    <a:pt x="38918" y="46263"/>
                  </a:lnTo>
                  <a:lnTo>
                    <a:pt x="38918" y="45882"/>
                  </a:lnTo>
                  <a:lnTo>
                    <a:pt x="38823" y="45596"/>
                  </a:lnTo>
                  <a:lnTo>
                    <a:pt x="38632" y="45214"/>
                  </a:lnTo>
                  <a:lnTo>
                    <a:pt x="38442" y="44927"/>
                  </a:lnTo>
                  <a:lnTo>
                    <a:pt x="38156" y="44738"/>
                  </a:lnTo>
                  <a:lnTo>
                    <a:pt x="37774" y="44546"/>
                  </a:lnTo>
                  <a:lnTo>
                    <a:pt x="37487" y="44451"/>
                  </a:lnTo>
                  <a:close/>
                  <a:moveTo>
                    <a:pt x="45882" y="44451"/>
                  </a:moveTo>
                  <a:lnTo>
                    <a:pt x="45596" y="44546"/>
                  </a:lnTo>
                  <a:lnTo>
                    <a:pt x="45214" y="44738"/>
                  </a:lnTo>
                  <a:lnTo>
                    <a:pt x="44927" y="44927"/>
                  </a:lnTo>
                  <a:lnTo>
                    <a:pt x="44738" y="45214"/>
                  </a:lnTo>
                  <a:lnTo>
                    <a:pt x="44546" y="45596"/>
                  </a:lnTo>
                  <a:lnTo>
                    <a:pt x="44451" y="45882"/>
                  </a:lnTo>
                  <a:lnTo>
                    <a:pt x="44451" y="46263"/>
                  </a:lnTo>
                  <a:lnTo>
                    <a:pt x="44451" y="46644"/>
                  </a:lnTo>
                  <a:lnTo>
                    <a:pt x="44546" y="46930"/>
                  </a:lnTo>
                  <a:lnTo>
                    <a:pt x="44738" y="47313"/>
                  </a:lnTo>
                  <a:lnTo>
                    <a:pt x="44927" y="47599"/>
                  </a:lnTo>
                  <a:lnTo>
                    <a:pt x="45214" y="47789"/>
                  </a:lnTo>
                  <a:lnTo>
                    <a:pt x="45596" y="47980"/>
                  </a:lnTo>
                  <a:lnTo>
                    <a:pt x="45882" y="48075"/>
                  </a:lnTo>
                  <a:lnTo>
                    <a:pt x="46646" y="48075"/>
                  </a:lnTo>
                  <a:lnTo>
                    <a:pt x="46932" y="47980"/>
                  </a:lnTo>
                  <a:lnTo>
                    <a:pt x="47313" y="47789"/>
                  </a:lnTo>
                  <a:lnTo>
                    <a:pt x="47599" y="47599"/>
                  </a:lnTo>
                  <a:lnTo>
                    <a:pt x="47790" y="47313"/>
                  </a:lnTo>
                  <a:lnTo>
                    <a:pt x="47980" y="46930"/>
                  </a:lnTo>
                  <a:lnTo>
                    <a:pt x="48077" y="46644"/>
                  </a:lnTo>
                  <a:lnTo>
                    <a:pt x="48077" y="46263"/>
                  </a:lnTo>
                  <a:lnTo>
                    <a:pt x="48077" y="45882"/>
                  </a:lnTo>
                  <a:lnTo>
                    <a:pt x="47980" y="45596"/>
                  </a:lnTo>
                  <a:lnTo>
                    <a:pt x="47790" y="45214"/>
                  </a:lnTo>
                  <a:lnTo>
                    <a:pt x="47599" y="44927"/>
                  </a:lnTo>
                  <a:lnTo>
                    <a:pt x="47313" y="44738"/>
                  </a:lnTo>
                  <a:lnTo>
                    <a:pt x="46932" y="44546"/>
                  </a:lnTo>
                  <a:lnTo>
                    <a:pt x="46646" y="44451"/>
                  </a:lnTo>
                  <a:close/>
                  <a:moveTo>
                    <a:pt x="55039" y="44451"/>
                  </a:moveTo>
                  <a:lnTo>
                    <a:pt x="54753" y="44546"/>
                  </a:lnTo>
                  <a:lnTo>
                    <a:pt x="54372" y="44738"/>
                  </a:lnTo>
                  <a:lnTo>
                    <a:pt x="54086" y="44927"/>
                  </a:lnTo>
                  <a:lnTo>
                    <a:pt x="53895" y="45214"/>
                  </a:lnTo>
                  <a:lnTo>
                    <a:pt x="53703" y="45596"/>
                  </a:lnTo>
                  <a:lnTo>
                    <a:pt x="53608" y="45882"/>
                  </a:lnTo>
                  <a:lnTo>
                    <a:pt x="53608" y="46263"/>
                  </a:lnTo>
                  <a:lnTo>
                    <a:pt x="53608" y="46644"/>
                  </a:lnTo>
                  <a:lnTo>
                    <a:pt x="53703" y="46930"/>
                  </a:lnTo>
                  <a:lnTo>
                    <a:pt x="53895" y="47313"/>
                  </a:lnTo>
                  <a:lnTo>
                    <a:pt x="54086" y="47599"/>
                  </a:lnTo>
                  <a:lnTo>
                    <a:pt x="54372" y="47789"/>
                  </a:lnTo>
                  <a:lnTo>
                    <a:pt x="54753" y="47980"/>
                  </a:lnTo>
                  <a:lnTo>
                    <a:pt x="55039" y="48075"/>
                  </a:lnTo>
                  <a:lnTo>
                    <a:pt x="55803" y="48075"/>
                  </a:lnTo>
                  <a:lnTo>
                    <a:pt x="56089" y="47980"/>
                  </a:lnTo>
                  <a:lnTo>
                    <a:pt x="56470" y="47789"/>
                  </a:lnTo>
                  <a:lnTo>
                    <a:pt x="56756" y="47599"/>
                  </a:lnTo>
                  <a:lnTo>
                    <a:pt x="56947" y="47313"/>
                  </a:lnTo>
                  <a:lnTo>
                    <a:pt x="57137" y="46930"/>
                  </a:lnTo>
                  <a:lnTo>
                    <a:pt x="57234" y="46644"/>
                  </a:lnTo>
                  <a:lnTo>
                    <a:pt x="57234" y="46263"/>
                  </a:lnTo>
                  <a:lnTo>
                    <a:pt x="57234" y="45882"/>
                  </a:lnTo>
                  <a:lnTo>
                    <a:pt x="57137" y="45596"/>
                  </a:lnTo>
                  <a:lnTo>
                    <a:pt x="56947" y="45214"/>
                  </a:lnTo>
                  <a:lnTo>
                    <a:pt x="56756" y="44927"/>
                  </a:lnTo>
                  <a:lnTo>
                    <a:pt x="56470" y="44738"/>
                  </a:lnTo>
                  <a:lnTo>
                    <a:pt x="56089" y="44546"/>
                  </a:lnTo>
                  <a:lnTo>
                    <a:pt x="55803" y="44451"/>
                  </a:lnTo>
                  <a:close/>
                  <a:moveTo>
                    <a:pt x="64196" y="44451"/>
                  </a:moveTo>
                  <a:lnTo>
                    <a:pt x="63910" y="44546"/>
                  </a:lnTo>
                  <a:lnTo>
                    <a:pt x="63529" y="44738"/>
                  </a:lnTo>
                  <a:lnTo>
                    <a:pt x="63243" y="44927"/>
                  </a:lnTo>
                  <a:lnTo>
                    <a:pt x="63052" y="45214"/>
                  </a:lnTo>
                  <a:lnTo>
                    <a:pt x="62862" y="45596"/>
                  </a:lnTo>
                  <a:lnTo>
                    <a:pt x="62765" y="45882"/>
                  </a:lnTo>
                  <a:lnTo>
                    <a:pt x="62765" y="46263"/>
                  </a:lnTo>
                  <a:lnTo>
                    <a:pt x="62765" y="46644"/>
                  </a:lnTo>
                  <a:lnTo>
                    <a:pt x="62862" y="46930"/>
                  </a:lnTo>
                  <a:lnTo>
                    <a:pt x="63052" y="47313"/>
                  </a:lnTo>
                  <a:lnTo>
                    <a:pt x="63243" y="47599"/>
                  </a:lnTo>
                  <a:lnTo>
                    <a:pt x="63529" y="47789"/>
                  </a:lnTo>
                  <a:lnTo>
                    <a:pt x="63910" y="47980"/>
                  </a:lnTo>
                  <a:lnTo>
                    <a:pt x="64196" y="48075"/>
                  </a:lnTo>
                  <a:lnTo>
                    <a:pt x="64960" y="48075"/>
                  </a:lnTo>
                  <a:lnTo>
                    <a:pt x="65246" y="47980"/>
                  </a:lnTo>
                  <a:lnTo>
                    <a:pt x="65627" y="47789"/>
                  </a:lnTo>
                  <a:lnTo>
                    <a:pt x="65913" y="47599"/>
                  </a:lnTo>
                  <a:lnTo>
                    <a:pt x="66104" y="47313"/>
                  </a:lnTo>
                  <a:lnTo>
                    <a:pt x="66296" y="46930"/>
                  </a:lnTo>
                  <a:lnTo>
                    <a:pt x="66391" y="46644"/>
                  </a:lnTo>
                  <a:lnTo>
                    <a:pt x="66391" y="46263"/>
                  </a:lnTo>
                  <a:lnTo>
                    <a:pt x="66391" y="45882"/>
                  </a:lnTo>
                  <a:lnTo>
                    <a:pt x="66296" y="45596"/>
                  </a:lnTo>
                  <a:lnTo>
                    <a:pt x="66104" y="45214"/>
                  </a:lnTo>
                  <a:lnTo>
                    <a:pt x="65913" y="44927"/>
                  </a:lnTo>
                  <a:lnTo>
                    <a:pt x="65627" y="44738"/>
                  </a:lnTo>
                  <a:lnTo>
                    <a:pt x="65246" y="44546"/>
                  </a:lnTo>
                  <a:lnTo>
                    <a:pt x="64960" y="44451"/>
                  </a:lnTo>
                  <a:close/>
                  <a:moveTo>
                    <a:pt x="73355" y="44451"/>
                  </a:moveTo>
                  <a:lnTo>
                    <a:pt x="73069" y="44546"/>
                  </a:lnTo>
                  <a:lnTo>
                    <a:pt x="72686" y="44738"/>
                  </a:lnTo>
                  <a:lnTo>
                    <a:pt x="72400" y="44927"/>
                  </a:lnTo>
                  <a:lnTo>
                    <a:pt x="72209" y="45214"/>
                  </a:lnTo>
                  <a:lnTo>
                    <a:pt x="72019" y="45596"/>
                  </a:lnTo>
                  <a:lnTo>
                    <a:pt x="71922" y="45882"/>
                  </a:lnTo>
                  <a:lnTo>
                    <a:pt x="71922" y="46263"/>
                  </a:lnTo>
                  <a:lnTo>
                    <a:pt x="71922" y="46644"/>
                  </a:lnTo>
                  <a:lnTo>
                    <a:pt x="72019" y="46930"/>
                  </a:lnTo>
                  <a:lnTo>
                    <a:pt x="72209" y="47313"/>
                  </a:lnTo>
                  <a:lnTo>
                    <a:pt x="72400" y="47599"/>
                  </a:lnTo>
                  <a:lnTo>
                    <a:pt x="72686" y="47789"/>
                  </a:lnTo>
                  <a:lnTo>
                    <a:pt x="73069" y="47980"/>
                  </a:lnTo>
                  <a:lnTo>
                    <a:pt x="73355" y="48075"/>
                  </a:lnTo>
                  <a:lnTo>
                    <a:pt x="74117" y="48075"/>
                  </a:lnTo>
                  <a:lnTo>
                    <a:pt x="74403" y="47980"/>
                  </a:lnTo>
                  <a:lnTo>
                    <a:pt x="74785" y="47789"/>
                  </a:lnTo>
                  <a:lnTo>
                    <a:pt x="75072" y="47599"/>
                  </a:lnTo>
                  <a:lnTo>
                    <a:pt x="75261" y="47313"/>
                  </a:lnTo>
                  <a:lnTo>
                    <a:pt x="75453" y="46930"/>
                  </a:lnTo>
                  <a:lnTo>
                    <a:pt x="75548" y="46644"/>
                  </a:lnTo>
                  <a:lnTo>
                    <a:pt x="75548" y="46263"/>
                  </a:lnTo>
                  <a:lnTo>
                    <a:pt x="75548" y="45882"/>
                  </a:lnTo>
                  <a:lnTo>
                    <a:pt x="75453" y="45596"/>
                  </a:lnTo>
                  <a:lnTo>
                    <a:pt x="75261" y="45214"/>
                  </a:lnTo>
                  <a:lnTo>
                    <a:pt x="75072" y="44927"/>
                  </a:lnTo>
                  <a:lnTo>
                    <a:pt x="74785" y="44738"/>
                  </a:lnTo>
                  <a:lnTo>
                    <a:pt x="74403" y="44546"/>
                  </a:lnTo>
                  <a:lnTo>
                    <a:pt x="74117" y="44451"/>
                  </a:lnTo>
                  <a:close/>
                  <a:moveTo>
                    <a:pt x="82512" y="44451"/>
                  </a:moveTo>
                  <a:lnTo>
                    <a:pt x="82225" y="44546"/>
                  </a:lnTo>
                  <a:lnTo>
                    <a:pt x="81843" y="44738"/>
                  </a:lnTo>
                  <a:lnTo>
                    <a:pt x="81557" y="44927"/>
                  </a:lnTo>
                  <a:lnTo>
                    <a:pt x="81367" y="45214"/>
                  </a:lnTo>
                  <a:lnTo>
                    <a:pt x="81176" y="45596"/>
                  </a:lnTo>
                  <a:lnTo>
                    <a:pt x="81081" y="45882"/>
                  </a:lnTo>
                  <a:lnTo>
                    <a:pt x="81081" y="46263"/>
                  </a:lnTo>
                  <a:lnTo>
                    <a:pt x="81081" y="46644"/>
                  </a:lnTo>
                  <a:lnTo>
                    <a:pt x="81176" y="46930"/>
                  </a:lnTo>
                  <a:lnTo>
                    <a:pt x="81367" y="47313"/>
                  </a:lnTo>
                  <a:lnTo>
                    <a:pt x="81557" y="47599"/>
                  </a:lnTo>
                  <a:lnTo>
                    <a:pt x="81843" y="47789"/>
                  </a:lnTo>
                  <a:lnTo>
                    <a:pt x="82225" y="47980"/>
                  </a:lnTo>
                  <a:lnTo>
                    <a:pt x="82512" y="48075"/>
                  </a:lnTo>
                  <a:lnTo>
                    <a:pt x="83274" y="48075"/>
                  </a:lnTo>
                  <a:lnTo>
                    <a:pt x="83560" y="47980"/>
                  </a:lnTo>
                  <a:lnTo>
                    <a:pt x="83942" y="47789"/>
                  </a:lnTo>
                  <a:lnTo>
                    <a:pt x="84229" y="47599"/>
                  </a:lnTo>
                  <a:lnTo>
                    <a:pt x="84418" y="47313"/>
                  </a:lnTo>
                  <a:lnTo>
                    <a:pt x="84610" y="46930"/>
                  </a:lnTo>
                  <a:lnTo>
                    <a:pt x="84704" y="46644"/>
                  </a:lnTo>
                  <a:lnTo>
                    <a:pt x="84704" y="46263"/>
                  </a:lnTo>
                  <a:lnTo>
                    <a:pt x="84704" y="45882"/>
                  </a:lnTo>
                  <a:lnTo>
                    <a:pt x="84610" y="45596"/>
                  </a:lnTo>
                  <a:lnTo>
                    <a:pt x="84418" y="45214"/>
                  </a:lnTo>
                  <a:lnTo>
                    <a:pt x="84229" y="44927"/>
                  </a:lnTo>
                  <a:lnTo>
                    <a:pt x="83942" y="44738"/>
                  </a:lnTo>
                  <a:lnTo>
                    <a:pt x="83560" y="44546"/>
                  </a:lnTo>
                  <a:lnTo>
                    <a:pt x="83274" y="44451"/>
                  </a:lnTo>
                  <a:close/>
                  <a:moveTo>
                    <a:pt x="91669" y="44451"/>
                  </a:moveTo>
                  <a:lnTo>
                    <a:pt x="91382" y="44546"/>
                  </a:lnTo>
                  <a:lnTo>
                    <a:pt x="91001" y="44738"/>
                  </a:lnTo>
                  <a:lnTo>
                    <a:pt x="90715" y="44927"/>
                  </a:lnTo>
                  <a:lnTo>
                    <a:pt x="90524" y="45214"/>
                  </a:lnTo>
                  <a:lnTo>
                    <a:pt x="90333" y="45596"/>
                  </a:lnTo>
                  <a:lnTo>
                    <a:pt x="90238" y="45882"/>
                  </a:lnTo>
                  <a:lnTo>
                    <a:pt x="90238" y="46263"/>
                  </a:lnTo>
                  <a:lnTo>
                    <a:pt x="90238" y="46644"/>
                  </a:lnTo>
                  <a:lnTo>
                    <a:pt x="90333" y="46930"/>
                  </a:lnTo>
                  <a:lnTo>
                    <a:pt x="90524" y="47313"/>
                  </a:lnTo>
                  <a:lnTo>
                    <a:pt x="90715" y="47599"/>
                  </a:lnTo>
                  <a:lnTo>
                    <a:pt x="91001" y="47789"/>
                  </a:lnTo>
                  <a:lnTo>
                    <a:pt x="91382" y="47980"/>
                  </a:lnTo>
                  <a:lnTo>
                    <a:pt x="91669" y="48075"/>
                  </a:lnTo>
                  <a:lnTo>
                    <a:pt x="92432" y="48075"/>
                  </a:lnTo>
                  <a:lnTo>
                    <a:pt x="92718" y="47980"/>
                  </a:lnTo>
                  <a:lnTo>
                    <a:pt x="93099" y="47789"/>
                  </a:lnTo>
                  <a:lnTo>
                    <a:pt x="93386" y="47599"/>
                  </a:lnTo>
                  <a:lnTo>
                    <a:pt x="93577" y="47313"/>
                  </a:lnTo>
                  <a:lnTo>
                    <a:pt x="93767" y="46930"/>
                  </a:lnTo>
                  <a:lnTo>
                    <a:pt x="93863" y="46644"/>
                  </a:lnTo>
                  <a:lnTo>
                    <a:pt x="93863" y="46263"/>
                  </a:lnTo>
                  <a:lnTo>
                    <a:pt x="93863" y="45882"/>
                  </a:lnTo>
                  <a:lnTo>
                    <a:pt x="93767" y="45596"/>
                  </a:lnTo>
                  <a:lnTo>
                    <a:pt x="93577" y="45214"/>
                  </a:lnTo>
                  <a:lnTo>
                    <a:pt x="93386" y="44927"/>
                  </a:lnTo>
                  <a:lnTo>
                    <a:pt x="93099" y="44738"/>
                  </a:lnTo>
                  <a:lnTo>
                    <a:pt x="92718" y="44546"/>
                  </a:lnTo>
                  <a:lnTo>
                    <a:pt x="92432" y="44451"/>
                  </a:lnTo>
                  <a:close/>
                  <a:moveTo>
                    <a:pt x="100826" y="44451"/>
                  </a:moveTo>
                  <a:lnTo>
                    <a:pt x="100539" y="44546"/>
                  </a:lnTo>
                  <a:lnTo>
                    <a:pt x="100158" y="44738"/>
                  </a:lnTo>
                  <a:lnTo>
                    <a:pt x="99872" y="44927"/>
                  </a:lnTo>
                  <a:lnTo>
                    <a:pt x="99681" y="45214"/>
                  </a:lnTo>
                  <a:lnTo>
                    <a:pt x="99491" y="45596"/>
                  </a:lnTo>
                  <a:lnTo>
                    <a:pt x="99395" y="45882"/>
                  </a:lnTo>
                  <a:lnTo>
                    <a:pt x="99395" y="46263"/>
                  </a:lnTo>
                  <a:lnTo>
                    <a:pt x="99395" y="46644"/>
                  </a:lnTo>
                  <a:lnTo>
                    <a:pt x="99491" y="46930"/>
                  </a:lnTo>
                  <a:lnTo>
                    <a:pt x="99681" y="47313"/>
                  </a:lnTo>
                  <a:lnTo>
                    <a:pt x="99872" y="47599"/>
                  </a:lnTo>
                  <a:lnTo>
                    <a:pt x="100158" y="47789"/>
                  </a:lnTo>
                  <a:lnTo>
                    <a:pt x="100539" y="47980"/>
                  </a:lnTo>
                  <a:lnTo>
                    <a:pt x="100826" y="48075"/>
                  </a:lnTo>
                  <a:lnTo>
                    <a:pt x="101589" y="48075"/>
                  </a:lnTo>
                  <a:lnTo>
                    <a:pt x="101875" y="47980"/>
                  </a:lnTo>
                  <a:lnTo>
                    <a:pt x="102256" y="47789"/>
                  </a:lnTo>
                  <a:lnTo>
                    <a:pt x="102542" y="47599"/>
                  </a:lnTo>
                  <a:lnTo>
                    <a:pt x="102734" y="47313"/>
                  </a:lnTo>
                  <a:lnTo>
                    <a:pt x="102925" y="46930"/>
                  </a:lnTo>
                  <a:lnTo>
                    <a:pt x="103020" y="46644"/>
                  </a:lnTo>
                  <a:lnTo>
                    <a:pt x="103020" y="46263"/>
                  </a:lnTo>
                  <a:lnTo>
                    <a:pt x="103020" y="45882"/>
                  </a:lnTo>
                  <a:lnTo>
                    <a:pt x="102925" y="45596"/>
                  </a:lnTo>
                  <a:lnTo>
                    <a:pt x="102734" y="45214"/>
                  </a:lnTo>
                  <a:lnTo>
                    <a:pt x="102542" y="44927"/>
                  </a:lnTo>
                  <a:lnTo>
                    <a:pt x="102256" y="44738"/>
                  </a:lnTo>
                  <a:lnTo>
                    <a:pt x="101875" y="44546"/>
                  </a:lnTo>
                  <a:lnTo>
                    <a:pt x="101589" y="44451"/>
                  </a:lnTo>
                  <a:close/>
                  <a:moveTo>
                    <a:pt x="109983" y="44451"/>
                  </a:moveTo>
                  <a:lnTo>
                    <a:pt x="109696" y="44546"/>
                  </a:lnTo>
                  <a:lnTo>
                    <a:pt x="109315" y="44738"/>
                  </a:lnTo>
                  <a:lnTo>
                    <a:pt x="109029" y="44927"/>
                  </a:lnTo>
                  <a:lnTo>
                    <a:pt x="108838" y="45214"/>
                  </a:lnTo>
                  <a:lnTo>
                    <a:pt x="108648" y="45596"/>
                  </a:lnTo>
                  <a:lnTo>
                    <a:pt x="108552" y="45882"/>
                  </a:lnTo>
                  <a:lnTo>
                    <a:pt x="108552" y="46263"/>
                  </a:lnTo>
                  <a:lnTo>
                    <a:pt x="108552" y="46644"/>
                  </a:lnTo>
                  <a:lnTo>
                    <a:pt x="108648" y="46930"/>
                  </a:lnTo>
                  <a:lnTo>
                    <a:pt x="108838" y="47313"/>
                  </a:lnTo>
                  <a:lnTo>
                    <a:pt x="109029" y="47599"/>
                  </a:lnTo>
                  <a:lnTo>
                    <a:pt x="109315" y="47789"/>
                  </a:lnTo>
                  <a:lnTo>
                    <a:pt x="109696" y="47980"/>
                  </a:lnTo>
                  <a:lnTo>
                    <a:pt x="109983" y="48075"/>
                  </a:lnTo>
                  <a:lnTo>
                    <a:pt x="110746" y="48075"/>
                  </a:lnTo>
                  <a:lnTo>
                    <a:pt x="111032" y="47980"/>
                  </a:lnTo>
                  <a:lnTo>
                    <a:pt x="111413" y="47789"/>
                  </a:lnTo>
                  <a:lnTo>
                    <a:pt x="111699" y="47599"/>
                  </a:lnTo>
                  <a:lnTo>
                    <a:pt x="111891" y="47313"/>
                  </a:lnTo>
                  <a:lnTo>
                    <a:pt x="112082" y="46930"/>
                  </a:lnTo>
                  <a:lnTo>
                    <a:pt x="112177" y="46644"/>
                  </a:lnTo>
                  <a:lnTo>
                    <a:pt x="112177" y="46263"/>
                  </a:lnTo>
                  <a:lnTo>
                    <a:pt x="112177" y="45882"/>
                  </a:lnTo>
                  <a:lnTo>
                    <a:pt x="112082" y="45596"/>
                  </a:lnTo>
                  <a:lnTo>
                    <a:pt x="111891" y="45214"/>
                  </a:lnTo>
                  <a:lnTo>
                    <a:pt x="111699" y="44927"/>
                  </a:lnTo>
                  <a:lnTo>
                    <a:pt x="111413" y="44738"/>
                  </a:lnTo>
                  <a:lnTo>
                    <a:pt x="111032" y="44546"/>
                  </a:lnTo>
                  <a:lnTo>
                    <a:pt x="110746" y="44451"/>
                  </a:lnTo>
                  <a:close/>
                  <a:moveTo>
                    <a:pt x="4674" y="49030"/>
                  </a:moveTo>
                  <a:lnTo>
                    <a:pt x="4388" y="49125"/>
                  </a:lnTo>
                  <a:lnTo>
                    <a:pt x="4006" y="49316"/>
                  </a:lnTo>
                  <a:lnTo>
                    <a:pt x="3720" y="49506"/>
                  </a:lnTo>
                  <a:lnTo>
                    <a:pt x="3530" y="49792"/>
                  </a:lnTo>
                  <a:lnTo>
                    <a:pt x="3338" y="50175"/>
                  </a:lnTo>
                  <a:lnTo>
                    <a:pt x="3244" y="50461"/>
                  </a:lnTo>
                  <a:lnTo>
                    <a:pt x="3244" y="50842"/>
                  </a:lnTo>
                  <a:lnTo>
                    <a:pt x="3244" y="51224"/>
                  </a:lnTo>
                  <a:lnTo>
                    <a:pt x="3338" y="51511"/>
                  </a:lnTo>
                  <a:lnTo>
                    <a:pt x="3530" y="51892"/>
                  </a:lnTo>
                  <a:lnTo>
                    <a:pt x="3720" y="52178"/>
                  </a:lnTo>
                  <a:lnTo>
                    <a:pt x="4006" y="52369"/>
                  </a:lnTo>
                  <a:lnTo>
                    <a:pt x="4388" y="52559"/>
                  </a:lnTo>
                  <a:lnTo>
                    <a:pt x="4674" y="52655"/>
                  </a:lnTo>
                  <a:lnTo>
                    <a:pt x="5436" y="52655"/>
                  </a:lnTo>
                  <a:lnTo>
                    <a:pt x="5723" y="52559"/>
                  </a:lnTo>
                  <a:lnTo>
                    <a:pt x="6105" y="52369"/>
                  </a:lnTo>
                  <a:lnTo>
                    <a:pt x="6391" y="52178"/>
                  </a:lnTo>
                  <a:lnTo>
                    <a:pt x="6583" y="51892"/>
                  </a:lnTo>
                  <a:lnTo>
                    <a:pt x="6772" y="51511"/>
                  </a:lnTo>
                  <a:lnTo>
                    <a:pt x="6869" y="51224"/>
                  </a:lnTo>
                  <a:lnTo>
                    <a:pt x="6869" y="50842"/>
                  </a:lnTo>
                  <a:lnTo>
                    <a:pt x="6869" y="50461"/>
                  </a:lnTo>
                  <a:lnTo>
                    <a:pt x="6772" y="50175"/>
                  </a:lnTo>
                  <a:lnTo>
                    <a:pt x="6583" y="49792"/>
                  </a:lnTo>
                  <a:lnTo>
                    <a:pt x="6391" y="49506"/>
                  </a:lnTo>
                  <a:lnTo>
                    <a:pt x="6105" y="49316"/>
                  </a:lnTo>
                  <a:lnTo>
                    <a:pt x="5723" y="49125"/>
                  </a:lnTo>
                  <a:lnTo>
                    <a:pt x="5436" y="49030"/>
                  </a:lnTo>
                  <a:close/>
                  <a:moveTo>
                    <a:pt x="13831" y="49030"/>
                  </a:moveTo>
                  <a:lnTo>
                    <a:pt x="13545" y="49125"/>
                  </a:lnTo>
                  <a:lnTo>
                    <a:pt x="13164" y="49316"/>
                  </a:lnTo>
                  <a:lnTo>
                    <a:pt x="12878" y="49506"/>
                  </a:lnTo>
                  <a:lnTo>
                    <a:pt x="12687" y="49792"/>
                  </a:lnTo>
                  <a:lnTo>
                    <a:pt x="12495" y="50175"/>
                  </a:lnTo>
                  <a:lnTo>
                    <a:pt x="12401" y="50461"/>
                  </a:lnTo>
                  <a:lnTo>
                    <a:pt x="12401" y="50842"/>
                  </a:lnTo>
                  <a:lnTo>
                    <a:pt x="12401" y="51224"/>
                  </a:lnTo>
                  <a:lnTo>
                    <a:pt x="12495" y="51511"/>
                  </a:lnTo>
                  <a:lnTo>
                    <a:pt x="12687" y="51892"/>
                  </a:lnTo>
                  <a:lnTo>
                    <a:pt x="12878" y="52178"/>
                  </a:lnTo>
                  <a:lnTo>
                    <a:pt x="13164" y="52369"/>
                  </a:lnTo>
                  <a:lnTo>
                    <a:pt x="13545" y="52559"/>
                  </a:lnTo>
                  <a:lnTo>
                    <a:pt x="13831" y="52655"/>
                  </a:lnTo>
                  <a:lnTo>
                    <a:pt x="14595" y="52655"/>
                  </a:lnTo>
                  <a:lnTo>
                    <a:pt x="14881" y="52559"/>
                  </a:lnTo>
                  <a:lnTo>
                    <a:pt x="15262" y="52369"/>
                  </a:lnTo>
                  <a:lnTo>
                    <a:pt x="15548" y="52178"/>
                  </a:lnTo>
                  <a:lnTo>
                    <a:pt x="15740" y="51892"/>
                  </a:lnTo>
                  <a:lnTo>
                    <a:pt x="15929" y="51511"/>
                  </a:lnTo>
                  <a:lnTo>
                    <a:pt x="16026" y="51224"/>
                  </a:lnTo>
                  <a:lnTo>
                    <a:pt x="16026" y="50842"/>
                  </a:lnTo>
                  <a:lnTo>
                    <a:pt x="16026" y="50461"/>
                  </a:lnTo>
                  <a:lnTo>
                    <a:pt x="15929" y="50175"/>
                  </a:lnTo>
                  <a:lnTo>
                    <a:pt x="15740" y="49792"/>
                  </a:lnTo>
                  <a:lnTo>
                    <a:pt x="15548" y="49506"/>
                  </a:lnTo>
                  <a:lnTo>
                    <a:pt x="15262" y="49316"/>
                  </a:lnTo>
                  <a:lnTo>
                    <a:pt x="14881" y="49125"/>
                  </a:lnTo>
                  <a:lnTo>
                    <a:pt x="14595" y="49030"/>
                  </a:lnTo>
                  <a:close/>
                  <a:moveTo>
                    <a:pt x="22988" y="49030"/>
                  </a:moveTo>
                  <a:lnTo>
                    <a:pt x="22702" y="49125"/>
                  </a:lnTo>
                  <a:lnTo>
                    <a:pt x="22321" y="49316"/>
                  </a:lnTo>
                  <a:lnTo>
                    <a:pt x="22035" y="49506"/>
                  </a:lnTo>
                  <a:lnTo>
                    <a:pt x="21844" y="49792"/>
                  </a:lnTo>
                  <a:lnTo>
                    <a:pt x="21654" y="50175"/>
                  </a:lnTo>
                  <a:lnTo>
                    <a:pt x="21558" y="50461"/>
                  </a:lnTo>
                  <a:lnTo>
                    <a:pt x="21558" y="50842"/>
                  </a:lnTo>
                  <a:lnTo>
                    <a:pt x="21558" y="51224"/>
                  </a:lnTo>
                  <a:lnTo>
                    <a:pt x="21654" y="51511"/>
                  </a:lnTo>
                  <a:lnTo>
                    <a:pt x="21844" y="51892"/>
                  </a:lnTo>
                  <a:lnTo>
                    <a:pt x="22035" y="52178"/>
                  </a:lnTo>
                  <a:lnTo>
                    <a:pt x="22321" y="52369"/>
                  </a:lnTo>
                  <a:lnTo>
                    <a:pt x="22702" y="52559"/>
                  </a:lnTo>
                  <a:lnTo>
                    <a:pt x="22988" y="52655"/>
                  </a:lnTo>
                  <a:lnTo>
                    <a:pt x="23752" y="52655"/>
                  </a:lnTo>
                  <a:lnTo>
                    <a:pt x="24038" y="52559"/>
                  </a:lnTo>
                  <a:lnTo>
                    <a:pt x="24419" y="52369"/>
                  </a:lnTo>
                  <a:lnTo>
                    <a:pt x="24705" y="52178"/>
                  </a:lnTo>
                  <a:lnTo>
                    <a:pt x="24897" y="51892"/>
                  </a:lnTo>
                  <a:lnTo>
                    <a:pt x="25088" y="51511"/>
                  </a:lnTo>
                  <a:lnTo>
                    <a:pt x="25183" y="51224"/>
                  </a:lnTo>
                  <a:lnTo>
                    <a:pt x="25183" y="50842"/>
                  </a:lnTo>
                  <a:lnTo>
                    <a:pt x="25183" y="50461"/>
                  </a:lnTo>
                  <a:lnTo>
                    <a:pt x="25088" y="50175"/>
                  </a:lnTo>
                  <a:lnTo>
                    <a:pt x="24897" y="49792"/>
                  </a:lnTo>
                  <a:lnTo>
                    <a:pt x="24705" y="49506"/>
                  </a:lnTo>
                  <a:lnTo>
                    <a:pt x="24419" y="49316"/>
                  </a:lnTo>
                  <a:lnTo>
                    <a:pt x="24038" y="49125"/>
                  </a:lnTo>
                  <a:lnTo>
                    <a:pt x="23752" y="49030"/>
                  </a:lnTo>
                  <a:close/>
                  <a:moveTo>
                    <a:pt x="32145" y="49030"/>
                  </a:moveTo>
                  <a:lnTo>
                    <a:pt x="31859" y="49125"/>
                  </a:lnTo>
                  <a:lnTo>
                    <a:pt x="31478" y="49316"/>
                  </a:lnTo>
                  <a:lnTo>
                    <a:pt x="31192" y="49506"/>
                  </a:lnTo>
                  <a:lnTo>
                    <a:pt x="31001" y="49792"/>
                  </a:lnTo>
                  <a:lnTo>
                    <a:pt x="30811" y="50175"/>
                  </a:lnTo>
                  <a:lnTo>
                    <a:pt x="30714" y="50461"/>
                  </a:lnTo>
                  <a:lnTo>
                    <a:pt x="30714" y="50842"/>
                  </a:lnTo>
                  <a:lnTo>
                    <a:pt x="30714" y="51224"/>
                  </a:lnTo>
                  <a:lnTo>
                    <a:pt x="30811" y="51511"/>
                  </a:lnTo>
                  <a:lnTo>
                    <a:pt x="31001" y="51892"/>
                  </a:lnTo>
                  <a:lnTo>
                    <a:pt x="31192" y="52178"/>
                  </a:lnTo>
                  <a:lnTo>
                    <a:pt x="31478" y="52369"/>
                  </a:lnTo>
                  <a:lnTo>
                    <a:pt x="31859" y="52559"/>
                  </a:lnTo>
                  <a:lnTo>
                    <a:pt x="32145" y="52655"/>
                  </a:lnTo>
                  <a:lnTo>
                    <a:pt x="32909" y="52655"/>
                  </a:lnTo>
                  <a:lnTo>
                    <a:pt x="33195" y="52559"/>
                  </a:lnTo>
                  <a:lnTo>
                    <a:pt x="33578" y="52369"/>
                  </a:lnTo>
                  <a:lnTo>
                    <a:pt x="33864" y="52178"/>
                  </a:lnTo>
                  <a:lnTo>
                    <a:pt x="34053" y="51892"/>
                  </a:lnTo>
                  <a:lnTo>
                    <a:pt x="34245" y="51511"/>
                  </a:lnTo>
                  <a:lnTo>
                    <a:pt x="34340" y="51224"/>
                  </a:lnTo>
                  <a:lnTo>
                    <a:pt x="34340" y="50842"/>
                  </a:lnTo>
                  <a:lnTo>
                    <a:pt x="34340" y="50461"/>
                  </a:lnTo>
                  <a:lnTo>
                    <a:pt x="34245" y="50175"/>
                  </a:lnTo>
                  <a:lnTo>
                    <a:pt x="34053" y="49792"/>
                  </a:lnTo>
                  <a:lnTo>
                    <a:pt x="33864" y="49506"/>
                  </a:lnTo>
                  <a:lnTo>
                    <a:pt x="33578" y="49316"/>
                  </a:lnTo>
                  <a:lnTo>
                    <a:pt x="33195" y="49125"/>
                  </a:lnTo>
                  <a:lnTo>
                    <a:pt x="32909" y="49030"/>
                  </a:lnTo>
                  <a:close/>
                  <a:moveTo>
                    <a:pt x="41304" y="49030"/>
                  </a:moveTo>
                  <a:lnTo>
                    <a:pt x="41018" y="49125"/>
                  </a:lnTo>
                  <a:lnTo>
                    <a:pt x="40635" y="49316"/>
                  </a:lnTo>
                  <a:lnTo>
                    <a:pt x="40349" y="49506"/>
                  </a:lnTo>
                  <a:lnTo>
                    <a:pt x="40159" y="49792"/>
                  </a:lnTo>
                  <a:lnTo>
                    <a:pt x="39968" y="50175"/>
                  </a:lnTo>
                  <a:lnTo>
                    <a:pt x="39873" y="50461"/>
                  </a:lnTo>
                  <a:lnTo>
                    <a:pt x="39873" y="50842"/>
                  </a:lnTo>
                  <a:lnTo>
                    <a:pt x="39873" y="51224"/>
                  </a:lnTo>
                  <a:lnTo>
                    <a:pt x="39968" y="51511"/>
                  </a:lnTo>
                  <a:lnTo>
                    <a:pt x="40159" y="51892"/>
                  </a:lnTo>
                  <a:lnTo>
                    <a:pt x="40349" y="52178"/>
                  </a:lnTo>
                  <a:lnTo>
                    <a:pt x="40635" y="52369"/>
                  </a:lnTo>
                  <a:lnTo>
                    <a:pt x="41018" y="52559"/>
                  </a:lnTo>
                  <a:lnTo>
                    <a:pt x="41304" y="52655"/>
                  </a:lnTo>
                  <a:lnTo>
                    <a:pt x="42066" y="52655"/>
                  </a:lnTo>
                  <a:lnTo>
                    <a:pt x="42352" y="52559"/>
                  </a:lnTo>
                  <a:lnTo>
                    <a:pt x="42735" y="52369"/>
                  </a:lnTo>
                  <a:lnTo>
                    <a:pt x="43021" y="52178"/>
                  </a:lnTo>
                  <a:lnTo>
                    <a:pt x="43210" y="51892"/>
                  </a:lnTo>
                  <a:lnTo>
                    <a:pt x="43402" y="51511"/>
                  </a:lnTo>
                  <a:lnTo>
                    <a:pt x="43497" y="51224"/>
                  </a:lnTo>
                  <a:lnTo>
                    <a:pt x="43497" y="50842"/>
                  </a:lnTo>
                  <a:lnTo>
                    <a:pt x="43497" y="50461"/>
                  </a:lnTo>
                  <a:lnTo>
                    <a:pt x="43402" y="50175"/>
                  </a:lnTo>
                  <a:lnTo>
                    <a:pt x="43210" y="49792"/>
                  </a:lnTo>
                  <a:lnTo>
                    <a:pt x="43021" y="49506"/>
                  </a:lnTo>
                  <a:lnTo>
                    <a:pt x="42735" y="49316"/>
                  </a:lnTo>
                  <a:lnTo>
                    <a:pt x="42352" y="49125"/>
                  </a:lnTo>
                  <a:lnTo>
                    <a:pt x="42066" y="49030"/>
                  </a:lnTo>
                  <a:close/>
                  <a:moveTo>
                    <a:pt x="50461" y="49030"/>
                  </a:moveTo>
                  <a:lnTo>
                    <a:pt x="50175" y="49125"/>
                  </a:lnTo>
                  <a:lnTo>
                    <a:pt x="49794" y="49316"/>
                  </a:lnTo>
                  <a:lnTo>
                    <a:pt x="49507" y="49506"/>
                  </a:lnTo>
                  <a:lnTo>
                    <a:pt x="49316" y="49792"/>
                  </a:lnTo>
                  <a:lnTo>
                    <a:pt x="49125" y="50175"/>
                  </a:lnTo>
                  <a:lnTo>
                    <a:pt x="49030" y="50461"/>
                  </a:lnTo>
                  <a:lnTo>
                    <a:pt x="49030" y="50842"/>
                  </a:lnTo>
                  <a:lnTo>
                    <a:pt x="49030" y="51224"/>
                  </a:lnTo>
                  <a:lnTo>
                    <a:pt x="49125" y="51511"/>
                  </a:lnTo>
                  <a:lnTo>
                    <a:pt x="49316" y="51892"/>
                  </a:lnTo>
                  <a:lnTo>
                    <a:pt x="49507" y="52178"/>
                  </a:lnTo>
                  <a:lnTo>
                    <a:pt x="49794" y="52369"/>
                  </a:lnTo>
                  <a:lnTo>
                    <a:pt x="50175" y="52559"/>
                  </a:lnTo>
                  <a:lnTo>
                    <a:pt x="50461" y="52655"/>
                  </a:lnTo>
                  <a:lnTo>
                    <a:pt x="51224" y="52655"/>
                  </a:lnTo>
                  <a:lnTo>
                    <a:pt x="51511" y="52559"/>
                  </a:lnTo>
                  <a:lnTo>
                    <a:pt x="51892" y="52369"/>
                  </a:lnTo>
                  <a:lnTo>
                    <a:pt x="52178" y="52178"/>
                  </a:lnTo>
                  <a:lnTo>
                    <a:pt x="52369" y="51892"/>
                  </a:lnTo>
                  <a:lnTo>
                    <a:pt x="52559" y="51511"/>
                  </a:lnTo>
                  <a:lnTo>
                    <a:pt x="52655" y="51224"/>
                  </a:lnTo>
                  <a:lnTo>
                    <a:pt x="52655" y="50842"/>
                  </a:lnTo>
                  <a:lnTo>
                    <a:pt x="52655" y="50461"/>
                  </a:lnTo>
                  <a:lnTo>
                    <a:pt x="52559" y="50175"/>
                  </a:lnTo>
                  <a:lnTo>
                    <a:pt x="52369" y="49792"/>
                  </a:lnTo>
                  <a:lnTo>
                    <a:pt x="52178" y="49506"/>
                  </a:lnTo>
                  <a:lnTo>
                    <a:pt x="51892" y="49316"/>
                  </a:lnTo>
                  <a:lnTo>
                    <a:pt x="51511" y="49125"/>
                  </a:lnTo>
                  <a:lnTo>
                    <a:pt x="51224" y="49030"/>
                  </a:lnTo>
                  <a:close/>
                  <a:moveTo>
                    <a:pt x="59618" y="49030"/>
                  </a:moveTo>
                  <a:lnTo>
                    <a:pt x="59332" y="49125"/>
                  </a:lnTo>
                  <a:lnTo>
                    <a:pt x="58951" y="49316"/>
                  </a:lnTo>
                  <a:lnTo>
                    <a:pt x="58664" y="49506"/>
                  </a:lnTo>
                  <a:lnTo>
                    <a:pt x="58473" y="49792"/>
                  </a:lnTo>
                  <a:lnTo>
                    <a:pt x="58282" y="50175"/>
                  </a:lnTo>
                  <a:lnTo>
                    <a:pt x="58187" y="50461"/>
                  </a:lnTo>
                  <a:lnTo>
                    <a:pt x="58187" y="50842"/>
                  </a:lnTo>
                  <a:lnTo>
                    <a:pt x="58187" y="51224"/>
                  </a:lnTo>
                  <a:lnTo>
                    <a:pt x="58282" y="51511"/>
                  </a:lnTo>
                  <a:lnTo>
                    <a:pt x="58473" y="51892"/>
                  </a:lnTo>
                  <a:lnTo>
                    <a:pt x="58664" y="52178"/>
                  </a:lnTo>
                  <a:lnTo>
                    <a:pt x="58951" y="52369"/>
                  </a:lnTo>
                  <a:lnTo>
                    <a:pt x="59332" y="52559"/>
                  </a:lnTo>
                  <a:lnTo>
                    <a:pt x="59618" y="52655"/>
                  </a:lnTo>
                  <a:lnTo>
                    <a:pt x="60381" y="52655"/>
                  </a:lnTo>
                  <a:lnTo>
                    <a:pt x="60667" y="52559"/>
                  </a:lnTo>
                  <a:lnTo>
                    <a:pt x="61048" y="52369"/>
                  </a:lnTo>
                  <a:lnTo>
                    <a:pt x="61335" y="52178"/>
                  </a:lnTo>
                  <a:lnTo>
                    <a:pt x="61526" y="51892"/>
                  </a:lnTo>
                  <a:lnTo>
                    <a:pt x="61717" y="51511"/>
                  </a:lnTo>
                  <a:lnTo>
                    <a:pt x="61812" y="51224"/>
                  </a:lnTo>
                  <a:lnTo>
                    <a:pt x="61812" y="50842"/>
                  </a:lnTo>
                  <a:lnTo>
                    <a:pt x="61812" y="50461"/>
                  </a:lnTo>
                  <a:lnTo>
                    <a:pt x="61717" y="50175"/>
                  </a:lnTo>
                  <a:lnTo>
                    <a:pt x="61526" y="49792"/>
                  </a:lnTo>
                  <a:lnTo>
                    <a:pt x="61335" y="49506"/>
                  </a:lnTo>
                  <a:lnTo>
                    <a:pt x="61048" y="49316"/>
                  </a:lnTo>
                  <a:lnTo>
                    <a:pt x="60667" y="49125"/>
                  </a:lnTo>
                  <a:lnTo>
                    <a:pt x="60381" y="49030"/>
                  </a:lnTo>
                  <a:close/>
                  <a:moveTo>
                    <a:pt x="68775" y="49030"/>
                  </a:moveTo>
                  <a:lnTo>
                    <a:pt x="68488" y="49125"/>
                  </a:lnTo>
                  <a:lnTo>
                    <a:pt x="68107" y="49316"/>
                  </a:lnTo>
                  <a:lnTo>
                    <a:pt x="67821" y="49506"/>
                  </a:lnTo>
                  <a:lnTo>
                    <a:pt x="67630" y="49792"/>
                  </a:lnTo>
                  <a:lnTo>
                    <a:pt x="67440" y="50175"/>
                  </a:lnTo>
                  <a:lnTo>
                    <a:pt x="67344" y="50461"/>
                  </a:lnTo>
                  <a:lnTo>
                    <a:pt x="67344" y="50842"/>
                  </a:lnTo>
                  <a:lnTo>
                    <a:pt x="67344" y="51224"/>
                  </a:lnTo>
                  <a:lnTo>
                    <a:pt x="67440" y="51511"/>
                  </a:lnTo>
                  <a:lnTo>
                    <a:pt x="67630" y="51892"/>
                  </a:lnTo>
                  <a:lnTo>
                    <a:pt x="67821" y="52178"/>
                  </a:lnTo>
                  <a:lnTo>
                    <a:pt x="68107" y="52369"/>
                  </a:lnTo>
                  <a:lnTo>
                    <a:pt x="68488" y="52559"/>
                  </a:lnTo>
                  <a:lnTo>
                    <a:pt x="68775" y="52655"/>
                  </a:lnTo>
                  <a:lnTo>
                    <a:pt x="69538" y="52655"/>
                  </a:lnTo>
                  <a:lnTo>
                    <a:pt x="69824" y="52559"/>
                  </a:lnTo>
                  <a:lnTo>
                    <a:pt x="70205" y="52369"/>
                  </a:lnTo>
                  <a:lnTo>
                    <a:pt x="70492" y="52178"/>
                  </a:lnTo>
                  <a:lnTo>
                    <a:pt x="70683" y="51892"/>
                  </a:lnTo>
                  <a:lnTo>
                    <a:pt x="70874" y="51511"/>
                  </a:lnTo>
                  <a:lnTo>
                    <a:pt x="70969" y="51224"/>
                  </a:lnTo>
                  <a:lnTo>
                    <a:pt x="70969" y="50842"/>
                  </a:lnTo>
                  <a:lnTo>
                    <a:pt x="70969" y="50461"/>
                  </a:lnTo>
                  <a:lnTo>
                    <a:pt x="70874" y="50175"/>
                  </a:lnTo>
                  <a:lnTo>
                    <a:pt x="70683" y="49792"/>
                  </a:lnTo>
                  <a:lnTo>
                    <a:pt x="70492" y="49506"/>
                  </a:lnTo>
                  <a:lnTo>
                    <a:pt x="70205" y="49316"/>
                  </a:lnTo>
                  <a:lnTo>
                    <a:pt x="69824" y="49125"/>
                  </a:lnTo>
                  <a:lnTo>
                    <a:pt x="69538" y="49030"/>
                  </a:lnTo>
                  <a:close/>
                  <a:moveTo>
                    <a:pt x="77933" y="49030"/>
                  </a:moveTo>
                  <a:lnTo>
                    <a:pt x="77647" y="49125"/>
                  </a:lnTo>
                  <a:lnTo>
                    <a:pt x="77264" y="49316"/>
                  </a:lnTo>
                  <a:lnTo>
                    <a:pt x="76978" y="49506"/>
                  </a:lnTo>
                  <a:lnTo>
                    <a:pt x="76789" y="49792"/>
                  </a:lnTo>
                  <a:lnTo>
                    <a:pt x="76597" y="50175"/>
                  </a:lnTo>
                  <a:lnTo>
                    <a:pt x="76502" y="50461"/>
                  </a:lnTo>
                  <a:lnTo>
                    <a:pt x="76502" y="50842"/>
                  </a:lnTo>
                  <a:lnTo>
                    <a:pt x="76502" y="51224"/>
                  </a:lnTo>
                  <a:lnTo>
                    <a:pt x="76597" y="51511"/>
                  </a:lnTo>
                  <a:lnTo>
                    <a:pt x="76789" y="51892"/>
                  </a:lnTo>
                  <a:lnTo>
                    <a:pt x="76978" y="52178"/>
                  </a:lnTo>
                  <a:lnTo>
                    <a:pt x="77264" y="52369"/>
                  </a:lnTo>
                  <a:lnTo>
                    <a:pt x="77647" y="52559"/>
                  </a:lnTo>
                  <a:lnTo>
                    <a:pt x="77933" y="52655"/>
                  </a:lnTo>
                  <a:lnTo>
                    <a:pt x="78695" y="52655"/>
                  </a:lnTo>
                  <a:lnTo>
                    <a:pt x="78981" y="52559"/>
                  </a:lnTo>
                  <a:lnTo>
                    <a:pt x="79364" y="52369"/>
                  </a:lnTo>
                  <a:lnTo>
                    <a:pt x="79650" y="52178"/>
                  </a:lnTo>
                  <a:lnTo>
                    <a:pt x="79840" y="51892"/>
                  </a:lnTo>
                  <a:lnTo>
                    <a:pt x="80031" y="51511"/>
                  </a:lnTo>
                  <a:lnTo>
                    <a:pt x="80126" y="51224"/>
                  </a:lnTo>
                  <a:lnTo>
                    <a:pt x="80126" y="50842"/>
                  </a:lnTo>
                  <a:lnTo>
                    <a:pt x="80126" y="50461"/>
                  </a:lnTo>
                  <a:lnTo>
                    <a:pt x="80031" y="50175"/>
                  </a:lnTo>
                  <a:lnTo>
                    <a:pt x="79840" y="49792"/>
                  </a:lnTo>
                  <a:lnTo>
                    <a:pt x="79650" y="49506"/>
                  </a:lnTo>
                  <a:lnTo>
                    <a:pt x="79364" y="49316"/>
                  </a:lnTo>
                  <a:lnTo>
                    <a:pt x="78981" y="49125"/>
                  </a:lnTo>
                  <a:lnTo>
                    <a:pt x="78695" y="49030"/>
                  </a:lnTo>
                  <a:close/>
                  <a:moveTo>
                    <a:pt x="87090" y="49030"/>
                  </a:moveTo>
                  <a:lnTo>
                    <a:pt x="86804" y="49125"/>
                  </a:lnTo>
                  <a:lnTo>
                    <a:pt x="86423" y="49316"/>
                  </a:lnTo>
                  <a:lnTo>
                    <a:pt x="86135" y="49506"/>
                  </a:lnTo>
                  <a:lnTo>
                    <a:pt x="85946" y="49792"/>
                  </a:lnTo>
                  <a:lnTo>
                    <a:pt x="85754" y="50175"/>
                  </a:lnTo>
                  <a:lnTo>
                    <a:pt x="85659" y="50461"/>
                  </a:lnTo>
                  <a:lnTo>
                    <a:pt x="85659" y="50842"/>
                  </a:lnTo>
                  <a:lnTo>
                    <a:pt x="85659" y="51224"/>
                  </a:lnTo>
                  <a:lnTo>
                    <a:pt x="85754" y="51511"/>
                  </a:lnTo>
                  <a:lnTo>
                    <a:pt x="85946" y="51892"/>
                  </a:lnTo>
                  <a:lnTo>
                    <a:pt x="86135" y="52178"/>
                  </a:lnTo>
                  <a:lnTo>
                    <a:pt x="86423" y="52369"/>
                  </a:lnTo>
                  <a:lnTo>
                    <a:pt x="86804" y="52559"/>
                  </a:lnTo>
                  <a:lnTo>
                    <a:pt x="87090" y="52655"/>
                  </a:lnTo>
                  <a:lnTo>
                    <a:pt x="87854" y="52655"/>
                  </a:lnTo>
                  <a:lnTo>
                    <a:pt x="88140" y="52559"/>
                  </a:lnTo>
                  <a:lnTo>
                    <a:pt x="88521" y="52369"/>
                  </a:lnTo>
                  <a:lnTo>
                    <a:pt x="88807" y="52178"/>
                  </a:lnTo>
                  <a:lnTo>
                    <a:pt x="88998" y="51892"/>
                  </a:lnTo>
                  <a:lnTo>
                    <a:pt x="89188" y="51511"/>
                  </a:lnTo>
                  <a:lnTo>
                    <a:pt x="89285" y="51224"/>
                  </a:lnTo>
                  <a:lnTo>
                    <a:pt x="89285" y="50842"/>
                  </a:lnTo>
                  <a:lnTo>
                    <a:pt x="89285" y="50461"/>
                  </a:lnTo>
                  <a:lnTo>
                    <a:pt x="89188" y="50175"/>
                  </a:lnTo>
                  <a:lnTo>
                    <a:pt x="88998" y="49792"/>
                  </a:lnTo>
                  <a:lnTo>
                    <a:pt x="88807" y="49506"/>
                  </a:lnTo>
                  <a:lnTo>
                    <a:pt x="88521" y="49316"/>
                  </a:lnTo>
                  <a:lnTo>
                    <a:pt x="88140" y="49125"/>
                  </a:lnTo>
                  <a:lnTo>
                    <a:pt x="87854" y="49030"/>
                  </a:lnTo>
                  <a:close/>
                  <a:moveTo>
                    <a:pt x="96247" y="49030"/>
                  </a:moveTo>
                  <a:lnTo>
                    <a:pt x="95961" y="49125"/>
                  </a:lnTo>
                  <a:lnTo>
                    <a:pt x="95580" y="49316"/>
                  </a:lnTo>
                  <a:lnTo>
                    <a:pt x="95294" y="49506"/>
                  </a:lnTo>
                  <a:lnTo>
                    <a:pt x="95102" y="49792"/>
                  </a:lnTo>
                  <a:lnTo>
                    <a:pt x="94911" y="50175"/>
                  </a:lnTo>
                  <a:lnTo>
                    <a:pt x="94816" y="50461"/>
                  </a:lnTo>
                  <a:lnTo>
                    <a:pt x="94816" y="50842"/>
                  </a:lnTo>
                  <a:lnTo>
                    <a:pt x="94816" y="51224"/>
                  </a:lnTo>
                  <a:lnTo>
                    <a:pt x="94911" y="51511"/>
                  </a:lnTo>
                  <a:lnTo>
                    <a:pt x="95102" y="51892"/>
                  </a:lnTo>
                  <a:lnTo>
                    <a:pt x="95294" y="52178"/>
                  </a:lnTo>
                  <a:lnTo>
                    <a:pt x="95580" y="52369"/>
                  </a:lnTo>
                  <a:lnTo>
                    <a:pt x="95961" y="52559"/>
                  </a:lnTo>
                  <a:lnTo>
                    <a:pt x="96247" y="52655"/>
                  </a:lnTo>
                  <a:lnTo>
                    <a:pt x="97011" y="52655"/>
                  </a:lnTo>
                  <a:lnTo>
                    <a:pt x="97297" y="52559"/>
                  </a:lnTo>
                  <a:lnTo>
                    <a:pt x="97678" y="52369"/>
                  </a:lnTo>
                  <a:lnTo>
                    <a:pt x="97964" y="52178"/>
                  </a:lnTo>
                  <a:lnTo>
                    <a:pt x="98155" y="51892"/>
                  </a:lnTo>
                  <a:lnTo>
                    <a:pt x="98345" y="51511"/>
                  </a:lnTo>
                  <a:lnTo>
                    <a:pt x="98441" y="51224"/>
                  </a:lnTo>
                  <a:lnTo>
                    <a:pt x="98441" y="50842"/>
                  </a:lnTo>
                  <a:lnTo>
                    <a:pt x="98441" y="50461"/>
                  </a:lnTo>
                  <a:lnTo>
                    <a:pt x="98345" y="50175"/>
                  </a:lnTo>
                  <a:lnTo>
                    <a:pt x="98155" y="49792"/>
                  </a:lnTo>
                  <a:lnTo>
                    <a:pt x="97964" y="49506"/>
                  </a:lnTo>
                  <a:lnTo>
                    <a:pt x="97678" y="49316"/>
                  </a:lnTo>
                  <a:lnTo>
                    <a:pt x="97297" y="49125"/>
                  </a:lnTo>
                  <a:lnTo>
                    <a:pt x="97011" y="49030"/>
                  </a:lnTo>
                  <a:close/>
                  <a:moveTo>
                    <a:pt x="105404" y="49030"/>
                  </a:moveTo>
                  <a:lnTo>
                    <a:pt x="105118" y="49125"/>
                  </a:lnTo>
                  <a:lnTo>
                    <a:pt x="104737" y="49316"/>
                  </a:lnTo>
                  <a:lnTo>
                    <a:pt x="104451" y="49506"/>
                  </a:lnTo>
                  <a:lnTo>
                    <a:pt x="104259" y="49792"/>
                  </a:lnTo>
                  <a:lnTo>
                    <a:pt x="104070" y="50175"/>
                  </a:lnTo>
                  <a:lnTo>
                    <a:pt x="103973" y="50461"/>
                  </a:lnTo>
                  <a:lnTo>
                    <a:pt x="103973" y="50842"/>
                  </a:lnTo>
                  <a:lnTo>
                    <a:pt x="103973" y="51224"/>
                  </a:lnTo>
                  <a:lnTo>
                    <a:pt x="104070" y="51511"/>
                  </a:lnTo>
                  <a:lnTo>
                    <a:pt x="104259" y="51892"/>
                  </a:lnTo>
                  <a:lnTo>
                    <a:pt x="104451" y="52178"/>
                  </a:lnTo>
                  <a:lnTo>
                    <a:pt x="104737" y="52369"/>
                  </a:lnTo>
                  <a:lnTo>
                    <a:pt x="105118" y="52559"/>
                  </a:lnTo>
                  <a:lnTo>
                    <a:pt x="105404" y="52655"/>
                  </a:lnTo>
                  <a:lnTo>
                    <a:pt x="106168" y="52655"/>
                  </a:lnTo>
                  <a:lnTo>
                    <a:pt x="106454" y="52559"/>
                  </a:lnTo>
                  <a:lnTo>
                    <a:pt x="106835" y="52369"/>
                  </a:lnTo>
                  <a:lnTo>
                    <a:pt x="107121" y="52178"/>
                  </a:lnTo>
                  <a:lnTo>
                    <a:pt x="107312" y="51892"/>
                  </a:lnTo>
                  <a:lnTo>
                    <a:pt x="107504" y="51511"/>
                  </a:lnTo>
                  <a:lnTo>
                    <a:pt x="107598" y="51224"/>
                  </a:lnTo>
                  <a:lnTo>
                    <a:pt x="107598" y="50842"/>
                  </a:lnTo>
                  <a:lnTo>
                    <a:pt x="107598" y="50461"/>
                  </a:lnTo>
                  <a:lnTo>
                    <a:pt x="107504" y="50175"/>
                  </a:lnTo>
                  <a:lnTo>
                    <a:pt x="107312" y="49792"/>
                  </a:lnTo>
                  <a:lnTo>
                    <a:pt x="107121" y="49506"/>
                  </a:lnTo>
                  <a:lnTo>
                    <a:pt x="106835" y="49316"/>
                  </a:lnTo>
                  <a:lnTo>
                    <a:pt x="106454" y="49125"/>
                  </a:lnTo>
                  <a:lnTo>
                    <a:pt x="106168" y="49030"/>
                  </a:lnTo>
                  <a:close/>
                  <a:moveTo>
                    <a:pt x="114563" y="49030"/>
                  </a:moveTo>
                  <a:lnTo>
                    <a:pt x="114276" y="49125"/>
                  </a:lnTo>
                  <a:lnTo>
                    <a:pt x="113894" y="49316"/>
                  </a:lnTo>
                  <a:lnTo>
                    <a:pt x="113608" y="49506"/>
                  </a:lnTo>
                  <a:lnTo>
                    <a:pt x="113418" y="49792"/>
                  </a:lnTo>
                  <a:lnTo>
                    <a:pt x="113227" y="50175"/>
                  </a:lnTo>
                  <a:lnTo>
                    <a:pt x="113132" y="50461"/>
                  </a:lnTo>
                  <a:lnTo>
                    <a:pt x="113132" y="50842"/>
                  </a:lnTo>
                  <a:lnTo>
                    <a:pt x="113132" y="51224"/>
                  </a:lnTo>
                  <a:lnTo>
                    <a:pt x="113227" y="51511"/>
                  </a:lnTo>
                  <a:lnTo>
                    <a:pt x="113418" y="51892"/>
                  </a:lnTo>
                  <a:lnTo>
                    <a:pt x="113608" y="52178"/>
                  </a:lnTo>
                  <a:lnTo>
                    <a:pt x="113894" y="52369"/>
                  </a:lnTo>
                  <a:lnTo>
                    <a:pt x="114276" y="52559"/>
                  </a:lnTo>
                  <a:lnTo>
                    <a:pt x="114563" y="52655"/>
                  </a:lnTo>
                  <a:lnTo>
                    <a:pt x="115325" y="52655"/>
                  </a:lnTo>
                  <a:lnTo>
                    <a:pt x="115611" y="52559"/>
                  </a:lnTo>
                  <a:lnTo>
                    <a:pt x="115993" y="52369"/>
                  </a:lnTo>
                  <a:lnTo>
                    <a:pt x="116279" y="52178"/>
                  </a:lnTo>
                  <a:lnTo>
                    <a:pt x="116469" y="51892"/>
                  </a:lnTo>
                  <a:lnTo>
                    <a:pt x="116661" y="51511"/>
                  </a:lnTo>
                  <a:lnTo>
                    <a:pt x="116755" y="51224"/>
                  </a:lnTo>
                  <a:lnTo>
                    <a:pt x="116755" y="50842"/>
                  </a:lnTo>
                  <a:lnTo>
                    <a:pt x="116755" y="50461"/>
                  </a:lnTo>
                  <a:lnTo>
                    <a:pt x="116661" y="50175"/>
                  </a:lnTo>
                  <a:lnTo>
                    <a:pt x="116469" y="49792"/>
                  </a:lnTo>
                  <a:lnTo>
                    <a:pt x="116279" y="49506"/>
                  </a:lnTo>
                  <a:lnTo>
                    <a:pt x="115993" y="49316"/>
                  </a:lnTo>
                  <a:lnTo>
                    <a:pt x="115611" y="49125"/>
                  </a:lnTo>
                  <a:lnTo>
                    <a:pt x="115325" y="49030"/>
                  </a:lnTo>
                  <a:close/>
                  <a:moveTo>
                    <a:pt x="286" y="53608"/>
                  </a:moveTo>
                  <a:lnTo>
                    <a:pt x="0" y="57137"/>
                  </a:lnTo>
                  <a:lnTo>
                    <a:pt x="477" y="57234"/>
                  </a:lnTo>
                  <a:lnTo>
                    <a:pt x="858" y="57234"/>
                  </a:lnTo>
                  <a:lnTo>
                    <a:pt x="1144" y="57137"/>
                  </a:lnTo>
                  <a:lnTo>
                    <a:pt x="1527" y="56947"/>
                  </a:lnTo>
                  <a:lnTo>
                    <a:pt x="1813" y="56756"/>
                  </a:lnTo>
                  <a:lnTo>
                    <a:pt x="2003" y="56470"/>
                  </a:lnTo>
                  <a:lnTo>
                    <a:pt x="2194" y="56089"/>
                  </a:lnTo>
                  <a:lnTo>
                    <a:pt x="2289" y="55803"/>
                  </a:lnTo>
                  <a:lnTo>
                    <a:pt x="2289" y="55420"/>
                  </a:lnTo>
                  <a:lnTo>
                    <a:pt x="2289" y="55039"/>
                  </a:lnTo>
                  <a:lnTo>
                    <a:pt x="2194" y="54753"/>
                  </a:lnTo>
                  <a:lnTo>
                    <a:pt x="2003" y="54372"/>
                  </a:lnTo>
                  <a:lnTo>
                    <a:pt x="1813" y="54086"/>
                  </a:lnTo>
                  <a:lnTo>
                    <a:pt x="1527" y="53895"/>
                  </a:lnTo>
                  <a:lnTo>
                    <a:pt x="1144" y="53703"/>
                  </a:lnTo>
                  <a:lnTo>
                    <a:pt x="858" y="53608"/>
                  </a:lnTo>
                  <a:close/>
                  <a:moveTo>
                    <a:pt x="9253" y="53608"/>
                  </a:moveTo>
                  <a:lnTo>
                    <a:pt x="8967" y="53703"/>
                  </a:lnTo>
                  <a:lnTo>
                    <a:pt x="8586" y="53895"/>
                  </a:lnTo>
                  <a:lnTo>
                    <a:pt x="8300" y="54086"/>
                  </a:lnTo>
                  <a:lnTo>
                    <a:pt x="8108" y="54372"/>
                  </a:lnTo>
                  <a:lnTo>
                    <a:pt x="7917" y="54753"/>
                  </a:lnTo>
                  <a:lnTo>
                    <a:pt x="7822" y="55039"/>
                  </a:lnTo>
                  <a:lnTo>
                    <a:pt x="7822" y="55420"/>
                  </a:lnTo>
                  <a:lnTo>
                    <a:pt x="7822" y="55803"/>
                  </a:lnTo>
                  <a:lnTo>
                    <a:pt x="7917" y="56089"/>
                  </a:lnTo>
                  <a:lnTo>
                    <a:pt x="8108" y="56470"/>
                  </a:lnTo>
                  <a:lnTo>
                    <a:pt x="8300" y="56756"/>
                  </a:lnTo>
                  <a:lnTo>
                    <a:pt x="8586" y="56947"/>
                  </a:lnTo>
                  <a:lnTo>
                    <a:pt x="8967" y="57137"/>
                  </a:lnTo>
                  <a:lnTo>
                    <a:pt x="9253" y="57234"/>
                  </a:lnTo>
                  <a:lnTo>
                    <a:pt x="10016" y="57234"/>
                  </a:lnTo>
                  <a:lnTo>
                    <a:pt x="10303" y="57137"/>
                  </a:lnTo>
                  <a:lnTo>
                    <a:pt x="10684" y="56947"/>
                  </a:lnTo>
                  <a:lnTo>
                    <a:pt x="10970" y="56756"/>
                  </a:lnTo>
                  <a:lnTo>
                    <a:pt x="11161" y="56470"/>
                  </a:lnTo>
                  <a:lnTo>
                    <a:pt x="11351" y="56089"/>
                  </a:lnTo>
                  <a:lnTo>
                    <a:pt x="11447" y="55803"/>
                  </a:lnTo>
                  <a:lnTo>
                    <a:pt x="11447" y="55420"/>
                  </a:lnTo>
                  <a:lnTo>
                    <a:pt x="11447" y="55039"/>
                  </a:lnTo>
                  <a:lnTo>
                    <a:pt x="11351" y="54753"/>
                  </a:lnTo>
                  <a:lnTo>
                    <a:pt x="11161" y="54372"/>
                  </a:lnTo>
                  <a:lnTo>
                    <a:pt x="10970" y="54086"/>
                  </a:lnTo>
                  <a:lnTo>
                    <a:pt x="10684" y="53895"/>
                  </a:lnTo>
                  <a:lnTo>
                    <a:pt x="10303" y="53703"/>
                  </a:lnTo>
                  <a:lnTo>
                    <a:pt x="10016" y="53608"/>
                  </a:lnTo>
                  <a:close/>
                  <a:moveTo>
                    <a:pt x="18410" y="53608"/>
                  </a:moveTo>
                  <a:lnTo>
                    <a:pt x="18124" y="53703"/>
                  </a:lnTo>
                  <a:lnTo>
                    <a:pt x="17743" y="53895"/>
                  </a:lnTo>
                  <a:lnTo>
                    <a:pt x="17457" y="54086"/>
                  </a:lnTo>
                  <a:lnTo>
                    <a:pt x="17265" y="54372"/>
                  </a:lnTo>
                  <a:lnTo>
                    <a:pt x="17074" y="54753"/>
                  </a:lnTo>
                  <a:lnTo>
                    <a:pt x="16979" y="55039"/>
                  </a:lnTo>
                  <a:lnTo>
                    <a:pt x="16979" y="55420"/>
                  </a:lnTo>
                  <a:lnTo>
                    <a:pt x="16979" y="55803"/>
                  </a:lnTo>
                  <a:lnTo>
                    <a:pt x="17074" y="56089"/>
                  </a:lnTo>
                  <a:lnTo>
                    <a:pt x="17265" y="56470"/>
                  </a:lnTo>
                  <a:lnTo>
                    <a:pt x="17457" y="56756"/>
                  </a:lnTo>
                  <a:lnTo>
                    <a:pt x="17743" y="56947"/>
                  </a:lnTo>
                  <a:lnTo>
                    <a:pt x="18124" y="57137"/>
                  </a:lnTo>
                  <a:lnTo>
                    <a:pt x="18410" y="57234"/>
                  </a:lnTo>
                  <a:lnTo>
                    <a:pt x="19173" y="57234"/>
                  </a:lnTo>
                  <a:lnTo>
                    <a:pt x="19460" y="57137"/>
                  </a:lnTo>
                  <a:lnTo>
                    <a:pt x="19841" y="56947"/>
                  </a:lnTo>
                  <a:lnTo>
                    <a:pt x="20127" y="56756"/>
                  </a:lnTo>
                  <a:lnTo>
                    <a:pt x="20318" y="56470"/>
                  </a:lnTo>
                  <a:lnTo>
                    <a:pt x="20509" y="56089"/>
                  </a:lnTo>
                  <a:lnTo>
                    <a:pt x="20604" y="55803"/>
                  </a:lnTo>
                  <a:lnTo>
                    <a:pt x="20604" y="55420"/>
                  </a:lnTo>
                  <a:lnTo>
                    <a:pt x="20604" y="55039"/>
                  </a:lnTo>
                  <a:lnTo>
                    <a:pt x="20509" y="54753"/>
                  </a:lnTo>
                  <a:lnTo>
                    <a:pt x="20318" y="54372"/>
                  </a:lnTo>
                  <a:lnTo>
                    <a:pt x="20127" y="54086"/>
                  </a:lnTo>
                  <a:lnTo>
                    <a:pt x="19841" y="53895"/>
                  </a:lnTo>
                  <a:lnTo>
                    <a:pt x="19460" y="53703"/>
                  </a:lnTo>
                  <a:lnTo>
                    <a:pt x="19173" y="53608"/>
                  </a:lnTo>
                  <a:close/>
                  <a:moveTo>
                    <a:pt x="27567" y="53608"/>
                  </a:moveTo>
                  <a:lnTo>
                    <a:pt x="27281" y="53703"/>
                  </a:lnTo>
                  <a:lnTo>
                    <a:pt x="26900" y="53895"/>
                  </a:lnTo>
                  <a:lnTo>
                    <a:pt x="26613" y="54086"/>
                  </a:lnTo>
                  <a:lnTo>
                    <a:pt x="26422" y="54372"/>
                  </a:lnTo>
                  <a:lnTo>
                    <a:pt x="26232" y="54753"/>
                  </a:lnTo>
                  <a:lnTo>
                    <a:pt x="26136" y="55039"/>
                  </a:lnTo>
                  <a:lnTo>
                    <a:pt x="26136" y="55420"/>
                  </a:lnTo>
                  <a:lnTo>
                    <a:pt x="26136" y="55803"/>
                  </a:lnTo>
                  <a:lnTo>
                    <a:pt x="26232" y="56089"/>
                  </a:lnTo>
                  <a:lnTo>
                    <a:pt x="26422" y="56470"/>
                  </a:lnTo>
                  <a:lnTo>
                    <a:pt x="26613" y="56756"/>
                  </a:lnTo>
                  <a:lnTo>
                    <a:pt x="26900" y="56947"/>
                  </a:lnTo>
                  <a:lnTo>
                    <a:pt x="27281" y="57137"/>
                  </a:lnTo>
                  <a:lnTo>
                    <a:pt x="27567" y="57234"/>
                  </a:lnTo>
                  <a:lnTo>
                    <a:pt x="28330" y="57234"/>
                  </a:lnTo>
                  <a:lnTo>
                    <a:pt x="28617" y="57137"/>
                  </a:lnTo>
                  <a:lnTo>
                    <a:pt x="28998" y="56947"/>
                  </a:lnTo>
                  <a:lnTo>
                    <a:pt x="29284" y="56756"/>
                  </a:lnTo>
                  <a:lnTo>
                    <a:pt x="29475" y="56470"/>
                  </a:lnTo>
                  <a:lnTo>
                    <a:pt x="29666" y="56089"/>
                  </a:lnTo>
                  <a:lnTo>
                    <a:pt x="29761" y="55803"/>
                  </a:lnTo>
                  <a:lnTo>
                    <a:pt x="29761" y="55420"/>
                  </a:lnTo>
                  <a:lnTo>
                    <a:pt x="29761" y="55039"/>
                  </a:lnTo>
                  <a:lnTo>
                    <a:pt x="29666" y="54753"/>
                  </a:lnTo>
                  <a:lnTo>
                    <a:pt x="29475" y="54372"/>
                  </a:lnTo>
                  <a:lnTo>
                    <a:pt x="29284" y="54086"/>
                  </a:lnTo>
                  <a:lnTo>
                    <a:pt x="28998" y="53895"/>
                  </a:lnTo>
                  <a:lnTo>
                    <a:pt x="28617" y="53703"/>
                  </a:lnTo>
                  <a:lnTo>
                    <a:pt x="28330" y="53608"/>
                  </a:lnTo>
                  <a:close/>
                  <a:moveTo>
                    <a:pt x="36725" y="53608"/>
                  </a:moveTo>
                  <a:lnTo>
                    <a:pt x="36439" y="53703"/>
                  </a:lnTo>
                  <a:lnTo>
                    <a:pt x="36057" y="53895"/>
                  </a:lnTo>
                  <a:lnTo>
                    <a:pt x="35770" y="54086"/>
                  </a:lnTo>
                  <a:lnTo>
                    <a:pt x="35581" y="54372"/>
                  </a:lnTo>
                  <a:lnTo>
                    <a:pt x="35389" y="54753"/>
                  </a:lnTo>
                  <a:lnTo>
                    <a:pt x="35295" y="55039"/>
                  </a:lnTo>
                  <a:lnTo>
                    <a:pt x="35295" y="55420"/>
                  </a:lnTo>
                  <a:lnTo>
                    <a:pt x="35295" y="55803"/>
                  </a:lnTo>
                  <a:lnTo>
                    <a:pt x="35389" y="56089"/>
                  </a:lnTo>
                  <a:lnTo>
                    <a:pt x="35581" y="56470"/>
                  </a:lnTo>
                  <a:lnTo>
                    <a:pt x="35770" y="56756"/>
                  </a:lnTo>
                  <a:lnTo>
                    <a:pt x="36057" y="56947"/>
                  </a:lnTo>
                  <a:lnTo>
                    <a:pt x="36439" y="57137"/>
                  </a:lnTo>
                  <a:lnTo>
                    <a:pt x="36725" y="57234"/>
                  </a:lnTo>
                  <a:lnTo>
                    <a:pt x="37487" y="57234"/>
                  </a:lnTo>
                  <a:lnTo>
                    <a:pt x="37774" y="57137"/>
                  </a:lnTo>
                  <a:lnTo>
                    <a:pt x="38156" y="56947"/>
                  </a:lnTo>
                  <a:lnTo>
                    <a:pt x="38442" y="56756"/>
                  </a:lnTo>
                  <a:lnTo>
                    <a:pt x="38632" y="56470"/>
                  </a:lnTo>
                  <a:lnTo>
                    <a:pt x="38823" y="56089"/>
                  </a:lnTo>
                  <a:lnTo>
                    <a:pt x="38918" y="55803"/>
                  </a:lnTo>
                  <a:lnTo>
                    <a:pt x="38918" y="55420"/>
                  </a:lnTo>
                  <a:lnTo>
                    <a:pt x="38918" y="55039"/>
                  </a:lnTo>
                  <a:lnTo>
                    <a:pt x="38823" y="54753"/>
                  </a:lnTo>
                  <a:lnTo>
                    <a:pt x="38632" y="54372"/>
                  </a:lnTo>
                  <a:lnTo>
                    <a:pt x="38442" y="54086"/>
                  </a:lnTo>
                  <a:lnTo>
                    <a:pt x="38156" y="53895"/>
                  </a:lnTo>
                  <a:lnTo>
                    <a:pt x="37774" y="53703"/>
                  </a:lnTo>
                  <a:lnTo>
                    <a:pt x="37487" y="53608"/>
                  </a:lnTo>
                  <a:close/>
                  <a:moveTo>
                    <a:pt x="45882" y="53608"/>
                  </a:moveTo>
                  <a:lnTo>
                    <a:pt x="45596" y="53703"/>
                  </a:lnTo>
                  <a:lnTo>
                    <a:pt x="45214" y="53895"/>
                  </a:lnTo>
                  <a:lnTo>
                    <a:pt x="44927" y="54086"/>
                  </a:lnTo>
                  <a:lnTo>
                    <a:pt x="44738" y="54372"/>
                  </a:lnTo>
                  <a:lnTo>
                    <a:pt x="44546" y="54753"/>
                  </a:lnTo>
                  <a:lnTo>
                    <a:pt x="44451" y="55039"/>
                  </a:lnTo>
                  <a:lnTo>
                    <a:pt x="44451" y="55420"/>
                  </a:lnTo>
                  <a:lnTo>
                    <a:pt x="44451" y="55803"/>
                  </a:lnTo>
                  <a:lnTo>
                    <a:pt x="44546" y="56089"/>
                  </a:lnTo>
                  <a:lnTo>
                    <a:pt x="44738" y="56470"/>
                  </a:lnTo>
                  <a:lnTo>
                    <a:pt x="44927" y="56756"/>
                  </a:lnTo>
                  <a:lnTo>
                    <a:pt x="45214" y="56947"/>
                  </a:lnTo>
                  <a:lnTo>
                    <a:pt x="45596" y="57137"/>
                  </a:lnTo>
                  <a:lnTo>
                    <a:pt x="45882" y="57234"/>
                  </a:lnTo>
                  <a:lnTo>
                    <a:pt x="46646" y="57234"/>
                  </a:lnTo>
                  <a:lnTo>
                    <a:pt x="46932" y="57137"/>
                  </a:lnTo>
                  <a:lnTo>
                    <a:pt x="47313" y="56947"/>
                  </a:lnTo>
                  <a:lnTo>
                    <a:pt x="47599" y="56756"/>
                  </a:lnTo>
                  <a:lnTo>
                    <a:pt x="47790" y="56470"/>
                  </a:lnTo>
                  <a:lnTo>
                    <a:pt x="47980" y="56089"/>
                  </a:lnTo>
                  <a:lnTo>
                    <a:pt x="48077" y="55803"/>
                  </a:lnTo>
                  <a:lnTo>
                    <a:pt x="48077" y="55420"/>
                  </a:lnTo>
                  <a:lnTo>
                    <a:pt x="48077" y="55039"/>
                  </a:lnTo>
                  <a:lnTo>
                    <a:pt x="47980" y="54753"/>
                  </a:lnTo>
                  <a:lnTo>
                    <a:pt x="47790" y="54372"/>
                  </a:lnTo>
                  <a:lnTo>
                    <a:pt x="47599" y="54086"/>
                  </a:lnTo>
                  <a:lnTo>
                    <a:pt x="47313" y="53895"/>
                  </a:lnTo>
                  <a:lnTo>
                    <a:pt x="46932" y="53703"/>
                  </a:lnTo>
                  <a:lnTo>
                    <a:pt x="46646" y="53608"/>
                  </a:lnTo>
                  <a:close/>
                  <a:moveTo>
                    <a:pt x="55039" y="53608"/>
                  </a:moveTo>
                  <a:lnTo>
                    <a:pt x="54753" y="53703"/>
                  </a:lnTo>
                  <a:lnTo>
                    <a:pt x="54372" y="53895"/>
                  </a:lnTo>
                  <a:lnTo>
                    <a:pt x="54086" y="54086"/>
                  </a:lnTo>
                  <a:lnTo>
                    <a:pt x="53895" y="54372"/>
                  </a:lnTo>
                  <a:lnTo>
                    <a:pt x="53703" y="54753"/>
                  </a:lnTo>
                  <a:lnTo>
                    <a:pt x="53608" y="55039"/>
                  </a:lnTo>
                  <a:lnTo>
                    <a:pt x="53608" y="55420"/>
                  </a:lnTo>
                  <a:lnTo>
                    <a:pt x="53608" y="55803"/>
                  </a:lnTo>
                  <a:lnTo>
                    <a:pt x="53703" y="56089"/>
                  </a:lnTo>
                  <a:lnTo>
                    <a:pt x="53895" y="56470"/>
                  </a:lnTo>
                  <a:lnTo>
                    <a:pt x="54086" y="56756"/>
                  </a:lnTo>
                  <a:lnTo>
                    <a:pt x="54372" y="56947"/>
                  </a:lnTo>
                  <a:lnTo>
                    <a:pt x="54753" y="57137"/>
                  </a:lnTo>
                  <a:lnTo>
                    <a:pt x="55039" y="57234"/>
                  </a:lnTo>
                  <a:lnTo>
                    <a:pt x="55803" y="57234"/>
                  </a:lnTo>
                  <a:lnTo>
                    <a:pt x="56089" y="57137"/>
                  </a:lnTo>
                  <a:lnTo>
                    <a:pt x="56470" y="56947"/>
                  </a:lnTo>
                  <a:lnTo>
                    <a:pt x="56756" y="56756"/>
                  </a:lnTo>
                  <a:lnTo>
                    <a:pt x="56947" y="56470"/>
                  </a:lnTo>
                  <a:lnTo>
                    <a:pt x="57137" y="56089"/>
                  </a:lnTo>
                  <a:lnTo>
                    <a:pt x="57234" y="55803"/>
                  </a:lnTo>
                  <a:lnTo>
                    <a:pt x="57234" y="55420"/>
                  </a:lnTo>
                  <a:lnTo>
                    <a:pt x="57234" y="55039"/>
                  </a:lnTo>
                  <a:lnTo>
                    <a:pt x="57137" y="54753"/>
                  </a:lnTo>
                  <a:lnTo>
                    <a:pt x="56947" y="54372"/>
                  </a:lnTo>
                  <a:lnTo>
                    <a:pt x="56756" y="54086"/>
                  </a:lnTo>
                  <a:lnTo>
                    <a:pt x="56470" y="53895"/>
                  </a:lnTo>
                  <a:lnTo>
                    <a:pt x="56089" y="53703"/>
                  </a:lnTo>
                  <a:lnTo>
                    <a:pt x="55803" y="53608"/>
                  </a:lnTo>
                  <a:close/>
                  <a:moveTo>
                    <a:pt x="64196" y="53608"/>
                  </a:moveTo>
                  <a:lnTo>
                    <a:pt x="63910" y="53703"/>
                  </a:lnTo>
                  <a:lnTo>
                    <a:pt x="63529" y="53895"/>
                  </a:lnTo>
                  <a:lnTo>
                    <a:pt x="63243" y="54086"/>
                  </a:lnTo>
                  <a:lnTo>
                    <a:pt x="63052" y="54372"/>
                  </a:lnTo>
                  <a:lnTo>
                    <a:pt x="62862" y="54753"/>
                  </a:lnTo>
                  <a:lnTo>
                    <a:pt x="62765" y="55039"/>
                  </a:lnTo>
                  <a:lnTo>
                    <a:pt x="62765" y="55420"/>
                  </a:lnTo>
                  <a:lnTo>
                    <a:pt x="62765" y="55803"/>
                  </a:lnTo>
                  <a:lnTo>
                    <a:pt x="62862" y="56089"/>
                  </a:lnTo>
                  <a:lnTo>
                    <a:pt x="63052" y="56470"/>
                  </a:lnTo>
                  <a:lnTo>
                    <a:pt x="63243" y="56756"/>
                  </a:lnTo>
                  <a:lnTo>
                    <a:pt x="63529" y="56947"/>
                  </a:lnTo>
                  <a:lnTo>
                    <a:pt x="63910" y="57137"/>
                  </a:lnTo>
                  <a:lnTo>
                    <a:pt x="64196" y="57234"/>
                  </a:lnTo>
                  <a:lnTo>
                    <a:pt x="64960" y="57234"/>
                  </a:lnTo>
                  <a:lnTo>
                    <a:pt x="65246" y="57137"/>
                  </a:lnTo>
                  <a:lnTo>
                    <a:pt x="65627" y="56947"/>
                  </a:lnTo>
                  <a:lnTo>
                    <a:pt x="65913" y="56756"/>
                  </a:lnTo>
                  <a:lnTo>
                    <a:pt x="66104" y="56470"/>
                  </a:lnTo>
                  <a:lnTo>
                    <a:pt x="66296" y="56089"/>
                  </a:lnTo>
                  <a:lnTo>
                    <a:pt x="66391" y="55803"/>
                  </a:lnTo>
                  <a:lnTo>
                    <a:pt x="66391" y="55420"/>
                  </a:lnTo>
                  <a:lnTo>
                    <a:pt x="66391" y="55039"/>
                  </a:lnTo>
                  <a:lnTo>
                    <a:pt x="66296" y="54753"/>
                  </a:lnTo>
                  <a:lnTo>
                    <a:pt x="66104" y="54372"/>
                  </a:lnTo>
                  <a:lnTo>
                    <a:pt x="65913" y="54086"/>
                  </a:lnTo>
                  <a:lnTo>
                    <a:pt x="65627" y="53895"/>
                  </a:lnTo>
                  <a:lnTo>
                    <a:pt x="65246" y="53703"/>
                  </a:lnTo>
                  <a:lnTo>
                    <a:pt x="64960" y="53608"/>
                  </a:lnTo>
                  <a:close/>
                  <a:moveTo>
                    <a:pt x="73355" y="53608"/>
                  </a:moveTo>
                  <a:lnTo>
                    <a:pt x="73069" y="53703"/>
                  </a:lnTo>
                  <a:lnTo>
                    <a:pt x="72686" y="53895"/>
                  </a:lnTo>
                  <a:lnTo>
                    <a:pt x="72400" y="54086"/>
                  </a:lnTo>
                  <a:lnTo>
                    <a:pt x="72209" y="54372"/>
                  </a:lnTo>
                  <a:lnTo>
                    <a:pt x="72019" y="54753"/>
                  </a:lnTo>
                  <a:lnTo>
                    <a:pt x="71922" y="55039"/>
                  </a:lnTo>
                  <a:lnTo>
                    <a:pt x="71922" y="55420"/>
                  </a:lnTo>
                  <a:lnTo>
                    <a:pt x="71922" y="55803"/>
                  </a:lnTo>
                  <a:lnTo>
                    <a:pt x="72019" y="56089"/>
                  </a:lnTo>
                  <a:lnTo>
                    <a:pt x="72209" y="56470"/>
                  </a:lnTo>
                  <a:lnTo>
                    <a:pt x="72400" y="56756"/>
                  </a:lnTo>
                  <a:lnTo>
                    <a:pt x="72686" y="56947"/>
                  </a:lnTo>
                  <a:lnTo>
                    <a:pt x="73069" y="57137"/>
                  </a:lnTo>
                  <a:lnTo>
                    <a:pt x="73355" y="57234"/>
                  </a:lnTo>
                  <a:lnTo>
                    <a:pt x="74117" y="57234"/>
                  </a:lnTo>
                  <a:lnTo>
                    <a:pt x="74403" y="57137"/>
                  </a:lnTo>
                  <a:lnTo>
                    <a:pt x="74785" y="56947"/>
                  </a:lnTo>
                  <a:lnTo>
                    <a:pt x="75072" y="56756"/>
                  </a:lnTo>
                  <a:lnTo>
                    <a:pt x="75261" y="56470"/>
                  </a:lnTo>
                  <a:lnTo>
                    <a:pt x="75453" y="56089"/>
                  </a:lnTo>
                  <a:lnTo>
                    <a:pt x="75548" y="55803"/>
                  </a:lnTo>
                  <a:lnTo>
                    <a:pt x="75548" y="55420"/>
                  </a:lnTo>
                  <a:lnTo>
                    <a:pt x="75548" y="55039"/>
                  </a:lnTo>
                  <a:lnTo>
                    <a:pt x="75453" y="54753"/>
                  </a:lnTo>
                  <a:lnTo>
                    <a:pt x="75261" y="54372"/>
                  </a:lnTo>
                  <a:lnTo>
                    <a:pt x="75072" y="54086"/>
                  </a:lnTo>
                  <a:lnTo>
                    <a:pt x="74785" y="53895"/>
                  </a:lnTo>
                  <a:lnTo>
                    <a:pt x="74403" y="53703"/>
                  </a:lnTo>
                  <a:lnTo>
                    <a:pt x="74117" y="53608"/>
                  </a:lnTo>
                  <a:close/>
                  <a:moveTo>
                    <a:pt x="82512" y="53608"/>
                  </a:moveTo>
                  <a:lnTo>
                    <a:pt x="82225" y="53703"/>
                  </a:lnTo>
                  <a:lnTo>
                    <a:pt x="81843" y="53895"/>
                  </a:lnTo>
                  <a:lnTo>
                    <a:pt x="81557" y="54086"/>
                  </a:lnTo>
                  <a:lnTo>
                    <a:pt x="81367" y="54372"/>
                  </a:lnTo>
                  <a:lnTo>
                    <a:pt x="81176" y="54753"/>
                  </a:lnTo>
                  <a:lnTo>
                    <a:pt x="81081" y="55039"/>
                  </a:lnTo>
                  <a:lnTo>
                    <a:pt x="81081" y="55420"/>
                  </a:lnTo>
                  <a:lnTo>
                    <a:pt x="81081" y="55803"/>
                  </a:lnTo>
                  <a:lnTo>
                    <a:pt x="81176" y="56089"/>
                  </a:lnTo>
                  <a:lnTo>
                    <a:pt x="81367" y="56470"/>
                  </a:lnTo>
                  <a:lnTo>
                    <a:pt x="81557" y="56756"/>
                  </a:lnTo>
                  <a:lnTo>
                    <a:pt x="81843" y="56947"/>
                  </a:lnTo>
                  <a:lnTo>
                    <a:pt x="82225" y="57137"/>
                  </a:lnTo>
                  <a:lnTo>
                    <a:pt x="82512" y="57234"/>
                  </a:lnTo>
                  <a:lnTo>
                    <a:pt x="83274" y="57234"/>
                  </a:lnTo>
                  <a:lnTo>
                    <a:pt x="83560" y="57137"/>
                  </a:lnTo>
                  <a:lnTo>
                    <a:pt x="83942" y="56947"/>
                  </a:lnTo>
                  <a:lnTo>
                    <a:pt x="84229" y="56756"/>
                  </a:lnTo>
                  <a:lnTo>
                    <a:pt x="84418" y="56470"/>
                  </a:lnTo>
                  <a:lnTo>
                    <a:pt x="84610" y="56089"/>
                  </a:lnTo>
                  <a:lnTo>
                    <a:pt x="84704" y="55803"/>
                  </a:lnTo>
                  <a:lnTo>
                    <a:pt x="84704" y="55420"/>
                  </a:lnTo>
                  <a:lnTo>
                    <a:pt x="84704" y="55039"/>
                  </a:lnTo>
                  <a:lnTo>
                    <a:pt x="84610" y="54753"/>
                  </a:lnTo>
                  <a:lnTo>
                    <a:pt x="84418" y="54372"/>
                  </a:lnTo>
                  <a:lnTo>
                    <a:pt x="84229" y="54086"/>
                  </a:lnTo>
                  <a:lnTo>
                    <a:pt x="83942" y="53895"/>
                  </a:lnTo>
                  <a:lnTo>
                    <a:pt x="83560" y="53703"/>
                  </a:lnTo>
                  <a:lnTo>
                    <a:pt x="83274" y="53608"/>
                  </a:lnTo>
                  <a:close/>
                  <a:moveTo>
                    <a:pt x="91669" y="53608"/>
                  </a:moveTo>
                  <a:lnTo>
                    <a:pt x="91382" y="53703"/>
                  </a:lnTo>
                  <a:lnTo>
                    <a:pt x="91001" y="53895"/>
                  </a:lnTo>
                  <a:lnTo>
                    <a:pt x="90715" y="54086"/>
                  </a:lnTo>
                  <a:lnTo>
                    <a:pt x="90524" y="54372"/>
                  </a:lnTo>
                  <a:lnTo>
                    <a:pt x="90333" y="54753"/>
                  </a:lnTo>
                  <a:lnTo>
                    <a:pt x="90238" y="55039"/>
                  </a:lnTo>
                  <a:lnTo>
                    <a:pt x="90238" y="55420"/>
                  </a:lnTo>
                  <a:lnTo>
                    <a:pt x="90238" y="55803"/>
                  </a:lnTo>
                  <a:lnTo>
                    <a:pt x="90333" y="56089"/>
                  </a:lnTo>
                  <a:lnTo>
                    <a:pt x="90524" y="56470"/>
                  </a:lnTo>
                  <a:lnTo>
                    <a:pt x="90715" y="56756"/>
                  </a:lnTo>
                  <a:lnTo>
                    <a:pt x="91001" y="56947"/>
                  </a:lnTo>
                  <a:lnTo>
                    <a:pt x="91382" y="57137"/>
                  </a:lnTo>
                  <a:lnTo>
                    <a:pt x="91669" y="57234"/>
                  </a:lnTo>
                  <a:lnTo>
                    <a:pt x="92432" y="57234"/>
                  </a:lnTo>
                  <a:lnTo>
                    <a:pt x="92718" y="57137"/>
                  </a:lnTo>
                  <a:lnTo>
                    <a:pt x="93099" y="56947"/>
                  </a:lnTo>
                  <a:lnTo>
                    <a:pt x="93386" y="56756"/>
                  </a:lnTo>
                  <a:lnTo>
                    <a:pt x="93577" y="56470"/>
                  </a:lnTo>
                  <a:lnTo>
                    <a:pt x="93767" y="56089"/>
                  </a:lnTo>
                  <a:lnTo>
                    <a:pt x="93863" y="55803"/>
                  </a:lnTo>
                  <a:lnTo>
                    <a:pt x="93863" y="55420"/>
                  </a:lnTo>
                  <a:lnTo>
                    <a:pt x="93863" y="55039"/>
                  </a:lnTo>
                  <a:lnTo>
                    <a:pt x="93767" y="54753"/>
                  </a:lnTo>
                  <a:lnTo>
                    <a:pt x="93577" y="54372"/>
                  </a:lnTo>
                  <a:lnTo>
                    <a:pt x="93386" y="54086"/>
                  </a:lnTo>
                  <a:lnTo>
                    <a:pt x="93099" y="53895"/>
                  </a:lnTo>
                  <a:lnTo>
                    <a:pt x="92718" y="53703"/>
                  </a:lnTo>
                  <a:lnTo>
                    <a:pt x="92432" y="53608"/>
                  </a:lnTo>
                  <a:close/>
                  <a:moveTo>
                    <a:pt x="100826" y="53608"/>
                  </a:moveTo>
                  <a:lnTo>
                    <a:pt x="100539" y="53703"/>
                  </a:lnTo>
                  <a:lnTo>
                    <a:pt x="100158" y="53895"/>
                  </a:lnTo>
                  <a:lnTo>
                    <a:pt x="99872" y="54086"/>
                  </a:lnTo>
                  <a:lnTo>
                    <a:pt x="99681" y="54372"/>
                  </a:lnTo>
                  <a:lnTo>
                    <a:pt x="99491" y="54753"/>
                  </a:lnTo>
                  <a:lnTo>
                    <a:pt x="99395" y="55039"/>
                  </a:lnTo>
                  <a:lnTo>
                    <a:pt x="99395" y="55420"/>
                  </a:lnTo>
                  <a:lnTo>
                    <a:pt x="99395" y="55803"/>
                  </a:lnTo>
                  <a:lnTo>
                    <a:pt x="99491" y="56089"/>
                  </a:lnTo>
                  <a:lnTo>
                    <a:pt x="99681" y="56470"/>
                  </a:lnTo>
                  <a:lnTo>
                    <a:pt x="99872" y="56756"/>
                  </a:lnTo>
                  <a:lnTo>
                    <a:pt x="100158" y="56947"/>
                  </a:lnTo>
                  <a:lnTo>
                    <a:pt x="100539" y="57137"/>
                  </a:lnTo>
                  <a:lnTo>
                    <a:pt x="100826" y="57234"/>
                  </a:lnTo>
                  <a:lnTo>
                    <a:pt x="101589" y="57234"/>
                  </a:lnTo>
                  <a:lnTo>
                    <a:pt x="101875" y="57137"/>
                  </a:lnTo>
                  <a:lnTo>
                    <a:pt x="102256" y="56947"/>
                  </a:lnTo>
                  <a:lnTo>
                    <a:pt x="102542" y="56756"/>
                  </a:lnTo>
                  <a:lnTo>
                    <a:pt x="102734" y="56470"/>
                  </a:lnTo>
                  <a:lnTo>
                    <a:pt x="102925" y="56089"/>
                  </a:lnTo>
                  <a:lnTo>
                    <a:pt x="103020" y="55803"/>
                  </a:lnTo>
                  <a:lnTo>
                    <a:pt x="103020" y="55420"/>
                  </a:lnTo>
                  <a:lnTo>
                    <a:pt x="103020" y="55039"/>
                  </a:lnTo>
                  <a:lnTo>
                    <a:pt x="102925" y="54753"/>
                  </a:lnTo>
                  <a:lnTo>
                    <a:pt x="102734" y="54372"/>
                  </a:lnTo>
                  <a:lnTo>
                    <a:pt x="102542" y="54086"/>
                  </a:lnTo>
                  <a:lnTo>
                    <a:pt x="102256" y="53895"/>
                  </a:lnTo>
                  <a:lnTo>
                    <a:pt x="101875" y="53703"/>
                  </a:lnTo>
                  <a:lnTo>
                    <a:pt x="101589" y="53608"/>
                  </a:lnTo>
                  <a:close/>
                  <a:moveTo>
                    <a:pt x="109983" y="53608"/>
                  </a:moveTo>
                  <a:lnTo>
                    <a:pt x="109696" y="53703"/>
                  </a:lnTo>
                  <a:lnTo>
                    <a:pt x="109315" y="53895"/>
                  </a:lnTo>
                  <a:lnTo>
                    <a:pt x="109029" y="54086"/>
                  </a:lnTo>
                  <a:lnTo>
                    <a:pt x="108838" y="54372"/>
                  </a:lnTo>
                  <a:lnTo>
                    <a:pt x="108648" y="54753"/>
                  </a:lnTo>
                  <a:lnTo>
                    <a:pt x="108552" y="55039"/>
                  </a:lnTo>
                  <a:lnTo>
                    <a:pt x="108552" y="55420"/>
                  </a:lnTo>
                  <a:lnTo>
                    <a:pt x="108552" y="55803"/>
                  </a:lnTo>
                  <a:lnTo>
                    <a:pt x="108648" y="56089"/>
                  </a:lnTo>
                  <a:lnTo>
                    <a:pt x="108838" y="56470"/>
                  </a:lnTo>
                  <a:lnTo>
                    <a:pt x="109029" y="56756"/>
                  </a:lnTo>
                  <a:lnTo>
                    <a:pt x="109315" y="56947"/>
                  </a:lnTo>
                  <a:lnTo>
                    <a:pt x="109696" y="57137"/>
                  </a:lnTo>
                  <a:lnTo>
                    <a:pt x="109983" y="57234"/>
                  </a:lnTo>
                  <a:lnTo>
                    <a:pt x="110746" y="57234"/>
                  </a:lnTo>
                  <a:lnTo>
                    <a:pt x="111032" y="57137"/>
                  </a:lnTo>
                  <a:lnTo>
                    <a:pt x="111413" y="56947"/>
                  </a:lnTo>
                  <a:lnTo>
                    <a:pt x="111699" y="56756"/>
                  </a:lnTo>
                  <a:lnTo>
                    <a:pt x="111891" y="56470"/>
                  </a:lnTo>
                  <a:lnTo>
                    <a:pt x="112082" y="56089"/>
                  </a:lnTo>
                  <a:lnTo>
                    <a:pt x="112177" y="55803"/>
                  </a:lnTo>
                  <a:lnTo>
                    <a:pt x="112177" y="55420"/>
                  </a:lnTo>
                  <a:lnTo>
                    <a:pt x="112177" y="55039"/>
                  </a:lnTo>
                  <a:lnTo>
                    <a:pt x="112082" y="54753"/>
                  </a:lnTo>
                  <a:lnTo>
                    <a:pt x="111891" y="54372"/>
                  </a:lnTo>
                  <a:lnTo>
                    <a:pt x="111699" y="54086"/>
                  </a:lnTo>
                  <a:lnTo>
                    <a:pt x="111413" y="53895"/>
                  </a:lnTo>
                  <a:lnTo>
                    <a:pt x="111032" y="53703"/>
                  </a:lnTo>
                  <a:lnTo>
                    <a:pt x="110746" y="53608"/>
                  </a:lnTo>
                  <a:close/>
                  <a:moveTo>
                    <a:pt x="119141" y="53608"/>
                  </a:moveTo>
                  <a:lnTo>
                    <a:pt x="118855" y="53703"/>
                  </a:lnTo>
                  <a:lnTo>
                    <a:pt x="118472" y="53895"/>
                  </a:lnTo>
                  <a:lnTo>
                    <a:pt x="118186" y="54086"/>
                  </a:lnTo>
                  <a:lnTo>
                    <a:pt x="117996" y="54372"/>
                  </a:lnTo>
                  <a:lnTo>
                    <a:pt x="117805" y="54753"/>
                  </a:lnTo>
                  <a:lnTo>
                    <a:pt x="117710" y="55039"/>
                  </a:lnTo>
                  <a:lnTo>
                    <a:pt x="117710" y="55420"/>
                  </a:lnTo>
                  <a:lnTo>
                    <a:pt x="117710" y="55803"/>
                  </a:lnTo>
                  <a:lnTo>
                    <a:pt x="117805" y="56089"/>
                  </a:lnTo>
                  <a:lnTo>
                    <a:pt x="117996" y="56470"/>
                  </a:lnTo>
                  <a:lnTo>
                    <a:pt x="118186" y="56756"/>
                  </a:lnTo>
                  <a:lnTo>
                    <a:pt x="118472" y="56947"/>
                  </a:lnTo>
                  <a:lnTo>
                    <a:pt x="118855" y="57137"/>
                  </a:lnTo>
                  <a:lnTo>
                    <a:pt x="119141" y="57234"/>
                  </a:lnTo>
                  <a:lnTo>
                    <a:pt x="119522" y="57234"/>
                  </a:lnTo>
                  <a:lnTo>
                    <a:pt x="120000" y="57137"/>
                  </a:lnTo>
                  <a:lnTo>
                    <a:pt x="119713" y="53608"/>
                  </a:lnTo>
                  <a:close/>
                  <a:moveTo>
                    <a:pt x="4578" y="58187"/>
                  </a:moveTo>
                  <a:lnTo>
                    <a:pt x="4197" y="58378"/>
                  </a:lnTo>
                  <a:lnTo>
                    <a:pt x="3816" y="58664"/>
                  </a:lnTo>
                  <a:lnTo>
                    <a:pt x="3530" y="58951"/>
                  </a:lnTo>
                  <a:lnTo>
                    <a:pt x="3338" y="59426"/>
                  </a:lnTo>
                  <a:lnTo>
                    <a:pt x="3244" y="59999"/>
                  </a:lnTo>
                  <a:lnTo>
                    <a:pt x="3244" y="60381"/>
                  </a:lnTo>
                  <a:lnTo>
                    <a:pt x="3338" y="60667"/>
                  </a:lnTo>
                  <a:lnTo>
                    <a:pt x="3530" y="61048"/>
                  </a:lnTo>
                  <a:lnTo>
                    <a:pt x="3720" y="61335"/>
                  </a:lnTo>
                  <a:lnTo>
                    <a:pt x="4006" y="61526"/>
                  </a:lnTo>
                  <a:lnTo>
                    <a:pt x="4388" y="61716"/>
                  </a:lnTo>
                  <a:lnTo>
                    <a:pt x="4674" y="61812"/>
                  </a:lnTo>
                  <a:lnTo>
                    <a:pt x="5436" y="61812"/>
                  </a:lnTo>
                  <a:lnTo>
                    <a:pt x="5723" y="61716"/>
                  </a:lnTo>
                  <a:lnTo>
                    <a:pt x="6105" y="61526"/>
                  </a:lnTo>
                  <a:lnTo>
                    <a:pt x="6391" y="61335"/>
                  </a:lnTo>
                  <a:lnTo>
                    <a:pt x="6583" y="61048"/>
                  </a:lnTo>
                  <a:lnTo>
                    <a:pt x="6772" y="60667"/>
                  </a:lnTo>
                  <a:lnTo>
                    <a:pt x="6869" y="60381"/>
                  </a:lnTo>
                  <a:lnTo>
                    <a:pt x="6869" y="59999"/>
                  </a:lnTo>
                  <a:lnTo>
                    <a:pt x="6772" y="59426"/>
                  </a:lnTo>
                  <a:lnTo>
                    <a:pt x="6583" y="58951"/>
                  </a:lnTo>
                  <a:lnTo>
                    <a:pt x="6295" y="58664"/>
                  </a:lnTo>
                  <a:lnTo>
                    <a:pt x="5914" y="58378"/>
                  </a:lnTo>
                  <a:lnTo>
                    <a:pt x="5533" y="58187"/>
                  </a:lnTo>
                  <a:close/>
                  <a:moveTo>
                    <a:pt x="13737" y="58187"/>
                  </a:moveTo>
                  <a:lnTo>
                    <a:pt x="13354" y="58378"/>
                  </a:lnTo>
                  <a:lnTo>
                    <a:pt x="12973" y="58664"/>
                  </a:lnTo>
                  <a:lnTo>
                    <a:pt x="12687" y="58951"/>
                  </a:lnTo>
                  <a:lnTo>
                    <a:pt x="12495" y="59426"/>
                  </a:lnTo>
                  <a:lnTo>
                    <a:pt x="12401" y="59999"/>
                  </a:lnTo>
                  <a:lnTo>
                    <a:pt x="12401" y="60381"/>
                  </a:lnTo>
                  <a:lnTo>
                    <a:pt x="12495" y="60667"/>
                  </a:lnTo>
                  <a:lnTo>
                    <a:pt x="12687" y="61048"/>
                  </a:lnTo>
                  <a:lnTo>
                    <a:pt x="12878" y="61335"/>
                  </a:lnTo>
                  <a:lnTo>
                    <a:pt x="13164" y="61526"/>
                  </a:lnTo>
                  <a:lnTo>
                    <a:pt x="13545" y="61716"/>
                  </a:lnTo>
                  <a:lnTo>
                    <a:pt x="13831" y="61812"/>
                  </a:lnTo>
                  <a:lnTo>
                    <a:pt x="14595" y="61812"/>
                  </a:lnTo>
                  <a:lnTo>
                    <a:pt x="14881" y="61716"/>
                  </a:lnTo>
                  <a:lnTo>
                    <a:pt x="15262" y="61526"/>
                  </a:lnTo>
                  <a:lnTo>
                    <a:pt x="15548" y="61335"/>
                  </a:lnTo>
                  <a:lnTo>
                    <a:pt x="15740" y="61048"/>
                  </a:lnTo>
                  <a:lnTo>
                    <a:pt x="15929" y="60667"/>
                  </a:lnTo>
                  <a:lnTo>
                    <a:pt x="16026" y="60381"/>
                  </a:lnTo>
                  <a:lnTo>
                    <a:pt x="16026" y="59999"/>
                  </a:lnTo>
                  <a:lnTo>
                    <a:pt x="15929" y="59426"/>
                  </a:lnTo>
                  <a:lnTo>
                    <a:pt x="15740" y="58951"/>
                  </a:lnTo>
                  <a:lnTo>
                    <a:pt x="15453" y="58664"/>
                  </a:lnTo>
                  <a:lnTo>
                    <a:pt x="15071" y="58378"/>
                  </a:lnTo>
                  <a:lnTo>
                    <a:pt x="14690" y="58187"/>
                  </a:lnTo>
                  <a:close/>
                  <a:moveTo>
                    <a:pt x="22893" y="58187"/>
                  </a:moveTo>
                  <a:lnTo>
                    <a:pt x="22512" y="58378"/>
                  </a:lnTo>
                  <a:lnTo>
                    <a:pt x="22130" y="58664"/>
                  </a:lnTo>
                  <a:lnTo>
                    <a:pt x="21844" y="58951"/>
                  </a:lnTo>
                  <a:lnTo>
                    <a:pt x="21654" y="59426"/>
                  </a:lnTo>
                  <a:lnTo>
                    <a:pt x="21558" y="59999"/>
                  </a:lnTo>
                  <a:lnTo>
                    <a:pt x="21558" y="60381"/>
                  </a:lnTo>
                  <a:lnTo>
                    <a:pt x="21654" y="60667"/>
                  </a:lnTo>
                  <a:lnTo>
                    <a:pt x="21844" y="61048"/>
                  </a:lnTo>
                  <a:lnTo>
                    <a:pt x="22035" y="61335"/>
                  </a:lnTo>
                  <a:lnTo>
                    <a:pt x="22321" y="61526"/>
                  </a:lnTo>
                  <a:lnTo>
                    <a:pt x="22702" y="61716"/>
                  </a:lnTo>
                  <a:lnTo>
                    <a:pt x="22988" y="61812"/>
                  </a:lnTo>
                  <a:lnTo>
                    <a:pt x="23752" y="61812"/>
                  </a:lnTo>
                  <a:lnTo>
                    <a:pt x="24038" y="61716"/>
                  </a:lnTo>
                  <a:lnTo>
                    <a:pt x="24419" y="61526"/>
                  </a:lnTo>
                  <a:lnTo>
                    <a:pt x="24705" y="61335"/>
                  </a:lnTo>
                  <a:lnTo>
                    <a:pt x="24897" y="61048"/>
                  </a:lnTo>
                  <a:lnTo>
                    <a:pt x="25088" y="60667"/>
                  </a:lnTo>
                  <a:lnTo>
                    <a:pt x="25183" y="60381"/>
                  </a:lnTo>
                  <a:lnTo>
                    <a:pt x="25183" y="59999"/>
                  </a:lnTo>
                  <a:lnTo>
                    <a:pt x="25088" y="59426"/>
                  </a:lnTo>
                  <a:lnTo>
                    <a:pt x="24897" y="58951"/>
                  </a:lnTo>
                  <a:lnTo>
                    <a:pt x="24610" y="58664"/>
                  </a:lnTo>
                  <a:lnTo>
                    <a:pt x="24229" y="58378"/>
                  </a:lnTo>
                  <a:lnTo>
                    <a:pt x="23847" y="58187"/>
                  </a:lnTo>
                  <a:close/>
                  <a:moveTo>
                    <a:pt x="32050" y="58187"/>
                  </a:moveTo>
                  <a:lnTo>
                    <a:pt x="31669" y="58378"/>
                  </a:lnTo>
                  <a:lnTo>
                    <a:pt x="31287" y="58664"/>
                  </a:lnTo>
                  <a:lnTo>
                    <a:pt x="31001" y="58951"/>
                  </a:lnTo>
                  <a:lnTo>
                    <a:pt x="30811" y="59426"/>
                  </a:lnTo>
                  <a:lnTo>
                    <a:pt x="30714" y="59999"/>
                  </a:lnTo>
                  <a:lnTo>
                    <a:pt x="30714" y="60381"/>
                  </a:lnTo>
                  <a:lnTo>
                    <a:pt x="30811" y="60667"/>
                  </a:lnTo>
                  <a:lnTo>
                    <a:pt x="31001" y="61048"/>
                  </a:lnTo>
                  <a:lnTo>
                    <a:pt x="31192" y="61335"/>
                  </a:lnTo>
                  <a:lnTo>
                    <a:pt x="31478" y="61526"/>
                  </a:lnTo>
                  <a:lnTo>
                    <a:pt x="31859" y="61716"/>
                  </a:lnTo>
                  <a:lnTo>
                    <a:pt x="32145" y="61812"/>
                  </a:lnTo>
                  <a:lnTo>
                    <a:pt x="32909" y="61812"/>
                  </a:lnTo>
                  <a:lnTo>
                    <a:pt x="33195" y="61716"/>
                  </a:lnTo>
                  <a:lnTo>
                    <a:pt x="33578" y="61526"/>
                  </a:lnTo>
                  <a:lnTo>
                    <a:pt x="33864" y="61335"/>
                  </a:lnTo>
                  <a:lnTo>
                    <a:pt x="34053" y="61048"/>
                  </a:lnTo>
                  <a:lnTo>
                    <a:pt x="34245" y="60667"/>
                  </a:lnTo>
                  <a:lnTo>
                    <a:pt x="34340" y="60381"/>
                  </a:lnTo>
                  <a:lnTo>
                    <a:pt x="34340" y="59999"/>
                  </a:lnTo>
                  <a:lnTo>
                    <a:pt x="34245" y="59426"/>
                  </a:lnTo>
                  <a:lnTo>
                    <a:pt x="34053" y="58951"/>
                  </a:lnTo>
                  <a:lnTo>
                    <a:pt x="33767" y="58664"/>
                  </a:lnTo>
                  <a:lnTo>
                    <a:pt x="33386" y="58378"/>
                  </a:lnTo>
                  <a:lnTo>
                    <a:pt x="33004" y="58187"/>
                  </a:lnTo>
                  <a:close/>
                  <a:moveTo>
                    <a:pt x="41207" y="58187"/>
                  </a:moveTo>
                  <a:lnTo>
                    <a:pt x="40826" y="58378"/>
                  </a:lnTo>
                  <a:lnTo>
                    <a:pt x="40445" y="58664"/>
                  </a:lnTo>
                  <a:lnTo>
                    <a:pt x="40159" y="58951"/>
                  </a:lnTo>
                  <a:lnTo>
                    <a:pt x="39968" y="59426"/>
                  </a:lnTo>
                  <a:lnTo>
                    <a:pt x="39873" y="59999"/>
                  </a:lnTo>
                  <a:lnTo>
                    <a:pt x="39873" y="60381"/>
                  </a:lnTo>
                  <a:lnTo>
                    <a:pt x="39968" y="60667"/>
                  </a:lnTo>
                  <a:lnTo>
                    <a:pt x="40159" y="61048"/>
                  </a:lnTo>
                  <a:lnTo>
                    <a:pt x="40349" y="61335"/>
                  </a:lnTo>
                  <a:lnTo>
                    <a:pt x="40635" y="61526"/>
                  </a:lnTo>
                  <a:lnTo>
                    <a:pt x="41018" y="61716"/>
                  </a:lnTo>
                  <a:lnTo>
                    <a:pt x="41304" y="61812"/>
                  </a:lnTo>
                  <a:lnTo>
                    <a:pt x="42066" y="61812"/>
                  </a:lnTo>
                  <a:lnTo>
                    <a:pt x="42352" y="61716"/>
                  </a:lnTo>
                  <a:lnTo>
                    <a:pt x="42735" y="61526"/>
                  </a:lnTo>
                  <a:lnTo>
                    <a:pt x="43021" y="61335"/>
                  </a:lnTo>
                  <a:lnTo>
                    <a:pt x="43210" y="61048"/>
                  </a:lnTo>
                  <a:lnTo>
                    <a:pt x="43402" y="60667"/>
                  </a:lnTo>
                  <a:lnTo>
                    <a:pt x="43497" y="60381"/>
                  </a:lnTo>
                  <a:lnTo>
                    <a:pt x="43497" y="59999"/>
                  </a:lnTo>
                  <a:lnTo>
                    <a:pt x="43402" y="59426"/>
                  </a:lnTo>
                  <a:lnTo>
                    <a:pt x="43210" y="58951"/>
                  </a:lnTo>
                  <a:lnTo>
                    <a:pt x="42924" y="58664"/>
                  </a:lnTo>
                  <a:lnTo>
                    <a:pt x="42543" y="58378"/>
                  </a:lnTo>
                  <a:lnTo>
                    <a:pt x="42162" y="58187"/>
                  </a:lnTo>
                  <a:close/>
                  <a:moveTo>
                    <a:pt x="50366" y="58187"/>
                  </a:moveTo>
                  <a:lnTo>
                    <a:pt x="49983" y="58378"/>
                  </a:lnTo>
                  <a:lnTo>
                    <a:pt x="49602" y="58664"/>
                  </a:lnTo>
                  <a:lnTo>
                    <a:pt x="49316" y="58951"/>
                  </a:lnTo>
                  <a:lnTo>
                    <a:pt x="49125" y="59426"/>
                  </a:lnTo>
                  <a:lnTo>
                    <a:pt x="49030" y="59999"/>
                  </a:lnTo>
                  <a:lnTo>
                    <a:pt x="49030" y="60381"/>
                  </a:lnTo>
                  <a:lnTo>
                    <a:pt x="49125" y="60667"/>
                  </a:lnTo>
                  <a:lnTo>
                    <a:pt x="49316" y="61048"/>
                  </a:lnTo>
                  <a:lnTo>
                    <a:pt x="49507" y="61335"/>
                  </a:lnTo>
                  <a:lnTo>
                    <a:pt x="49794" y="61526"/>
                  </a:lnTo>
                  <a:lnTo>
                    <a:pt x="50175" y="61716"/>
                  </a:lnTo>
                  <a:lnTo>
                    <a:pt x="50461" y="61812"/>
                  </a:lnTo>
                  <a:lnTo>
                    <a:pt x="51224" y="61812"/>
                  </a:lnTo>
                  <a:lnTo>
                    <a:pt x="51511" y="61716"/>
                  </a:lnTo>
                  <a:lnTo>
                    <a:pt x="51892" y="61526"/>
                  </a:lnTo>
                  <a:lnTo>
                    <a:pt x="52178" y="61335"/>
                  </a:lnTo>
                  <a:lnTo>
                    <a:pt x="52369" y="61048"/>
                  </a:lnTo>
                  <a:lnTo>
                    <a:pt x="52559" y="60667"/>
                  </a:lnTo>
                  <a:lnTo>
                    <a:pt x="52655" y="60381"/>
                  </a:lnTo>
                  <a:lnTo>
                    <a:pt x="52655" y="59999"/>
                  </a:lnTo>
                  <a:lnTo>
                    <a:pt x="52559" y="59426"/>
                  </a:lnTo>
                  <a:lnTo>
                    <a:pt x="52369" y="58951"/>
                  </a:lnTo>
                  <a:lnTo>
                    <a:pt x="52083" y="58664"/>
                  </a:lnTo>
                  <a:lnTo>
                    <a:pt x="51700" y="58378"/>
                  </a:lnTo>
                  <a:lnTo>
                    <a:pt x="51319" y="58187"/>
                  </a:lnTo>
                  <a:close/>
                  <a:moveTo>
                    <a:pt x="59523" y="58187"/>
                  </a:moveTo>
                  <a:lnTo>
                    <a:pt x="59140" y="58378"/>
                  </a:lnTo>
                  <a:lnTo>
                    <a:pt x="58759" y="58664"/>
                  </a:lnTo>
                  <a:lnTo>
                    <a:pt x="58473" y="58951"/>
                  </a:lnTo>
                  <a:lnTo>
                    <a:pt x="58282" y="59426"/>
                  </a:lnTo>
                  <a:lnTo>
                    <a:pt x="58187" y="59999"/>
                  </a:lnTo>
                  <a:lnTo>
                    <a:pt x="58187" y="60381"/>
                  </a:lnTo>
                  <a:lnTo>
                    <a:pt x="58282" y="60667"/>
                  </a:lnTo>
                  <a:lnTo>
                    <a:pt x="58473" y="61048"/>
                  </a:lnTo>
                  <a:lnTo>
                    <a:pt x="58664" y="61335"/>
                  </a:lnTo>
                  <a:lnTo>
                    <a:pt x="58951" y="61526"/>
                  </a:lnTo>
                  <a:lnTo>
                    <a:pt x="59332" y="61716"/>
                  </a:lnTo>
                  <a:lnTo>
                    <a:pt x="59618" y="61812"/>
                  </a:lnTo>
                  <a:lnTo>
                    <a:pt x="60381" y="61812"/>
                  </a:lnTo>
                  <a:lnTo>
                    <a:pt x="60667" y="61716"/>
                  </a:lnTo>
                  <a:lnTo>
                    <a:pt x="61048" y="61526"/>
                  </a:lnTo>
                  <a:lnTo>
                    <a:pt x="61335" y="61335"/>
                  </a:lnTo>
                  <a:lnTo>
                    <a:pt x="61526" y="61048"/>
                  </a:lnTo>
                  <a:lnTo>
                    <a:pt x="61717" y="60667"/>
                  </a:lnTo>
                  <a:lnTo>
                    <a:pt x="61812" y="60381"/>
                  </a:lnTo>
                  <a:lnTo>
                    <a:pt x="61812" y="59999"/>
                  </a:lnTo>
                  <a:lnTo>
                    <a:pt x="61717" y="59426"/>
                  </a:lnTo>
                  <a:lnTo>
                    <a:pt x="61526" y="58951"/>
                  </a:lnTo>
                  <a:lnTo>
                    <a:pt x="61240" y="58664"/>
                  </a:lnTo>
                  <a:lnTo>
                    <a:pt x="60859" y="58378"/>
                  </a:lnTo>
                  <a:lnTo>
                    <a:pt x="60476" y="58187"/>
                  </a:lnTo>
                  <a:close/>
                  <a:moveTo>
                    <a:pt x="68680" y="58187"/>
                  </a:moveTo>
                  <a:lnTo>
                    <a:pt x="68299" y="58378"/>
                  </a:lnTo>
                  <a:lnTo>
                    <a:pt x="67916" y="58664"/>
                  </a:lnTo>
                  <a:lnTo>
                    <a:pt x="67630" y="58951"/>
                  </a:lnTo>
                  <a:lnTo>
                    <a:pt x="67440" y="59426"/>
                  </a:lnTo>
                  <a:lnTo>
                    <a:pt x="67344" y="59999"/>
                  </a:lnTo>
                  <a:lnTo>
                    <a:pt x="67344" y="60381"/>
                  </a:lnTo>
                  <a:lnTo>
                    <a:pt x="67440" y="60667"/>
                  </a:lnTo>
                  <a:lnTo>
                    <a:pt x="67630" y="61048"/>
                  </a:lnTo>
                  <a:lnTo>
                    <a:pt x="67821" y="61335"/>
                  </a:lnTo>
                  <a:lnTo>
                    <a:pt x="68107" y="61526"/>
                  </a:lnTo>
                  <a:lnTo>
                    <a:pt x="68488" y="61716"/>
                  </a:lnTo>
                  <a:lnTo>
                    <a:pt x="68775" y="61812"/>
                  </a:lnTo>
                  <a:lnTo>
                    <a:pt x="69538" y="61812"/>
                  </a:lnTo>
                  <a:lnTo>
                    <a:pt x="69824" y="61716"/>
                  </a:lnTo>
                  <a:lnTo>
                    <a:pt x="70205" y="61526"/>
                  </a:lnTo>
                  <a:lnTo>
                    <a:pt x="70492" y="61335"/>
                  </a:lnTo>
                  <a:lnTo>
                    <a:pt x="70683" y="61048"/>
                  </a:lnTo>
                  <a:lnTo>
                    <a:pt x="70874" y="60667"/>
                  </a:lnTo>
                  <a:lnTo>
                    <a:pt x="70969" y="60381"/>
                  </a:lnTo>
                  <a:lnTo>
                    <a:pt x="70969" y="59999"/>
                  </a:lnTo>
                  <a:lnTo>
                    <a:pt x="70874" y="59426"/>
                  </a:lnTo>
                  <a:lnTo>
                    <a:pt x="70683" y="58951"/>
                  </a:lnTo>
                  <a:lnTo>
                    <a:pt x="70397" y="58664"/>
                  </a:lnTo>
                  <a:lnTo>
                    <a:pt x="70016" y="58378"/>
                  </a:lnTo>
                  <a:lnTo>
                    <a:pt x="69633" y="58187"/>
                  </a:lnTo>
                  <a:close/>
                  <a:moveTo>
                    <a:pt x="77837" y="58187"/>
                  </a:moveTo>
                  <a:lnTo>
                    <a:pt x="77456" y="58378"/>
                  </a:lnTo>
                  <a:lnTo>
                    <a:pt x="77075" y="58664"/>
                  </a:lnTo>
                  <a:lnTo>
                    <a:pt x="76789" y="58951"/>
                  </a:lnTo>
                  <a:lnTo>
                    <a:pt x="76597" y="59426"/>
                  </a:lnTo>
                  <a:lnTo>
                    <a:pt x="76502" y="59999"/>
                  </a:lnTo>
                  <a:lnTo>
                    <a:pt x="76502" y="60381"/>
                  </a:lnTo>
                  <a:lnTo>
                    <a:pt x="76597" y="60667"/>
                  </a:lnTo>
                  <a:lnTo>
                    <a:pt x="76789" y="61048"/>
                  </a:lnTo>
                  <a:lnTo>
                    <a:pt x="76978" y="61335"/>
                  </a:lnTo>
                  <a:lnTo>
                    <a:pt x="77264" y="61526"/>
                  </a:lnTo>
                  <a:lnTo>
                    <a:pt x="77647" y="61716"/>
                  </a:lnTo>
                  <a:lnTo>
                    <a:pt x="77933" y="61812"/>
                  </a:lnTo>
                  <a:lnTo>
                    <a:pt x="78695" y="61812"/>
                  </a:lnTo>
                  <a:lnTo>
                    <a:pt x="78981" y="61716"/>
                  </a:lnTo>
                  <a:lnTo>
                    <a:pt x="79364" y="61526"/>
                  </a:lnTo>
                  <a:lnTo>
                    <a:pt x="79650" y="61335"/>
                  </a:lnTo>
                  <a:lnTo>
                    <a:pt x="79840" y="61048"/>
                  </a:lnTo>
                  <a:lnTo>
                    <a:pt x="80031" y="60667"/>
                  </a:lnTo>
                  <a:lnTo>
                    <a:pt x="80126" y="60381"/>
                  </a:lnTo>
                  <a:lnTo>
                    <a:pt x="80126" y="59999"/>
                  </a:lnTo>
                  <a:lnTo>
                    <a:pt x="80031" y="59426"/>
                  </a:lnTo>
                  <a:lnTo>
                    <a:pt x="79840" y="58951"/>
                  </a:lnTo>
                  <a:lnTo>
                    <a:pt x="79554" y="58664"/>
                  </a:lnTo>
                  <a:lnTo>
                    <a:pt x="79173" y="58378"/>
                  </a:lnTo>
                  <a:lnTo>
                    <a:pt x="78792" y="58187"/>
                  </a:lnTo>
                  <a:close/>
                  <a:moveTo>
                    <a:pt x="86995" y="58187"/>
                  </a:moveTo>
                  <a:lnTo>
                    <a:pt x="86613" y="58378"/>
                  </a:lnTo>
                  <a:lnTo>
                    <a:pt x="86232" y="58664"/>
                  </a:lnTo>
                  <a:lnTo>
                    <a:pt x="85946" y="58951"/>
                  </a:lnTo>
                  <a:lnTo>
                    <a:pt x="85754" y="59426"/>
                  </a:lnTo>
                  <a:lnTo>
                    <a:pt x="85659" y="59999"/>
                  </a:lnTo>
                  <a:lnTo>
                    <a:pt x="85659" y="60381"/>
                  </a:lnTo>
                  <a:lnTo>
                    <a:pt x="85754" y="60667"/>
                  </a:lnTo>
                  <a:lnTo>
                    <a:pt x="85946" y="61048"/>
                  </a:lnTo>
                  <a:lnTo>
                    <a:pt x="86135" y="61335"/>
                  </a:lnTo>
                  <a:lnTo>
                    <a:pt x="86423" y="61526"/>
                  </a:lnTo>
                  <a:lnTo>
                    <a:pt x="86804" y="61716"/>
                  </a:lnTo>
                  <a:lnTo>
                    <a:pt x="87090" y="61812"/>
                  </a:lnTo>
                  <a:lnTo>
                    <a:pt x="87854" y="61812"/>
                  </a:lnTo>
                  <a:lnTo>
                    <a:pt x="88140" y="61716"/>
                  </a:lnTo>
                  <a:lnTo>
                    <a:pt x="88521" y="61526"/>
                  </a:lnTo>
                  <a:lnTo>
                    <a:pt x="88807" y="61335"/>
                  </a:lnTo>
                  <a:lnTo>
                    <a:pt x="88998" y="61048"/>
                  </a:lnTo>
                  <a:lnTo>
                    <a:pt x="89188" y="60667"/>
                  </a:lnTo>
                  <a:lnTo>
                    <a:pt x="89285" y="60381"/>
                  </a:lnTo>
                  <a:lnTo>
                    <a:pt x="89285" y="59999"/>
                  </a:lnTo>
                  <a:lnTo>
                    <a:pt x="89188" y="59426"/>
                  </a:lnTo>
                  <a:lnTo>
                    <a:pt x="88998" y="58951"/>
                  </a:lnTo>
                  <a:lnTo>
                    <a:pt x="88712" y="58664"/>
                  </a:lnTo>
                  <a:lnTo>
                    <a:pt x="88330" y="58378"/>
                  </a:lnTo>
                  <a:lnTo>
                    <a:pt x="87949" y="58187"/>
                  </a:lnTo>
                  <a:close/>
                  <a:moveTo>
                    <a:pt x="96152" y="58187"/>
                  </a:moveTo>
                  <a:lnTo>
                    <a:pt x="95770" y="58378"/>
                  </a:lnTo>
                  <a:lnTo>
                    <a:pt x="95389" y="58664"/>
                  </a:lnTo>
                  <a:lnTo>
                    <a:pt x="95102" y="58951"/>
                  </a:lnTo>
                  <a:lnTo>
                    <a:pt x="94911" y="59426"/>
                  </a:lnTo>
                  <a:lnTo>
                    <a:pt x="94816" y="59999"/>
                  </a:lnTo>
                  <a:lnTo>
                    <a:pt x="94816" y="60381"/>
                  </a:lnTo>
                  <a:lnTo>
                    <a:pt x="94911" y="60667"/>
                  </a:lnTo>
                  <a:lnTo>
                    <a:pt x="95102" y="61048"/>
                  </a:lnTo>
                  <a:lnTo>
                    <a:pt x="95294" y="61335"/>
                  </a:lnTo>
                  <a:lnTo>
                    <a:pt x="95580" y="61526"/>
                  </a:lnTo>
                  <a:lnTo>
                    <a:pt x="95961" y="61716"/>
                  </a:lnTo>
                  <a:lnTo>
                    <a:pt x="96247" y="61812"/>
                  </a:lnTo>
                  <a:lnTo>
                    <a:pt x="97011" y="61812"/>
                  </a:lnTo>
                  <a:lnTo>
                    <a:pt x="97297" y="61716"/>
                  </a:lnTo>
                  <a:lnTo>
                    <a:pt x="97678" y="61526"/>
                  </a:lnTo>
                  <a:lnTo>
                    <a:pt x="97964" y="61335"/>
                  </a:lnTo>
                  <a:lnTo>
                    <a:pt x="98155" y="61048"/>
                  </a:lnTo>
                  <a:lnTo>
                    <a:pt x="98345" y="60667"/>
                  </a:lnTo>
                  <a:lnTo>
                    <a:pt x="98441" y="60381"/>
                  </a:lnTo>
                  <a:lnTo>
                    <a:pt x="98441" y="59999"/>
                  </a:lnTo>
                  <a:lnTo>
                    <a:pt x="98345" y="59426"/>
                  </a:lnTo>
                  <a:lnTo>
                    <a:pt x="98155" y="58951"/>
                  </a:lnTo>
                  <a:lnTo>
                    <a:pt x="97869" y="58664"/>
                  </a:lnTo>
                  <a:lnTo>
                    <a:pt x="97487" y="58378"/>
                  </a:lnTo>
                  <a:lnTo>
                    <a:pt x="97106" y="58187"/>
                  </a:lnTo>
                  <a:close/>
                  <a:moveTo>
                    <a:pt x="105309" y="58187"/>
                  </a:moveTo>
                  <a:lnTo>
                    <a:pt x="104928" y="58378"/>
                  </a:lnTo>
                  <a:lnTo>
                    <a:pt x="104546" y="58664"/>
                  </a:lnTo>
                  <a:lnTo>
                    <a:pt x="104259" y="58951"/>
                  </a:lnTo>
                  <a:lnTo>
                    <a:pt x="104070" y="59426"/>
                  </a:lnTo>
                  <a:lnTo>
                    <a:pt x="103973" y="59999"/>
                  </a:lnTo>
                  <a:lnTo>
                    <a:pt x="103973" y="60381"/>
                  </a:lnTo>
                  <a:lnTo>
                    <a:pt x="104070" y="60667"/>
                  </a:lnTo>
                  <a:lnTo>
                    <a:pt x="104259" y="61048"/>
                  </a:lnTo>
                  <a:lnTo>
                    <a:pt x="104451" y="61335"/>
                  </a:lnTo>
                  <a:lnTo>
                    <a:pt x="104737" y="61526"/>
                  </a:lnTo>
                  <a:lnTo>
                    <a:pt x="105118" y="61716"/>
                  </a:lnTo>
                  <a:lnTo>
                    <a:pt x="105404" y="61812"/>
                  </a:lnTo>
                  <a:lnTo>
                    <a:pt x="106168" y="61812"/>
                  </a:lnTo>
                  <a:lnTo>
                    <a:pt x="106454" y="61716"/>
                  </a:lnTo>
                  <a:lnTo>
                    <a:pt x="106835" y="61526"/>
                  </a:lnTo>
                  <a:lnTo>
                    <a:pt x="107121" y="61335"/>
                  </a:lnTo>
                  <a:lnTo>
                    <a:pt x="107312" y="61048"/>
                  </a:lnTo>
                  <a:lnTo>
                    <a:pt x="107504" y="60667"/>
                  </a:lnTo>
                  <a:lnTo>
                    <a:pt x="107598" y="60381"/>
                  </a:lnTo>
                  <a:lnTo>
                    <a:pt x="107598" y="59999"/>
                  </a:lnTo>
                  <a:lnTo>
                    <a:pt x="107504" y="59426"/>
                  </a:lnTo>
                  <a:lnTo>
                    <a:pt x="107312" y="58951"/>
                  </a:lnTo>
                  <a:lnTo>
                    <a:pt x="107026" y="58664"/>
                  </a:lnTo>
                  <a:lnTo>
                    <a:pt x="106645" y="58378"/>
                  </a:lnTo>
                  <a:lnTo>
                    <a:pt x="106262" y="58187"/>
                  </a:lnTo>
                  <a:close/>
                  <a:moveTo>
                    <a:pt x="114466" y="58187"/>
                  </a:moveTo>
                  <a:lnTo>
                    <a:pt x="114085" y="58378"/>
                  </a:lnTo>
                  <a:lnTo>
                    <a:pt x="113704" y="58664"/>
                  </a:lnTo>
                  <a:lnTo>
                    <a:pt x="113418" y="58951"/>
                  </a:lnTo>
                  <a:lnTo>
                    <a:pt x="113227" y="59426"/>
                  </a:lnTo>
                  <a:lnTo>
                    <a:pt x="113132" y="59999"/>
                  </a:lnTo>
                  <a:lnTo>
                    <a:pt x="113132" y="60381"/>
                  </a:lnTo>
                  <a:lnTo>
                    <a:pt x="113227" y="60667"/>
                  </a:lnTo>
                  <a:lnTo>
                    <a:pt x="113418" y="61048"/>
                  </a:lnTo>
                  <a:lnTo>
                    <a:pt x="113608" y="61335"/>
                  </a:lnTo>
                  <a:lnTo>
                    <a:pt x="113894" y="61526"/>
                  </a:lnTo>
                  <a:lnTo>
                    <a:pt x="114276" y="61716"/>
                  </a:lnTo>
                  <a:lnTo>
                    <a:pt x="114563" y="61812"/>
                  </a:lnTo>
                  <a:lnTo>
                    <a:pt x="115325" y="61812"/>
                  </a:lnTo>
                  <a:lnTo>
                    <a:pt x="115611" y="61716"/>
                  </a:lnTo>
                  <a:lnTo>
                    <a:pt x="115993" y="61526"/>
                  </a:lnTo>
                  <a:lnTo>
                    <a:pt x="116279" y="61335"/>
                  </a:lnTo>
                  <a:lnTo>
                    <a:pt x="116469" y="61048"/>
                  </a:lnTo>
                  <a:lnTo>
                    <a:pt x="116661" y="60667"/>
                  </a:lnTo>
                  <a:lnTo>
                    <a:pt x="116755" y="60381"/>
                  </a:lnTo>
                  <a:lnTo>
                    <a:pt x="116755" y="59999"/>
                  </a:lnTo>
                  <a:lnTo>
                    <a:pt x="116661" y="59426"/>
                  </a:lnTo>
                  <a:lnTo>
                    <a:pt x="116469" y="58951"/>
                  </a:lnTo>
                  <a:lnTo>
                    <a:pt x="116183" y="58664"/>
                  </a:lnTo>
                  <a:lnTo>
                    <a:pt x="115802" y="58378"/>
                  </a:lnTo>
                  <a:lnTo>
                    <a:pt x="115421" y="58187"/>
                  </a:lnTo>
                  <a:close/>
                  <a:moveTo>
                    <a:pt x="477" y="62765"/>
                  </a:moveTo>
                  <a:lnTo>
                    <a:pt x="0" y="62860"/>
                  </a:lnTo>
                  <a:lnTo>
                    <a:pt x="286" y="66391"/>
                  </a:lnTo>
                  <a:lnTo>
                    <a:pt x="858" y="66391"/>
                  </a:lnTo>
                  <a:lnTo>
                    <a:pt x="1144" y="66296"/>
                  </a:lnTo>
                  <a:lnTo>
                    <a:pt x="1527" y="66104"/>
                  </a:lnTo>
                  <a:lnTo>
                    <a:pt x="1813" y="65913"/>
                  </a:lnTo>
                  <a:lnTo>
                    <a:pt x="2003" y="65627"/>
                  </a:lnTo>
                  <a:lnTo>
                    <a:pt x="2194" y="65246"/>
                  </a:lnTo>
                  <a:lnTo>
                    <a:pt x="2289" y="64960"/>
                  </a:lnTo>
                  <a:lnTo>
                    <a:pt x="2289" y="64577"/>
                  </a:lnTo>
                  <a:lnTo>
                    <a:pt x="2289" y="64196"/>
                  </a:lnTo>
                  <a:lnTo>
                    <a:pt x="2194" y="63910"/>
                  </a:lnTo>
                  <a:lnTo>
                    <a:pt x="2003" y="63529"/>
                  </a:lnTo>
                  <a:lnTo>
                    <a:pt x="1813" y="63243"/>
                  </a:lnTo>
                  <a:lnTo>
                    <a:pt x="1527" y="63052"/>
                  </a:lnTo>
                  <a:lnTo>
                    <a:pt x="1144" y="62860"/>
                  </a:lnTo>
                  <a:lnTo>
                    <a:pt x="858" y="62765"/>
                  </a:lnTo>
                  <a:close/>
                  <a:moveTo>
                    <a:pt x="9253" y="62765"/>
                  </a:moveTo>
                  <a:lnTo>
                    <a:pt x="8967" y="62860"/>
                  </a:lnTo>
                  <a:lnTo>
                    <a:pt x="8586" y="63052"/>
                  </a:lnTo>
                  <a:lnTo>
                    <a:pt x="8300" y="63243"/>
                  </a:lnTo>
                  <a:lnTo>
                    <a:pt x="8108" y="63529"/>
                  </a:lnTo>
                  <a:lnTo>
                    <a:pt x="7917" y="63910"/>
                  </a:lnTo>
                  <a:lnTo>
                    <a:pt x="7822" y="64196"/>
                  </a:lnTo>
                  <a:lnTo>
                    <a:pt x="7822" y="64577"/>
                  </a:lnTo>
                  <a:lnTo>
                    <a:pt x="7822" y="64960"/>
                  </a:lnTo>
                  <a:lnTo>
                    <a:pt x="7917" y="65246"/>
                  </a:lnTo>
                  <a:lnTo>
                    <a:pt x="8108" y="65627"/>
                  </a:lnTo>
                  <a:lnTo>
                    <a:pt x="8300" y="65913"/>
                  </a:lnTo>
                  <a:lnTo>
                    <a:pt x="8586" y="66104"/>
                  </a:lnTo>
                  <a:lnTo>
                    <a:pt x="8967" y="66296"/>
                  </a:lnTo>
                  <a:lnTo>
                    <a:pt x="9253" y="66391"/>
                  </a:lnTo>
                  <a:lnTo>
                    <a:pt x="10016" y="66391"/>
                  </a:lnTo>
                  <a:lnTo>
                    <a:pt x="10303" y="66296"/>
                  </a:lnTo>
                  <a:lnTo>
                    <a:pt x="10684" y="66104"/>
                  </a:lnTo>
                  <a:lnTo>
                    <a:pt x="10970" y="65913"/>
                  </a:lnTo>
                  <a:lnTo>
                    <a:pt x="11161" y="65627"/>
                  </a:lnTo>
                  <a:lnTo>
                    <a:pt x="11351" y="65246"/>
                  </a:lnTo>
                  <a:lnTo>
                    <a:pt x="11447" y="64960"/>
                  </a:lnTo>
                  <a:lnTo>
                    <a:pt x="11447" y="64577"/>
                  </a:lnTo>
                  <a:lnTo>
                    <a:pt x="11447" y="64196"/>
                  </a:lnTo>
                  <a:lnTo>
                    <a:pt x="11351" y="63910"/>
                  </a:lnTo>
                  <a:lnTo>
                    <a:pt x="11161" y="63529"/>
                  </a:lnTo>
                  <a:lnTo>
                    <a:pt x="10970" y="63243"/>
                  </a:lnTo>
                  <a:lnTo>
                    <a:pt x="10684" y="63052"/>
                  </a:lnTo>
                  <a:lnTo>
                    <a:pt x="10303" y="62860"/>
                  </a:lnTo>
                  <a:lnTo>
                    <a:pt x="10016" y="62765"/>
                  </a:lnTo>
                  <a:close/>
                  <a:moveTo>
                    <a:pt x="18410" y="62765"/>
                  </a:moveTo>
                  <a:lnTo>
                    <a:pt x="18124" y="62860"/>
                  </a:lnTo>
                  <a:lnTo>
                    <a:pt x="17743" y="63052"/>
                  </a:lnTo>
                  <a:lnTo>
                    <a:pt x="17457" y="63243"/>
                  </a:lnTo>
                  <a:lnTo>
                    <a:pt x="17265" y="63529"/>
                  </a:lnTo>
                  <a:lnTo>
                    <a:pt x="17074" y="63910"/>
                  </a:lnTo>
                  <a:lnTo>
                    <a:pt x="16979" y="64196"/>
                  </a:lnTo>
                  <a:lnTo>
                    <a:pt x="16979" y="64577"/>
                  </a:lnTo>
                  <a:lnTo>
                    <a:pt x="16979" y="64960"/>
                  </a:lnTo>
                  <a:lnTo>
                    <a:pt x="17074" y="65246"/>
                  </a:lnTo>
                  <a:lnTo>
                    <a:pt x="17265" y="65627"/>
                  </a:lnTo>
                  <a:lnTo>
                    <a:pt x="17457" y="65913"/>
                  </a:lnTo>
                  <a:lnTo>
                    <a:pt x="17743" y="66104"/>
                  </a:lnTo>
                  <a:lnTo>
                    <a:pt x="18124" y="66296"/>
                  </a:lnTo>
                  <a:lnTo>
                    <a:pt x="18410" y="66391"/>
                  </a:lnTo>
                  <a:lnTo>
                    <a:pt x="19173" y="66391"/>
                  </a:lnTo>
                  <a:lnTo>
                    <a:pt x="19460" y="66296"/>
                  </a:lnTo>
                  <a:lnTo>
                    <a:pt x="19841" y="66104"/>
                  </a:lnTo>
                  <a:lnTo>
                    <a:pt x="20127" y="65913"/>
                  </a:lnTo>
                  <a:lnTo>
                    <a:pt x="20318" y="65627"/>
                  </a:lnTo>
                  <a:lnTo>
                    <a:pt x="20509" y="65246"/>
                  </a:lnTo>
                  <a:lnTo>
                    <a:pt x="20604" y="64960"/>
                  </a:lnTo>
                  <a:lnTo>
                    <a:pt x="20604" y="64577"/>
                  </a:lnTo>
                  <a:lnTo>
                    <a:pt x="20604" y="64196"/>
                  </a:lnTo>
                  <a:lnTo>
                    <a:pt x="20509" y="63910"/>
                  </a:lnTo>
                  <a:lnTo>
                    <a:pt x="20318" y="63529"/>
                  </a:lnTo>
                  <a:lnTo>
                    <a:pt x="20127" y="63243"/>
                  </a:lnTo>
                  <a:lnTo>
                    <a:pt x="19841" y="63052"/>
                  </a:lnTo>
                  <a:lnTo>
                    <a:pt x="19460" y="62860"/>
                  </a:lnTo>
                  <a:lnTo>
                    <a:pt x="19173" y="62765"/>
                  </a:lnTo>
                  <a:close/>
                  <a:moveTo>
                    <a:pt x="27567" y="62765"/>
                  </a:moveTo>
                  <a:lnTo>
                    <a:pt x="27281" y="62860"/>
                  </a:lnTo>
                  <a:lnTo>
                    <a:pt x="26900" y="63052"/>
                  </a:lnTo>
                  <a:lnTo>
                    <a:pt x="26613" y="63243"/>
                  </a:lnTo>
                  <a:lnTo>
                    <a:pt x="26422" y="63529"/>
                  </a:lnTo>
                  <a:lnTo>
                    <a:pt x="26232" y="63910"/>
                  </a:lnTo>
                  <a:lnTo>
                    <a:pt x="26136" y="64196"/>
                  </a:lnTo>
                  <a:lnTo>
                    <a:pt x="26136" y="64577"/>
                  </a:lnTo>
                  <a:lnTo>
                    <a:pt x="26136" y="64960"/>
                  </a:lnTo>
                  <a:lnTo>
                    <a:pt x="26232" y="65246"/>
                  </a:lnTo>
                  <a:lnTo>
                    <a:pt x="26422" y="65627"/>
                  </a:lnTo>
                  <a:lnTo>
                    <a:pt x="26613" y="65913"/>
                  </a:lnTo>
                  <a:lnTo>
                    <a:pt x="26900" y="66104"/>
                  </a:lnTo>
                  <a:lnTo>
                    <a:pt x="27281" y="66296"/>
                  </a:lnTo>
                  <a:lnTo>
                    <a:pt x="27567" y="66391"/>
                  </a:lnTo>
                  <a:lnTo>
                    <a:pt x="28330" y="66391"/>
                  </a:lnTo>
                  <a:lnTo>
                    <a:pt x="28617" y="66296"/>
                  </a:lnTo>
                  <a:lnTo>
                    <a:pt x="28998" y="66104"/>
                  </a:lnTo>
                  <a:lnTo>
                    <a:pt x="29284" y="65913"/>
                  </a:lnTo>
                  <a:lnTo>
                    <a:pt x="29475" y="65627"/>
                  </a:lnTo>
                  <a:lnTo>
                    <a:pt x="29666" y="65246"/>
                  </a:lnTo>
                  <a:lnTo>
                    <a:pt x="29761" y="64960"/>
                  </a:lnTo>
                  <a:lnTo>
                    <a:pt x="29761" y="64577"/>
                  </a:lnTo>
                  <a:lnTo>
                    <a:pt x="29761" y="64196"/>
                  </a:lnTo>
                  <a:lnTo>
                    <a:pt x="29666" y="63910"/>
                  </a:lnTo>
                  <a:lnTo>
                    <a:pt x="29475" y="63529"/>
                  </a:lnTo>
                  <a:lnTo>
                    <a:pt x="29284" y="63243"/>
                  </a:lnTo>
                  <a:lnTo>
                    <a:pt x="28998" y="63052"/>
                  </a:lnTo>
                  <a:lnTo>
                    <a:pt x="28617" y="62860"/>
                  </a:lnTo>
                  <a:lnTo>
                    <a:pt x="28330" y="62765"/>
                  </a:lnTo>
                  <a:close/>
                  <a:moveTo>
                    <a:pt x="36725" y="62765"/>
                  </a:moveTo>
                  <a:lnTo>
                    <a:pt x="36439" y="62860"/>
                  </a:lnTo>
                  <a:lnTo>
                    <a:pt x="36057" y="63052"/>
                  </a:lnTo>
                  <a:lnTo>
                    <a:pt x="35770" y="63243"/>
                  </a:lnTo>
                  <a:lnTo>
                    <a:pt x="35581" y="63529"/>
                  </a:lnTo>
                  <a:lnTo>
                    <a:pt x="35389" y="63910"/>
                  </a:lnTo>
                  <a:lnTo>
                    <a:pt x="35295" y="64196"/>
                  </a:lnTo>
                  <a:lnTo>
                    <a:pt x="35295" y="64577"/>
                  </a:lnTo>
                  <a:lnTo>
                    <a:pt x="35295" y="64960"/>
                  </a:lnTo>
                  <a:lnTo>
                    <a:pt x="35389" y="65246"/>
                  </a:lnTo>
                  <a:lnTo>
                    <a:pt x="35581" y="65627"/>
                  </a:lnTo>
                  <a:lnTo>
                    <a:pt x="35770" y="65913"/>
                  </a:lnTo>
                  <a:lnTo>
                    <a:pt x="36057" y="66104"/>
                  </a:lnTo>
                  <a:lnTo>
                    <a:pt x="36439" y="66296"/>
                  </a:lnTo>
                  <a:lnTo>
                    <a:pt x="36725" y="66391"/>
                  </a:lnTo>
                  <a:lnTo>
                    <a:pt x="37487" y="66391"/>
                  </a:lnTo>
                  <a:lnTo>
                    <a:pt x="37774" y="66296"/>
                  </a:lnTo>
                  <a:lnTo>
                    <a:pt x="38156" y="66104"/>
                  </a:lnTo>
                  <a:lnTo>
                    <a:pt x="38442" y="65913"/>
                  </a:lnTo>
                  <a:lnTo>
                    <a:pt x="38632" y="65627"/>
                  </a:lnTo>
                  <a:lnTo>
                    <a:pt x="38823" y="65246"/>
                  </a:lnTo>
                  <a:lnTo>
                    <a:pt x="38918" y="64960"/>
                  </a:lnTo>
                  <a:lnTo>
                    <a:pt x="38918" y="64577"/>
                  </a:lnTo>
                  <a:lnTo>
                    <a:pt x="38918" y="64196"/>
                  </a:lnTo>
                  <a:lnTo>
                    <a:pt x="38823" y="63910"/>
                  </a:lnTo>
                  <a:lnTo>
                    <a:pt x="38632" y="63529"/>
                  </a:lnTo>
                  <a:lnTo>
                    <a:pt x="38442" y="63243"/>
                  </a:lnTo>
                  <a:lnTo>
                    <a:pt x="38156" y="63052"/>
                  </a:lnTo>
                  <a:lnTo>
                    <a:pt x="37774" y="62860"/>
                  </a:lnTo>
                  <a:lnTo>
                    <a:pt x="37487" y="62765"/>
                  </a:lnTo>
                  <a:close/>
                  <a:moveTo>
                    <a:pt x="45882" y="62765"/>
                  </a:moveTo>
                  <a:lnTo>
                    <a:pt x="45596" y="62860"/>
                  </a:lnTo>
                  <a:lnTo>
                    <a:pt x="45214" y="63052"/>
                  </a:lnTo>
                  <a:lnTo>
                    <a:pt x="44927" y="63243"/>
                  </a:lnTo>
                  <a:lnTo>
                    <a:pt x="44738" y="63529"/>
                  </a:lnTo>
                  <a:lnTo>
                    <a:pt x="44546" y="63910"/>
                  </a:lnTo>
                  <a:lnTo>
                    <a:pt x="44451" y="64196"/>
                  </a:lnTo>
                  <a:lnTo>
                    <a:pt x="44451" y="64577"/>
                  </a:lnTo>
                  <a:lnTo>
                    <a:pt x="44451" y="64960"/>
                  </a:lnTo>
                  <a:lnTo>
                    <a:pt x="44546" y="65246"/>
                  </a:lnTo>
                  <a:lnTo>
                    <a:pt x="44738" y="65627"/>
                  </a:lnTo>
                  <a:lnTo>
                    <a:pt x="44927" y="65913"/>
                  </a:lnTo>
                  <a:lnTo>
                    <a:pt x="45214" y="66104"/>
                  </a:lnTo>
                  <a:lnTo>
                    <a:pt x="45596" y="66296"/>
                  </a:lnTo>
                  <a:lnTo>
                    <a:pt x="45882" y="66391"/>
                  </a:lnTo>
                  <a:lnTo>
                    <a:pt x="46646" y="66391"/>
                  </a:lnTo>
                  <a:lnTo>
                    <a:pt x="46932" y="66296"/>
                  </a:lnTo>
                  <a:lnTo>
                    <a:pt x="47313" y="66104"/>
                  </a:lnTo>
                  <a:lnTo>
                    <a:pt x="47599" y="65913"/>
                  </a:lnTo>
                  <a:lnTo>
                    <a:pt x="47790" y="65627"/>
                  </a:lnTo>
                  <a:lnTo>
                    <a:pt x="47980" y="65246"/>
                  </a:lnTo>
                  <a:lnTo>
                    <a:pt x="48077" y="64960"/>
                  </a:lnTo>
                  <a:lnTo>
                    <a:pt x="48077" y="64577"/>
                  </a:lnTo>
                  <a:lnTo>
                    <a:pt x="48077" y="64196"/>
                  </a:lnTo>
                  <a:lnTo>
                    <a:pt x="47980" y="63910"/>
                  </a:lnTo>
                  <a:lnTo>
                    <a:pt x="47790" y="63529"/>
                  </a:lnTo>
                  <a:lnTo>
                    <a:pt x="47599" y="63243"/>
                  </a:lnTo>
                  <a:lnTo>
                    <a:pt x="47313" y="63052"/>
                  </a:lnTo>
                  <a:lnTo>
                    <a:pt x="46932" y="62860"/>
                  </a:lnTo>
                  <a:lnTo>
                    <a:pt x="46646" y="62765"/>
                  </a:lnTo>
                  <a:close/>
                  <a:moveTo>
                    <a:pt x="55039" y="62765"/>
                  </a:moveTo>
                  <a:lnTo>
                    <a:pt x="54753" y="62860"/>
                  </a:lnTo>
                  <a:lnTo>
                    <a:pt x="54372" y="63052"/>
                  </a:lnTo>
                  <a:lnTo>
                    <a:pt x="54086" y="63243"/>
                  </a:lnTo>
                  <a:lnTo>
                    <a:pt x="53895" y="63529"/>
                  </a:lnTo>
                  <a:lnTo>
                    <a:pt x="53703" y="63910"/>
                  </a:lnTo>
                  <a:lnTo>
                    <a:pt x="53608" y="64196"/>
                  </a:lnTo>
                  <a:lnTo>
                    <a:pt x="53608" y="64577"/>
                  </a:lnTo>
                  <a:lnTo>
                    <a:pt x="53608" y="64960"/>
                  </a:lnTo>
                  <a:lnTo>
                    <a:pt x="53703" y="65246"/>
                  </a:lnTo>
                  <a:lnTo>
                    <a:pt x="53895" y="65627"/>
                  </a:lnTo>
                  <a:lnTo>
                    <a:pt x="54086" y="65913"/>
                  </a:lnTo>
                  <a:lnTo>
                    <a:pt x="54372" y="66104"/>
                  </a:lnTo>
                  <a:lnTo>
                    <a:pt x="54753" y="66296"/>
                  </a:lnTo>
                  <a:lnTo>
                    <a:pt x="55039" y="66391"/>
                  </a:lnTo>
                  <a:lnTo>
                    <a:pt x="55803" y="66391"/>
                  </a:lnTo>
                  <a:lnTo>
                    <a:pt x="56089" y="66296"/>
                  </a:lnTo>
                  <a:lnTo>
                    <a:pt x="56470" y="66104"/>
                  </a:lnTo>
                  <a:lnTo>
                    <a:pt x="56756" y="65913"/>
                  </a:lnTo>
                  <a:lnTo>
                    <a:pt x="56947" y="65627"/>
                  </a:lnTo>
                  <a:lnTo>
                    <a:pt x="57137" y="65246"/>
                  </a:lnTo>
                  <a:lnTo>
                    <a:pt x="57234" y="64960"/>
                  </a:lnTo>
                  <a:lnTo>
                    <a:pt x="57234" y="64577"/>
                  </a:lnTo>
                  <a:lnTo>
                    <a:pt x="57234" y="64196"/>
                  </a:lnTo>
                  <a:lnTo>
                    <a:pt x="57137" y="63910"/>
                  </a:lnTo>
                  <a:lnTo>
                    <a:pt x="56947" y="63529"/>
                  </a:lnTo>
                  <a:lnTo>
                    <a:pt x="56756" y="63243"/>
                  </a:lnTo>
                  <a:lnTo>
                    <a:pt x="56470" y="63052"/>
                  </a:lnTo>
                  <a:lnTo>
                    <a:pt x="56089" y="62860"/>
                  </a:lnTo>
                  <a:lnTo>
                    <a:pt x="55803" y="62765"/>
                  </a:lnTo>
                  <a:close/>
                  <a:moveTo>
                    <a:pt x="64196" y="62765"/>
                  </a:moveTo>
                  <a:lnTo>
                    <a:pt x="63910" y="62860"/>
                  </a:lnTo>
                  <a:lnTo>
                    <a:pt x="63529" y="63052"/>
                  </a:lnTo>
                  <a:lnTo>
                    <a:pt x="63243" y="63243"/>
                  </a:lnTo>
                  <a:lnTo>
                    <a:pt x="63052" y="63529"/>
                  </a:lnTo>
                  <a:lnTo>
                    <a:pt x="62862" y="63910"/>
                  </a:lnTo>
                  <a:lnTo>
                    <a:pt x="62765" y="64196"/>
                  </a:lnTo>
                  <a:lnTo>
                    <a:pt x="62765" y="64577"/>
                  </a:lnTo>
                  <a:lnTo>
                    <a:pt x="62765" y="64960"/>
                  </a:lnTo>
                  <a:lnTo>
                    <a:pt x="62862" y="65246"/>
                  </a:lnTo>
                  <a:lnTo>
                    <a:pt x="63052" y="65627"/>
                  </a:lnTo>
                  <a:lnTo>
                    <a:pt x="63243" y="65913"/>
                  </a:lnTo>
                  <a:lnTo>
                    <a:pt x="63529" y="66104"/>
                  </a:lnTo>
                  <a:lnTo>
                    <a:pt x="63910" y="66296"/>
                  </a:lnTo>
                  <a:lnTo>
                    <a:pt x="64196" y="66391"/>
                  </a:lnTo>
                  <a:lnTo>
                    <a:pt x="64960" y="66391"/>
                  </a:lnTo>
                  <a:lnTo>
                    <a:pt x="65246" y="66296"/>
                  </a:lnTo>
                  <a:lnTo>
                    <a:pt x="65627" y="66104"/>
                  </a:lnTo>
                  <a:lnTo>
                    <a:pt x="65913" y="65913"/>
                  </a:lnTo>
                  <a:lnTo>
                    <a:pt x="66104" y="65627"/>
                  </a:lnTo>
                  <a:lnTo>
                    <a:pt x="66296" y="65246"/>
                  </a:lnTo>
                  <a:lnTo>
                    <a:pt x="66391" y="64960"/>
                  </a:lnTo>
                  <a:lnTo>
                    <a:pt x="66391" y="64577"/>
                  </a:lnTo>
                  <a:lnTo>
                    <a:pt x="66391" y="64196"/>
                  </a:lnTo>
                  <a:lnTo>
                    <a:pt x="66296" y="63910"/>
                  </a:lnTo>
                  <a:lnTo>
                    <a:pt x="66104" y="63529"/>
                  </a:lnTo>
                  <a:lnTo>
                    <a:pt x="65913" y="63243"/>
                  </a:lnTo>
                  <a:lnTo>
                    <a:pt x="65627" y="63052"/>
                  </a:lnTo>
                  <a:lnTo>
                    <a:pt x="65246" y="62860"/>
                  </a:lnTo>
                  <a:lnTo>
                    <a:pt x="64960" y="62765"/>
                  </a:lnTo>
                  <a:close/>
                  <a:moveTo>
                    <a:pt x="73355" y="62765"/>
                  </a:moveTo>
                  <a:lnTo>
                    <a:pt x="73069" y="62860"/>
                  </a:lnTo>
                  <a:lnTo>
                    <a:pt x="72686" y="63052"/>
                  </a:lnTo>
                  <a:lnTo>
                    <a:pt x="72400" y="63243"/>
                  </a:lnTo>
                  <a:lnTo>
                    <a:pt x="72209" y="63529"/>
                  </a:lnTo>
                  <a:lnTo>
                    <a:pt x="72019" y="63910"/>
                  </a:lnTo>
                  <a:lnTo>
                    <a:pt x="71922" y="64196"/>
                  </a:lnTo>
                  <a:lnTo>
                    <a:pt x="71922" y="64577"/>
                  </a:lnTo>
                  <a:lnTo>
                    <a:pt x="71922" y="64960"/>
                  </a:lnTo>
                  <a:lnTo>
                    <a:pt x="72019" y="65246"/>
                  </a:lnTo>
                  <a:lnTo>
                    <a:pt x="72209" y="65627"/>
                  </a:lnTo>
                  <a:lnTo>
                    <a:pt x="72400" y="65913"/>
                  </a:lnTo>
                  <a:lnTo>
                    <a:pt x="72686" y="66104"/>
                  </a:lnTo>
                  <a:lnTo>
                    <a:pt x="73069" y="66296"/>
                  </a:lnTo>
                  <a:lnTo>
                    <a:pt x="73355" y="66391"/>
                  </a:lnTo>
                  <a:lnTo>
                    <a:pt x="74117" y="66391"/>
                  </a:lnTo>
                  <a:lnTo>
                    <a:pt x="74403" y="66296"/>
                  </a:lnTo>
                  <a:lnTo>
                    <a:pt x="74785" y="66104"/>
                  </a:lnTo>
                  <a:lnTo>
                    <a:pt x="75072" y="65913"/>
                  </a:lnTo>
                  <a:lnTo>
                    <a:pt x="75261" y="65627"/>
                  </a:lnTo>
                  <a:lnTo>
                    <a:pt x="75453" y="65246"/>
                  </a:lnTo>
                  <a:lnTo>
                    <a:pt x="75548" y="64960"/>
                  </a:lnTo>
                  <a:lnTo>
                    <a:pt x="75548" y="64577"/>
                  </a:lnTo>
                  <a:lnTo>
                    <a:pt x="75548" y="64196"/>
                  </a:lnTo>
                  <a:lnTo>
                    <a:pt x="75453" y="63910"/>
                  </a:lnTo>
                  <a:lnTo>
                    <a:pt x="75261" y="63529"/>
                  </a:lnTo>
                  <a:lnTo>
                    <a:pt x="75072" y="63243"/>
                  </a:lnTo>
                  <a:lnTo>
                    <a:pt x="74785" y="63052"/>
                  </a:lnTo>
                  <a:lnTo>
                    <a:pt x="74403" y="62860"/>
                  </a:lnTo>
                  <a:lnTo>
                    <a:pt x="74117" y="62765"/>
                  </a:lnTo>
                  <a:close/>
                  <a:moveTo>
                    <a:pt x="82512" y="62765"/>
                  </a:moveTo>
                  <a:lnTo>
                    <a:pt x="82225" y="62860"/>
                  </a:lnTo>
                  <a:lnTo>
                    <a:pt x="81843" y="63052"/>
                  </a:lnTo>
                  <a:lnTo>
                    <a:pt x="81557" y="63243"/>
                  </a:lnTo>
                  <a:lnTo>
                    <a:pt x="81367" y="63529"/>
                  </a:lnTo>
                  <a:lnTo>
                    <a:pt x="81176" y="63910"/>
                  </a:lnTo>
                  <a:lnTo>
                    <a:pt x="81081" y="64196"/>
                  </a:lnTo>
                  <a:lnTo>
                    <a:pt x="81081" y="64577"/>
                  </a:lnTo>
                  <a:lnTo>
                    <a:pt x="81081" y="64960"/>
                  </a:lnTo>
                  <a:lnTo>
                    <a:pt x="81176" y="65246"/>
                  </a:lnTo>
                  <a:lnTo>
                    <a:pt x="81367" y="65627"/>
                  </a:lnTo>
                  <a:lnTo>
                    <a:pt x="81557" y="65913"/>
                  </a:lnTo>
                  <a:lnTo>
                    <a:pt x="81843" y="66104"/>
                  </a:lnTo>
                  <a:lnTo>
                    <a:pt x="82225" y="66296"/>
                  </a:lnTo>
                  <a:lnTo>
                    <a:pt x="82512" y="66391"/>
                  </a:lnTo>
                  <a:lnTo>
                    <a:pt x="83274" y="66391"/>
                  </a:lnTo>
                  <a:lnTo>
                    <a:pt x="83560" y="66296"/>
                  </a:lnTo>
                  <a:lnTo>
                    <a:pt x="83942" y="66104"/>
                  </a:lnTo>
                  <a:lnTo>
                    <a:pt x="84229" y="65913"/>
                  </a:lnTo>
                  <a:lnTo>
                    <a:pt x="84418" y="65627"/>
                  </a:lnTo>
                  <a:lnTo>
                    <a:pt x="84610" y="65246"/>
                  </a:lnTo>
                  <a:lnTo>
                    <a:pt x="84704" y="64960"/>
                  </a:lnTo>
                  <a:lnTo>
                    <a:pt x="84704" y="64577"/>
                  </a:lnTo>
                  <a:lnTo>
                    <a:pt x="84704" y="64196"/>
                  </a:lnTo>
                  <a:lnTo>
                    <a:pt x="84610" y="63910"/>
                  </a:lnTo>
                  <a:lnTo>
                    <a:pt x="84418" y="63529"/>
                  </a:lnTo>
                  <a:lnTo>
                    <a:pt x="84229" y="63243"/>
                  </a:lnTo>
                  <a:lnTo>
                    <a:pt x="83942" y="63052"/>
                  </a:lnTo>
                  <a:lnTo>
                    <a:pt x="83560" y="62860"/>
                  </a:lnTo>
                  <a:lnTo>
                    <a:pt x="83274" y="62765"/>
                  </a:lnTo>
                  <a:close/>
                  <a:moveTo>
                    <a:pt x="91669" y="62765"/>
                  </a:moveTo>
                  <a:lnTo>
                    <a:pt x="91382" y="62860"/>
                  </a:lnTo>
                  <a:lnTo>
                    <a:pt x="91001" y="63052"/>
                  </a:lnTo>
                  <a:lnTo>
                    <a:pt x="90715" y="63243"/>
                  </a:lnTo>
                  <a:lnTo>
                    <a:pt x="90524" y="63529"/>
                  </a:lnTo>
                  <a:lnTo>
                    <a:pt x="90333" y="63910"/>
                  </a:lnTo>
                  <a:lnTo>
                    <a:pt x="90238" y="64196"/>
                  </a:lnTo>
                  <a:lnTo>
                    <a:pt x="90238" y="64577"/>
                  </a:lnTo>
                  <a:lnTo>
                    <a:pt x="90238" y="64960"/>
                  </a:lnTo>
                  <a:lnTo>
                    <a:pt x="90333" y="65246"/>
                  </a:lnTo>
                  <a:lnTo>
                    <a:pt x="90524" y="65627"/>
                  </a:lnTo>
                  <a:lnTo>
                    <a:pt x="90715" y="65913"/>
                  </a:lnTo>
                  <a:lnTo>
                    <a:pt x="91001" y="66104"/>
                  </a:lnTo>
                  <a:lnTo>
                    <a:pt x="91382" y="66296"/>
                  </a:lnTo>
                  <a:lnTo>
                    <a:pt x="91669" y="66391"/>
                  </a:lnTo>
                  <a:lnTo>
                    <a:pt x="92432" y="66391"/>
                  </a:lnTo>
                  <a:lnTo>
                    <a:pt x="92718" y="66296"/>
                  </a:lnTo>
                  <a:lnTo>
                    <a:pt x="93099" y="66104"/>
                  </a:lnTo>
                  <a:lnTo>
                    <a:pt x="93386" y="65913"/>
                  </a:lnTo>
                  <a:lnTo>
                    <a:pt x="93577" y="65627"/>
                  </a:lnTo>
                  <a:lnTo>
                    <a:pt x="93767" y="65246"/>
                  </a:lnTo>
                  <a:lnTo>
                    <a:pt x="93863" y="64960"/>
                  </a:lnTo>
                  <a:lnTo>
                    <a:pt x="93863" y="64577"/>
                  </a:lnTo>
                  <a:lnTo>
                    <a:pt x="93863" y="64196"/>
                  </a:lnTo>
                  <a:lnTo>
                    <a:pt x="93767" y="63910"/>
                  </a:lnTo>
                  <a:lnTo>
                    <a:pt x="93577" y="63529"/>
                  </a:lnTo>
                  <a:lnTo>
                    <a:pt x="93386" y="63243"/>
                  </a:lnTo>
                  <a:lnTo>
                    <a:pt x="93099" y="63052"/>
                  </a:lnTo>
                  <a:lnTo>
                    <a:pt x="92718" y="62860"/>
                  </a:lnTo>
                  <a:lnTo>
                    <a:pt x="92432" y="62765"/>
                  </a:lnTo>
                  <a:close/>
                  <a:moveTo>
                    <a:pt x="100826" y="62765"/>
                  </a:moveTo>
                  <a:lnTo>
                    <a:pt x="100539" y="62860"/>
                  </a:lnTo>
                  <a:lnTo>
                    <a:pt x="100158" y="63052"/>
                  </a:lnTo>
                  <a:lnTo>
                    <a:pt x="99872" y="63243"/>
                  </a:lnTo>
                  <a:lnTo>
                    <a:pt x="99681" y="63529"/>
                  </a:lnTo>
                  <a:lnTo>
                    <a:pt x="99491" y="63910"/>
                  </a:lnTo>
                  <a:lnTo>
                    <a:pt x="99395" y="64196"/>
                  </a:lnTo>
                  <a:lnTo>
                    <a:pt x="99395" y="64577"/>
                  </a:lnTo>
                  <a:lnTo>
                    <a:pt x="99395" y="64960"/>
                  </a:lnTo>
                  <a:lnTo>
                    <a:pt x="99491" y="65246"/>
                  </a:lnTo>
                  <a:lnTo>
                    <a:pt x="99681" y="65627"/>
                  </a:lnTo>
                  <a:lnTo>
                    <a:pt x="99872" y="65913"/>
                  </a:lnTo>
                  <a:lnTo>
                    <a:pt x="100158" y="66104"/>
                  </a:lnTo>
                  <a:lnTo>
                    <a:pt x="100539" y="66296"/>
                  </a:lnTo>
                  <a:lnTo>
                    <a:pt x="100826" y="66391"/>
                  </a:lnTo>
                  <a:lnTo>
                    <a:pt x="101589" y="66391"/>
                  </a:lnTo>
                  <a:lnTo>
                    <a:pt x="101875" y="66296"/>
                  </a:lnTo>
                  <a:lnTo>
                    <a:pt x="102256" y="66104"/>
                  </a:lnTo>
                  <a:lnTo>
                    <a:pt x="102542" y="65913"/>
                  </a:lnTo>
                  <a:lnTo>
                    <a:pt x="102734" y="65627"/>
                  </a:lnTo>
                  <a:lnTo>
                    <a:pt x="102925" y="65246"/>
                  </a:lnTo>
                  <a:lnTo>
                    <a:pt x="103020" y="64960"/>
                  </a:lnTo>
                  <a:lnTo>
                    <a:pt x="103020" y="64577"/>
                  </a:lnTo>
                  <a:lnTo>
                    <a:pt x="103020" y="64196"/>
                  </a:lnTo>
                  <a:lnTo>
                    <a:pt x="102925" y="63910"/>
                  </a:lnTo>
                  <a:lnTo>
                    <a:pt x="102734" y="63529"/>
                  </a:lnTo>
                  <a:lnTo>
                    <a:pt x="102542" y="63243"/>
                  </a:lnTo>
                  <a:lnTo>
                    <a:pt x="102256" y="63052"/>
                  </a:lnTo>
                  <a:lnTo>
                    <a:pt x="101875" y="62860"/>
                  </a:lnTo>
                  <a:lnTo>
                    <a:pt x="101589" y="62765"/>
                  </a:lnTo>
                  <a:close/>
                  <a:moveTo>
                    <a:pt x="109983" y="62765"/>
                  </a:moveTo>
                  <a:lnTo>
                    <a:pt x="109696" y="62860"/>
                  </a:lnTo>
                  <a:lnTo>
                    <a:pt x="109315" y="63052"/>
                  </a:lnTo>
                  <a:lnTo>
                    <a:pt x="109029" y="63243"/>
                  </a:lnTo>
                  <a:lnTo>
                    <a:pt x="108838" y="63529"/>
                  </a:lnTo>
                  <a:lnTo>
                    <a:pt x="108648" y="63910"/>
                  </a:lnTo>
                  <a:lnTo>
                    <a:pt x="108552" y="64196"/>
                  </a:lnTo>
                  <a:lnTo>
                    <a:pt x="108552" y="64577"/>
                  </a:lnTo>
                  <a:lnTo>
                    <a:pt x="108552" y="64960"/>
                  </a:lnTo>
                  <a:lnTo>
                    <a:pt x="108648" y="65246"/>
                  </a:lnTo>
                  <a:lnTo>
                    <a:pt x="108838" y="65627"/>
                  </a:lnTo>
                  <a:lnTo>
                    <a:pt x="109029" y="65913"/>
                  </a:lnTo>
                  <a:lnTo>
                    <a:pt x="109315" y="66104"/>
                  </a:lnTo>
                  <a:lnTo>
                    <a:pt x="109696" y="66296"/>
                  </a:lnTo>
                  <a:lnTo>
                    <a:pt x="109983" y="66391"/>
                  </a:lnTo>
                  <a:lnTo>
                    <a:pt x="110746" y="66391"/>
                  </a:lnTo>
                  <a:lnTo>
                    <a:pt x="111032" y="66296"/>
                  </a:lnTo>
                  <a:lnTo>
                    <a:pt x="111413" y="66104"/>
                  </a:lnTo>
                  <a:lnTo>
                    <a:pt x="111699" y="65913"/>
                  </a:lnTo>
                  <a:lnTo>
                    <a:pt x="111891" y="65627"/>
                  </a:lnTo>
                  <a:lnTo>
                    <a:pt x="112082" y="65246"/>
                  </a:lnTo>
                  <a:lnTo>
                    <a:pt x="112177" y="64960"/>
                  </a:lnTo>
                  <a:lnTo>
                    <a:pt x="112177" y="64577"/>
                  </a:lnTo>
                  <a:lnTo>
                    <a:pt x="112177" y="64196"/>
                  </a:lnTo>
                  <a:lnTo>
                    <a:pt x="112082" y="63910"/>
                  </a:lnTo>
                  <a:lnTo>
                    <a:pt x="111891" y="63529"/>
                  </a:lnTo>
                  <a:lnTo>
                    <a:pt x="111699" y="63243"/>
                  </a:lnTo>
                  <a:lnTo>
                    <a:pt x="111413" y="63052"/>
                  </a:lnTo>
                  <a:lnTo>
                    <a:pt x="111032" y="62860"/>
                  </a:lnTo>
                  <a:lnTo>
                    <a:pt x="110746" y="62765"/>
                  </a:lnTo>
                  <a:close/>
                  <a:moveTo>
                    <a:pt x="119141" y="62765"/>
                  </a:moveTo>
                  <a:lnTo>
                    <a:pt x="118855" y="62860"/>
                  </a:lnTo>
                  <a:lnTo>
                    <a:pt x="118472" y="63052"/>
                  </a:lnTo>
                  <a:lnTo>
                    <a:pt x="118186" y="63243"/>
                  </a:lnTo>
                  <a:lnTo>
                    <a:pt x="117996" y="63529"/>
                  </a:lnTo>
                  <a:lnTo>
                    <a:pt x="117805" y="63910"/>
                  </a:lnTo>
                  <a:lnTo>
                    <a:pt x="117710" y="64196"/>
                  </a:lnTo>
                  <a:lnTo>
                    <a:pt x="117710" y="64577"/>
                  </a:lnTo>
                  <a:lnTo>
                    <a:pt x="117710" y="64960"/>
                  </a:lnTo>
                  <a:lnTo>
                    <a:pt x="117805" y="65246"/>
                  </a:lnTo>
                  <a:lnTo>
                    <a:pt x="117996" y="65627"/>
                  </a:lnTo>
                  <a:lnTo>
                    <a:pt x="118186" y="65913"/>
                  </a:lnTo>
                  <a:lnTo>
                    <a:pt x="118472" y="66104"/>
                  </a:lnTo>
                  <a:lnTo>
                    <a:pt x="118855" y="66296"/>
                  </a:lnTo>
                  <a:lnTo>
                    <a:pt x="119141" y="66391"/>
                  </a:lnTo>
                  <a:lnTo>
                    <a:pt x="119713" y="66391"/>
                  </a:lnTo>
                  <a:lnTo>
                    <a:pt x="120000" y="62860"/>
                  </a:lnTo>
                  <a:lnTo>
                    <a:pt x="119522" y="62765"/>
                  </a:lnTo>
                  <a:close/>
                  <a:moveTo>
                    <a:pt x="4674" y="67344"/>
                  </a:moveTo>
                  <a:lnTo>
                    <a:pt x="4388" y="67440"/>
                  </a:lnTo>
                  <a:lnTo>
                    <a:pt x="4006" y="67630"/>
                  </a:lnTo>
                  <a:lnTo>
                    <a:pt x="3720" y="67821"/>
                  </a:lnTo>
                  <a:lnTo>
                    <a:pt x="3530" y="68107"/>
                  </a:lnTo>
                  <a:lnTo>
                    <a:pt x="3338" y="68488"/>
                  </a:lnTo>
                  <a:lnTo>
                    <a:pt x="3244" y="68775"/>
                  </a:lnTo>
                  <a:lnTo>
                    <a:pt x="3244" y="69157"/>
                  </a:lnTo>
                  <a:lnTo>
                    <a:pt x="3244" y="69538"/>
                  </a:lnTo>
                  <a:lnTo>
                    <a:pt x="3338" y="69824"/>
                  </a:lnTo>
                  <a:lnTo>
                    <a:pt x="3530" y="70205"/>
                  </a:lnTo>
                  <a:lnTo>
                    <a:pt x="3720" y="70492"/>
                  </a:lnTo>
                  <a:lnTo>
                    <a:pt x="4006" y="70683"/>
                  </a:lnTo>
                  <a:lnTo>
                    <a:pt x="4388" y="70874"/>
                  </a:lnTo>
                  <a:lnTo>
                    <a:pt x="4674" y="70969"/>
                  </a:lnTo>
                  <a:lnTo>
                    <a:pt x="5436" y="70969"/>
                  </a:lnTo>
                  <a:lnTo>
                    <a:pt x="5723" y="70874"/>
                  </a:lnTo>
                  <a:lnTo>
                    <a:pt x="6105" y="70683"/>
                  </a:lnTo>
                  <a:lnTo>
                    <a:pt x="6391" y="70492"/>
                  </a:lnTo>
                  <a:lnTo>
                    <a:pt x="6583" y="70205"/>
                  </a:lnTo>
                  <a:lnTo>
                    <a:pt x="6772" y="69824"/>
                  </a:lnTo>
                  <a:lnTo>
                    <a:pt x="6869" y="69538"/>
                  </a:lnTo>
                  <a:lnTo>
                    <a:pt x="6869" y="69157"/>
                  </a:lnTo>
                  <a:lnTo>
                    <a:pt x="6869" y="68775"/>
                  </a:lnTo>
                  <a:lnTo>
                    <a:pt x="6772" y="68488"/>
                  </a:lnTo>
                  <a:lnTo>
                    <a:pt x="6583" y="68107"/>
                  </a:lnTo>
                  <a:lnTo>
                    <a:pt x="6391" y="67821"/>
                  </a:lnTo>
                  <a:lnTo>
                    <a:pt x="6105" y="67630"/>
                  </a:lnTo>
                  <a:lnTo>
                    <a:pt x="5723" y="67440"/>
                  </a:lnTo>
                  <a:lnTo>
                    <a:pt x="5436" y="67344"/>
                  </a:lnTo>
                  <a:close/>
                  <a:moveTo>
                    <a:pt x="13831" y="67344"/>
                  </a:moveTo>
                  <a:lnTo>
                    <a:pt x="13545" y="67440"/>
                  </a:lnTo>
                  <a:lnTo>
                    <a:pt x="13164" y="67630"/>
                  </a:lnTo>
                  <a:lnTo>
                    <a:pt x="12878" y="67821"/>
                  </a:lnTo>
                  <a:lnTo>
                    <a:pt x="12687" y="68107"/>
                  </a:lnTo>
                  <a:lnTo>
                    <a:pt x="12495" y="68488"/>
                  </a:lnTo>
                  <a:lnTo>
                    <a:pt x="12401" y="68775"/>
                  </a:lnTo>
                  <a:lnTo>
                    <a:pt x="12401" y="69157"/>
                  </a:lnTo>
                  <a:lnTo>
                    <a:pt x="12401" y="69538"/>
                  </a:lnTo>
                  <a:lnTo>
                    <a:pt x="12495" y="69824"/>
                  </a:lnTo>
                  <a:lnTo>
                    <a:pt x="12687" y="70205"/>
                  </a:lnTo>
                  <a:lnTo>
                    <a:pt x="12878" y="70492"/>
                  </a:lnTo>
                  <a:lnTo>
                    <a:pt x="13164" y="70683"/>
                  </a:lnTo>
                  <a:lnTo>
                    <a:pt x="13545" y="70874"/>
                  </a:lnTo>
                  <a:lnTo>
                    <a:pt x="13831" y="70969"/>
                  </a:lnTo>
                  <a:lnTo>
                    <a:pt x="14595" y="70969"/>
                  </a:lnTo>
                  <a:lnTo>
                    <a:pt x="14881" y="70874"/>
                  </a:lnTo>
                  <a:lnTo>
                    <a:pt x="15262" y="70683"/>
                  </a:lnTo>
                  <a:lnTo>
                    <a:pt x="15548" y="70492"/>
                  </a:lnTo>
                  <a:lnTo>
                    <a:pt x="15740" y="70205"/>
                  </a:lnTo>
                  <a:lnTo>
                    <a:pt x="15929" y="69824"/>
                  </a:lnTo>
                  <a:lnTo>
                    <a:pt x="16026" y="69538"/>
                  </a:lnTo>
                  <a:lnTo>
                    <a:pt x="16026" y="69157"/>
                  </a:lnTo>
                  <a:lnTo>
                    <a:pt x="16026" y="68775"/>
                  </a:lnTo>
                  <a:lnTo>
                    <a:pt x="15929" y="68488"/>
                  </a:lnTo>
                  <a:lnTo>
                    <a:pt x="15740" y="68107"/>
                  </a:lnTo>
                  <a:lnTo>
                    <a:pt x="15548" y="67821"/>
                  </a:lnTo>
                  <a:lnTo>
                    <a:pt x="15262" y="67630"/>
                  </a:lnTo>
                  <a:lnTo>
                    <a:pt x="14881" y="67440"/>
                  </a:lnTo>
                  <a:lnTo>
                    <a:pt x="14595" y="67344"/>
                  </a:lnTo>
                  <a:close/>
                  <a:moveTo>
                    <a:pt x="22988" y="67344"/>
                  </a:moveTo>
                  <a:lnTo>
                    <a:pt x="22702" y="67440"/>
                  </a:lnTo>
                  <a:lnTo>
                    <a:pt x="22321" y="67630"/>
                  </a:lnTo>
                  <a:lnTo>
                    <a:pt x="22035" y="67821"/>
                  </a:lnTo>
                  <a:lnTo>
                    <a:pt x="21844" y="68107"/>
                  </a:lnTo>
                  <a:lnTo>
                    <a:pt x="21654" y="68488"/>
                  </a:lnTo>
                  <a:lnTo>
                    <a:pt x="21558" y="68775"/>
                  </a:lnTo>
                  <a:lnTo>
                    <a:pt x="21558" y="69157"/>
                  </a:lnTo>
                  <a:lnTo>
                    <a:pt x="21558" y="69538"/>
                  </a:lnTo>
                  <a:lnTo>
                    <a:pt x="21654" y="69824"/>
                  </a:lnTo>
                  <a:lnTo>
                    <a:pt x="21844" y="70205"/>
                  </a:lnTo>
                  <a:lnTo>
                    <a:pt x="22035" y="70492"/>
                  </a:lnTo>
                  <a:lnTo>
                    <a:pt x="22321" y="70683"/>
                  </a:lnTo>
                  <a:lnTo>
                    <a:pt x="22702" y="70874"/>
                  </a:lnTo>
                  <a:lnTo>
                    <a:pt x="22988" y="70969"/>
                  </a:lnTo>
                  <a:lnTo>
                    <a:pt x="23752" y="70969"/>
                  </a:lnTo>
                  <a:lnTo>
                    <a:pt x="24038" y="70874"/>
                  </a:lnTo>
                  <a:lnTo>
                    <a:pt x="24419" y="70683"/>
                  </a:lnTo>
                  <a:lnTo>
                    <a:pt x="24705" y="70492"/>
                  </a:lnTo>
                  <a:lnTo>
                    <a:pt x="24897" y="70205"/>
                  </a:lnTo>
                  <a:lnTo>
                    <a:pt x="25088" y="69824"/>
                  </a:lnTo>
                  <a:lnTo>
                    <a:pt x="25183" y="69538"/>
                  </a:lnTo>
                  <a:lnTo>
                    <a:pt x="25183" y="69157"/>
                  </a:lnTo>
                  <a:lnTo>
                    <a:pt x="25183" y="68775"/>
                  </a:lnTo>
                  <a:lnTo>
                    <a:pt x="25088" y="68488"/>
                  </a:lnTo>
                  <a:lnTo>
                    <a:pt x="24897" y="68107"/>
                  </a:lnTo>
                  <a:lnTo>
                    <a:pt x="24705" y="67821"/>
                  </a:lnTo>
                  <a:lnTo>
                    <a:pt x="24419" y="67630"/>
                  </a:lnTo>
                  <a:lnTo>
                    <a:pt x="24038" y="67440"/>
                  </a:lnTo>
                  <a:lnTo>
                    <a:pt x="23752" y="67344"/>
                  </a:lnTo>
                  <a:close/>
                  <a:moveTo>
                    <a:pt x="32145" y="67344"/>
                  </a:moveTo>
                  <a:lnTo>
                    <a:pt x="31859" y="67440"/>
                  </a:lnTo>
                  <a:lnTo>
                    <a:pt x="31478" y="67630"/>
                  </a:lnTo>
                  <a:lnTo>
                    <a:pt x="31192" y="67821"/>
                  </a:lnTo>
                  <a:lnTo>
                    <a:pt x="31001" y="68107"/>
                  </a:lnTo>
                  <a:lnTo>
                    <a:pt x="30811" y="68488"/>
                  </a:lnTo>
                  <a:lnTo>
                    <a:pt x="30714" y="68775"/>
                  </a:lnTo>
                  <a:lnTo>
                    <a:pt x="30714" y="69157"/>
                  </a:lnTo>
                  <a:lnTo>
                    <a:pt x="30714" y="69538"/>
                  </a:lnTo>
                  <a:lnTo>
                    <a:pt x="30811" y="69824"/>
                  </a:lnTo>
                  <a:lnTo>
                    <a:pt x="31001" y="70205"/>
                  </a:lnTo>
                  <a:lnTo>
                    <a:pt x="31192" y="70492"/>
                  </a:lnTo>
                  <a:lnTo>
                    <a:pt x="31478" y="70683"/>
                  </a:lnTo>
                  <a:lnTo>
                    <a:pt x="31859" y="70874"/>
                  </a:lnTo>
                  <a:lnTo>
                    <a:pt x="32145" y="70969"/>
                  </a:lnTo>
                  <a:lnTo>
                    <a:pt x="32909" y="70969"/>
                  </a:lnTo>
                  <a:lnTo>
                    <a:pt x="33195" y="70874"/>
                  </a:lnTo>
                  <a:lnTo>
                    <a:pt x="33578" y="70683"/>
                  </a:lnTo>
                  <a:lnTo>
                    <a:pt x="33864" y="70492"/>
                  </a:lnTo>
                  <a:lnTo>
                    <a:pt x="34053" y="70205"/>
                  </a:lnTo>
                  <a:lnTo>
                    <a:pt x="34245" y="69824"/>
                  </a:lnTo>
                  <a:lnTo>
                    <a:pt x="34340" y="69538"/>
                  </a:lnTo>
                  <a:lnTo>
                    <a:pt x="34340" y="69157"/>
                  </a:lnTo>
                  <a:lnTo>
                    <a:pt x="34340" y="68775"/>
                  </a:lnTo>
                  <a:lnTo>
                    <a:pt x="34245" y="68488"/>
                  </a:lnTo>
                  <a:lnTo>
                    <a:pt x="34053" y="68107"/>
                  </a:lnTo>
                  <a:lnTo>
                    <a:pt x="33864" y="67821"/>
                  </a:lnTo>
                  <a:lnTo>
                    <a:pt x="33578" y="67630"/>
                  </a:lnTo>
                  <a:lnTo>
                    <a:pt x="33195" y="67440"/>
                  </a:lnTo>
                  <a:lnTo>
                    <a:pt x="32909" y="67344"/>
                  </a:lnTo>
                  <a:close/>
                  <a:moveTo>
                    <a:pt x="41304" y="67344"/>
                  </a:moveTo>
                  <a:lnTo>
                    <a:pt x="41018" y="67440"/>
                  </a:lnTo>
                  <a:lnTo>
                    <a:pt x="40635" y="67630"/>
                  </a:lnTo>
                  <a:lnTo>
                    <a:pt x="40349" y="67821"/>
                  </a:lnTo>
                  <a:lnTo>
                    <a:pt x="40159" y="68107"/>
                  </a:lnTo>
                  <a:lnTo>
                    <a:pt x="39968" y="68488"/>
                  </a:lnTo>
                  <a:lnTo>
                    <a:pt x="39873" y="68775"/>
                  </a:lnTo>
                  <a:lnTo>
                    <a:pt x="39873" y="69157"/>
                  </a:lnTo>
                  <a:lnTo>
                    <a:pt x="39873" y="69538"/>
                  </a:lnTo>
                  <a:lnTo>
                    <a:pt x="39968" y="69824"/>
                  </a:lnTo>
                  <a:lnTo>
                    <a:pt x="40159" y="70205"/>
                  </a:lnTo>
                  <a:lnTo>
                    <a:pt x="40349" y="70492"/>
                  </a:lnTo>
                  <a:lnTo>
                    <a:pt x="40635" y="70683"/>
                  </a:lnTo>
                  <a:lnTo>
                    <a:pt x="41018" y="70874"/>
                  </a:lnTo>
                  <a:lnTo>
                    <a:pt x="41304" y="70969"/>
                  </a:lnTo>
                  <a:lnTo>
                    <a:pt x="42066" y="70969"/>
                  </a:lnTo>
                  <a:lnTo>
                    <a:pt x="42352" y="70874"/>
                  </a:lnTo>
                  <a:lnTo>
                    <a:pt x="42735" y="70683"/>
                  </a:lnTo>
                  <a:lnTo>
                    <a:pt x="43021" y="70492"/>
                  </a:lnTo>
                  <a:lnTo>
                    <a:pt x="43210" y="70205"/>
                  </a:lnTo>
                  <a:lnTo>
                    <a:pt x="43402" y="69824"/>
                  </a:lnTo>
                  <a:lnTo>
                    <a:pt x="43497" y="69538"/>
                  </a:lnTo>
                  <a:lnTo>
                    <a:pt x="43497" y="69157"/>
                  </a:lnTo>
                  <a:lnTo>
                    <a:pt x="43497" y="68775"/>
                  </a:lnTo>
                  <a:lnTo>
                    <a:pt x="43402" y="68488"/>
                  </a:lnTo>
                  <a:lnTo>
                    <a:pt x="43210" y="68107"/>
                  </a:lnTo>
                  <a:lnTo>
                    <a:pt x="43021" y="67821"/>
                  </a:lnTo>
                  <a:lnTo>
                    <a:pt x="42735" y="67630"/>
                  </a:lnTo>
                  <a:lnTo>
                    <a:pt x="42352" y="67440"/>
                  </a:lnTo>
                  <a:lnTo>
                    <a:pt x="42066" y="67344"/>
                  </a:lnTo>
                  <a:close/>
                  <a:moveTo>
                    <a:pt x="50461" y="67344"/>
                  </a:moveTo>
                  <a:lnTo>
                    <a:pt x="50175" y="67440"/>
                  </a:lnTo>
                  <a:lnTo>
                    <a:pt x="49794" y="67630"/>
                  </a:lnTo>
                  <a:lnTo>
                    <a:pt x="49507" y="67821"/>
                  </a:lnTo>
                  <a:lnTo>
                    <a:pt x="49316" y="68107"/>
                  </a:lnTo>
                  <a:lnTo>
                    <a:pt x="49125" y="68488"/>
                  </a:lnTo>
                  <a:lnTo>
                    <a:pt x="49030" y="68775"/>
                  </a:lnTo>
                  <a:lnTo>
                    <a:pt x="49030" y="69157"/>
                  </a:lnTo>
                  <a:lnTo>
                    <a:pt x="49030" y="69538"/>
                  </a:lnTo>
                  <a:lnTo>
                    <a:pt x="49125" y="69824"/>
                  </a:lnTo>
                  <a:lnTo>
                    <a:pt x="49316" y="70205"/>
                  </a:lnTo>
                  <a:lnTo>
                    <a:pt x="49507" y="70492"/>
                  </a:lnTo>
                  <a:lnTo>
                    <a:pt x="49794" y="70683"/>
                  </a:lnTo>
                  <a:lnTo>
                    <a:pt x="50175" y="70874"/>
                  </a:lnTo>
                  <a:lnTo>
                    <a:pt x="50461" y="70969"/>
                  </a:lnTo>
                  <a:lnTo>
                    <a:pt x="51224" y="70969"/>
                  </a:lnTo>
                  <a:lnTo>
                    <a:pt x="51511" y="70874"/>
                  </a:lnTo>
                  <a:lnTo>
                    <a:pt x="51892" y="70683"/>
                  </a:lnTo>
                  <a:lnTo>
                    <a:pt x="52178" y="70492"/>
                  </a:lnTo>
                  <a:lnTo>
                    <a:pt x="52369" y="70205"/>
                  </a:lnTo>
                  <a:lnTo>
                    <a:pt x="52559" y="69824"/>
                  </a:lnTo>
                  <a:lnTo>
                    <a:pt x="52655" y="69538"/>
                  </a:lnTo>
                  <a:lnTo>
                    <a:pt x="52655" y="69157"/>
                  </a:lnTo>
                  <a:lnTo>
                    <a:pt x="52655" y="68775"/>
                  </a:lnTo>
                  <a:lnTo>
                    <a:pt x="52559" y="68488"/>
                  </a:lnTo>
                  <a:lnTo>
                    <a:pt x="52369" y="68107"/>
                  </a:lnTo>
                  <a:lnTo>
                    <a:pt x="52178" y="67821"/>
                  </a:lnTo>
                  <a:lnTo>
                    <a:pt x="51892" y="67630"/>
                  </a:lnTo>
                  <a:lnTo>
                    <a:pt x="51511" y="67440"/>
                  </a:lnTo>
                  <a:lnTo>
                    <a:pt x="51224" y="67344"/>
                  </a:lnTo>
                  <a:close/>
                  <a:moveTo>
                    <a:pt x="59618" y="67344"/>
                  </a:moveTo>
                  <a:lnTo>
                    <a:pt x="59332" y="67440"/>
                  </a:lnTo>
                  <a:lnTo>
                    <a:pt x="58951" y="67630"/>
                  </a:lnTo>
                  <a:lnTo>
                    <a:pt x="58664" y="67821"/>
                  </a:lnTo>
                  <a:lnTo>
                    <a:pt x="58473" y="68107"/>
                  </a:lnTo>
                  <a:lnTo>
                    <a:pt x="58282" y="68488"/>
                  </a:lnTo>
                  <a:lnTo>
                    <a:pt x="58187" y="68775"/>
                  </a:lnTo>
                  <a:lnTo>
                    <a:pt x="58187" y="69157"/>
                  </a:lnTo>
                  <a:lnTo>
                    <a:pt x="58187" y="69538"/>
                  </a:lnTo>
                  <a:lnTo>
                    <a:pt x="58282" y="69824"/>
                  </a:lnTo>
                  <a:lnTo>
                    <a:pt x="58473" y="70205"/>
                  </a:lnTo>
                  <a:lnTo>
                    <a:pt x="58664" y="70492"/>
                  </a:lnTo>
                  <a:lnTo>
                    <a:pt x="58951" y="70683"/>
                  </a:lnTo>
                  <a:lnTo>
                    <a:pt x="59332" y="70874"/>
                  </a:lnTo>
                  <a:lnTo>
                    <a:pt x="59618" y="70969"/>
                  </a:lnTo>
                  <a:lnTo>
                    <a:pt x="60381" y="70969"/>
                  </a:lnTo>
                  <a:lnTo>
                    <a:pt x="60667" y="70874"/>
                  </a:lnTo>
                  <a:lnTo>
                    <a:pt x="61048" y="70683"/>
                  </a:lnTo>
                  <a:lnTo>
                    <a:pt x="61335" y="70492"/>
                  </a:lnTo>
                  <a:lnTo>
                    <a:pt x="61526" y="70205"/>
                  </a:lnTo>
                  <a:lnTo>
                    <a:pt x="61717" y="69824"/>
                  </a:lnTo>
                  <a:lnTo>
                    <a:pt x="61812" y="69538"/>
                  </a:lnTo>
                  <a:lnTo>
                    <a:pt x="61812" y="69157"/>
                  </a:lnTo>
                  <a:lnTo>
                    <a:pt x="61812" y="68775"/>
                  </a:lnTo>
                  <a:lnTo>
                    <a:pt x="61717" y="68488"/>
                  </a:lnTo>
                  <a:lnTo>
                    <a:pt x="61526" y="68107"/>
                  </a:lnTo>
                  <a:lnTo>
                    <a:pt x="61335" y="67821"/>
                  </a:lnTo>
                  <a:lnTo>
                    <a:pt x="61048" y="67630"/>
                  </a:lnTo>
                  <a:lnTo>
                    <a:pt x="60667" y="67440"/>
                  </a:lnTo>
                  <a:lnTo>
                    <a:pt x="60381" y="67344"/>
                  </a:lnTo>
                  <a:close/>
                  <a:moveTo>
                    <a:pt x="68775" y="67344"/>
                  </a:moveTo>
                  <a:lnTo>
                    <a:pt x="68488" y="67440"/>
                  </a:lnTo>
                  <a:lnTo>
                    <a:pt x="68107" y="67630"/>
                  </a:lnTo>
                  <a:lnTo>
                    <a:pt x="67821" y="67821"/>
                  </a:lnTo>
                  <a:lnTo>
                    <a:pt x="67630" y="68107"/>
                  </a:lnTo>
                  <a:lnTo>
                    <a:pt x="67440" y="68488"/>
                  </a:lnTo>
                  <a:lnTo>
                    <a:pt x="67344" y="68775"/>
                  </a:lnTo>
                  <a:lnTo>
                    <a:pt x="67344" y="69157"/>
                  </a:lnTo>
                  <a:lnTo>
                    <a:pt x="67344" y="69538"/>
                  </a:lnTo>
                  <a:lnTo>
                    <a:pt x="67440" y="69824"/>
                  </a:lnTo>
                  <a:lnTo>
                    <a:pt x="67630" y="70205"/>
                  </a:lnTo>
                  <a:lnTo>
                    <a:pt x="67821" y="70492"/>
                  </a:lnTo>
                  <a:lnTo>
                    <a:pt x="68107" y="70683"/>
                  </a:lnTo>
                  <a:lnTo>
                    <a:pt x="68488" y="70874"/>
                  </a:lnTo>
                  <a:lnTo>
                    <a:pt x="68775" y="70969"/>
                  </a:lnTo>
                  <a:lnTo>
                    <a:pt x="69538" y="70969"/>
                  </a:lnTo>
                  <a:lnTo>
                    <a:pt x="69824" y="70874"/>
                  </a:lnTo>
                  <a:lnTo>
                    <a:pt x="70205" y="70683"/>
                  </a:lnTo>
                  <a:lnTo>
                    <a:pt x="70492" y="70492"/>
                  </a:lnTo>
                  <a:lnTo>
                    <a:pt x="70683" y="70205"/>
                  </a:lnTo>
                  <a:lnTo>
                    <a:pt x="70874" y="69824"/>
                  </a:lnTo>
                  <a:lnTo>
                    <a:pt x="70969" y="69538"/>
                  </a:lnTo>
                  <a:lnTo>
                    <a:pt x="70969" y="69157"/>
                  </a:lnTo>
                  <a:lnTo>
                    <a:pt x="70969" y="68775"/>
                  </a:lnTo>
                  <a:lnTo>
                    <a:pt x="70874" y="68488"/>
                  </a:lnTo>
                  <a:lnTo>
                    <a:pt x="70683" y="68107"/>
                  </a:lnTo>
                  <a:lnTo>
                    <a:pt x="70492" y="67821"/>
                  </a:lnTo>
                  <a:lnTo>
                    <a:pt x="70205" y="67630"/>
                  </a:lnTo>
                  <a:lnTo>
                    <a:pt x="69824" y="67440"/>
                  </a:lnTo>
                  <a:lnTo>
                    <a:pt x="69538" y="67344"/>
                  </a:lnTo>
                  <a:close/>
                  <a:moveTo>
                    <a:pt x="77933" y="67344"/>
                  </a:moveTo>
                  <a:lnTo>
                    <a:pt x="77647" y="67440"/>
                  </a:lnTo>
                  <a:lnTo>
                    <a:pt x="77264" y="67630"/>
                  </a:lnTo>
                  <a:lnTo>
                    <a:pt x="76978" y="67821"/>
                  </a:lnTo>
                  <a:lnTo>
                    <a:pt x="76789" y="68107"/>
                  </a:lnTo>
                  <a:lnTo>
                    <a:pt x="76597" y="68488"/>
                  </a:lnTo>
                  <a:lnTo>
                    <a:pt x="76502" y="68775"/>
                  </a:lnTo>
                  <a:lnTo>
                    <a:pt x="76502" y="69157"/>
                  </a:lnTo>
                  <a:lnTo>
                    <a:pt x="76502" y="69538"/>
                  </a:lnTo>
                  <a:lnTo>
                    <a:pt x="76597" y="69824"/>
                  </a:lnTo>
                  <a:lnTo>
                    <a:pt x="76789" y="70205"/>
                  </a:lnTo>
                  <a:lnTo>
                    <a:pt x="76978" y="70492"/>
                  </a:lnTo>
                  <a:lnTo>
                    <a:pt x="77264" y="70683"/>
                  </a:lnTo>
                  <a:lnTo>
                    <a:pt x="77647" y="70874"/>
                  </a:lnTo>
                  <a:lnTo>
                    <a:pt x="77933" y="70969"/>
                  </a:lnTo>
                  <a:lnTo>
                    <a:pt x="78695" y="70969"/>
                  </a:lnTo>
                  <a:lnTo>
                    <a:pt x="78981" y="70874"/>
                  </a:lnTo>
                  <a:lnTo>
                    <a:pt x="79364" y="70683"/>
                  </a:lnTo>
                  <a:lnTo>
                    <a:pt x="79650" y="70492"/>
                  </a:lnTo>
                  <a:lnTo>
                    <a:pt x="79840" y="70205"/>
                  </a:lnTo>
                  <a:lnTo>
                    <a:pt x="80031" y="69824"/>
                  </a:lnTo>
                  <a:lnTo>
                    <a:pt x="80126" y="69538"/>
                  </a:lnTo>
                  <a:lnTo>
                    <a:pt x="80126" y="69157"/>
                  </a:lnTo>
                  <a:lnTo>
                    <a:pt x="80126" y="68775"/>
                  </a:lnTo>
                  <a:lnTo>
                    <a:pt x="80031" y="68488"/>
                  </a:lnTo>
                  <a:lnTo>
                    <a:pt x="79840" y="68107"/>
                  </a:lnTo>
                  <a:lnTo>
                    <a:pt x="79650" y="67821"/>
                  </a:lnTo>
                  <a:lnTo>
                    <a:pt x="79364" y="67630"/>
                  </a:lnTo>
                  <a:lnTo>
                    <a:pt x="78981" y="67440"/>
                  </a:lnTo>
                  <a:lnTo>
                    <a:pt x="78695" y="67344"/>
                  </a:lnTo>
                  <a:close/>
                  <a:moveTo>
                    <a:pt x="87090" y="67344"/>
                  </a:moveTo>
                  <a:lnTo>
                    <a:pt x="86804" y="67440"/>
                  </a:lnTo>
                  <a:lnTo>
                    <a:pt x="86423" y="67630"/>
                  </a:lnTo>
                  <a:lnTo>
                    <a:pt x="86135" y="67821"/>
                  </a:lnTo>
                  <a:lnTo>
                    <a:pt x="85946" y="68107"/>
                  </a:lnTo>
                  <a:lnTo>
                    <a:pt x="85754" y="68488"/>
                  </a:lnTo>
                  <a:lnTo>
                    <a:pt x="85659" y="68775"/>
                  </a:lnTo>
                  <a:lnTo>
                    <a:pt x="85659" y="69157"/>
                  </a:lnTo>
                  <a:lnTo>
                    <a:pt x="85659" y="69538"/>
                  </a:lnTo>
                  <a:lnTo>
                    <a:pt x="85754" y="69824"/>
                  </a:lnTo>
                  <a:lnTo>
                    <a:pt x="85946" y="70205"/>
                  </a:lnTo>
                  <a:lnTo>
                    <a:pt x="86135" y="70492"/>
                  </a:lnTo>
                  <a:lnTo>
                    <a:pt x="86423" y="70683"/>
                  </a:lnTo>
                  <a:lnTo>
                    <a:pt x="86804" y="70874"/>
                  </a:lnTo>
                  <a:lnTo>
                    <a:pt x="87090" y="70969"/>
                  </a:lnTo>
                  <a:lnTo>
                    <a:pt x="87854" y="70969"/>
                  </a:lnTo>
                  <a:lnTo>
                    <a:pt x="88140" y="70874"/>
                  </a:lnTo>
                  <a:lnTo>
                    <a:pt x="88521" y="70683"/>
                  </a:lnTo>
                  <a:lnTo>
                    <a:pt x="88807" y="70492"/>
                  </a:lnTo>
                  <a:lnTo>
                    <a:pt x="88998" y="70205"/>
                  </a:lnTo>
                  <a:lnTo>
                    <a:pt x="89188" y="69824"/>
                  </a:lnTo>
                  <a:lnTo>
                    <a:pt x="89285" y="69538"/>
                  </a:lnTo>
                  <a:lnTo>
                    <a:pt x="89285" y="69157"/>
                  </a:lnTo>
                  <a:lnTo>
                    <a:pt x="89285" y="68775"/>
                  </a:lnTo>
                  <a:lnTo>
                    <a:pt x="89188" y="68488"/>
                  </a:lnTo>
                  <a:lnTo>
                    <a:pt x="88998" y="68107"/>
                  </a:lnTo>
                  <a:lnTo>
                    <a:pt x="88807" y="67821"/>
                  </a:lnTo>
                  <a:lnTo>
                    <a:pt x="88521" y="67630"/>
                  </a:lnTo>
                  <a:lnTo>
                    <a:pt x="88140" y="67440"/>
                  </a:lnTo>
                  <a:lnTo>
                    <a:pt x="87854" y="67344"/>
                  </a:lnTo>
                  <a:close/>
                  <a:moveTo>
                    <a:pt x="96247" y="67344"/>
                  </a:moveTo>
                  <a:lnTo>
                    <a:pt x="95961" y="67440"/>
                  </a:lnTo>
                  <a:lnTo>
                    <a:pt x="95580" y="67630"/>
                  </a:lnTo>
                  <a:lnTo>
                    <a:pt x="95294" y="67821"/>
                  </a:lnTo>
                  <a:lnTo>
                    <a:pt x="95102" y="68107"/>
                  </a:lnTo>
                  <a:lnTo>
                    <a:pt x="94911" y="68488"/>
                  </a:lnTo>
                  <a:lnTo>
                    <a:pt x="94816" y="68775"/>
                  </a:lnTo>
                  <a:lnTo>
                    <a:pt x="94816" y="69157"/>
                  </a:lnTo>
                  <a:lnTo>
                    <a:pt x="94816" y="69538"/>
                  </a:lnTo>
                  <a:lnTo>
                    <a:pt x="94911" y="69824"/>
                  </a:lnTo>
                  <a:lnTo>
                    <a:pt x="95102" y="70205"/>
                  </a:lnTo>
                  <a:lnTo>
                    <a:pt x="95294" y="70492"/>
                  </a:lnTo>
                  <a:lnTo>
                    <a:pt x="95580" y="70683"/>
                  </a:lnTo>
                  <a:lnTo>
                    <a:pt x="95961" y="70874"/>
                  </a:lnTo>
                  <a:lnTo>
                    <a:pt x="96247" y="70969"/>
                  </a:lnTo>
                  <a:lnTo>
                    <a:pt x="97011" y="70969"/>
                  </a:lnTo>
                  <a:lnTo>
                    <a:pt x="97297" y="70874"/>
                  </a:lnTo>
                  <a:lnTo>
                    <a:pt x="97678" y="70683"/>
                  </a:lnTo>
                  <a:lnTo>
                    <a:pt x="97964" y="70492"/>
                  </a:lnTo>
                  <a:lnTo>
                    <a:pt x="98155" y="70205"/>
                  </a:lnTo>
                  <a:lnTo>
                    <a:pt x="98345" y="69824"/>
                  </a:lnTo>
                  <a:lnTo>
                    <a:pt x="98441" y="69538"/>
                  </a:lnTo>
                  <a:lnTo>
                    <a:pt x="98441" y="69157"/>
                  </a:lnTo>
                  <a:lnTo>
                    <a:pt x="98441" y="68775"/>
                  </a:lnTo>
                  <a:lnTo>
                    <a:pt x="98345" y="68488"/>
                  </a:lnTo>
                  <a:lnTo>
                    <a:pt x="98155" y="68107"/>
                  </a:lnTo>
                  <a:lnTo>
                    <a:pt x="97964" y="67821"/>
                  </a:lnTo>
                  <a:lnTo>
                    <a:pt x="97678" y="67630"/>
                  </a:lnTo>
                  <a:lnTo>
                    <a:pt x="97297" y="67440"/>
                  </a:lnTo>
                  <a:lnTo>
                    <a:pt x="97011" y="67344"/>
                  </a:lnTo>
                  <a:close/>
                  <a:moveTo>
                    <a:pt x="105404" y="67344"/>
                  </a:moveTo>
                  <a:lnTo>
                    <a:pt x="105118" y="67440"/>
                  </a:lnTo>
                  <a:lnTo>
                    <a:pt x="104737" y="67630"/>
                  </a:lnTo>
                  <a:lnTo>
                    <a:pt x="104451" y="67821"/>
                  </a:lnTo>
                  <a:lnTo>
                    <a:pt x="104259" y="68107"/>
                  </a:lnTo>
                  <a:lnTo>
                    <a:pt x="104070" y="68488"/>
                  </a:lnTo>
                  <a:lnTo>
                    <a:pt x="103973" y="68775"/>
                  </a:lnTo>
                  <a:lnTo>
                    <a:pt x="103973" y="69157"/>
                  </a:lnTo>
                  <a:lnTo>
                    <a:pt x="103973" y="69538"/>
                  </a:lnTo>
                  <a:lnTo>
                    <a:pt x="104070" y="69824"/>
                  </a:lnTo>
                  <a:lnTo>
                    <a:pt x="104259" y="70205"/>
                  </a:lnTo>
                  <a:lnTo>
                    <a:pt x="104451" y="70492"/>
                  </a:lnTo>
                  <a:lnTo>
                    <a:pt x="104737" y="70683"/>
                  </a:lnTo>
                  <a:lnTo>
                    <a:pt x="105118" y="70874"/>
                  </a:lnTo>
                  <a:lnTo>
                    <a:pt x="105404" y="70969"/>
                  </a:lnTo>
                  <a:lnTo>
                    <a:pt x="106168" y="70969"/>
                  </a:lnTo>
                  <a:lnTo>
                    <a:pt x="106454" y="70874"/>
                  </a:lnTo>
                  <a:lnTo>
                    <a:pt x="106835" y="70683"/>
                  </a:lnTo>
                  <a:lnTo>
                    <a:pt x="107121" y="70492"/>
                  </a:lnTo>
                  <a:lnTo>
                    <a:pt x="107312" y="70205"/>
                  </a:lnTo>
                  <a:lnTo>
                    <a:pt x="107504" y="69824"/>
                  </a:lnTo>
                  <a:lnTo>
                    <a:pt x="107598" y="69538"/>
                  </a:lnTo>
                  <a:lnTo>
                    <a:pt x="107598" y="69157"/>
                  </a:lnTo>
                  <a:lnTo>
                    <a:pt x="107598" y="68775"/>
                  </a:lnTo>
                  <a:lnTo>
                    <a:pt x="107504" y="68488"/>
                  </a:lnTo>
                  <a:lnTo>
                    <a:pt x="107312" y="68107"/>
                  </a:lnTo>
                  <a:lnTo>
                    <a:pt x="107121" y="67821"/>
                  </a:lnTo>
                  <a:lnTo>
                    <a:pt x="106835" y="67630"/>
                  </a:lnTo>
                  <a:lnTo>
                    <a:pt x="106454" y="67440"/>
                  </a:lnTo>
                  <a:lnTo>
                    <a:pt x="106168" y="67344"/>
                  </a:lnTo>
                  <a:close/>
                  <a:moveTo>
                    <a:pt x="114563" y="67344"/>
                  </a:moveTo>
                  <a:lnTo>
                    <a:pt x="114276" y="67440"/>
                  </a:lnTo>
                  <a:lnTo>
                    <a:pt x="113894" y="67630"/>
                  </a:lnTo>
                  <a:lnTo>
                    <a:pt x="113608" y="67821"/>
                  </a:lnTo>
                  <a:lnTo>
                    <a:pt x="113418" y="68107"/>
                  </a:lnTo>
                  <a:lnTo>
                    <a:pt x="113227" y="68488"/>
                  </a:lnTo>
                  <a:lnTo>
                    <a:pt x="113132" y="68775"/>
                  </a:lnTo>
                  <a:lnTo>
                    <a:pt x="113132" y="69157"/>
                  </a:lnTo>
                  <a:lnTo>
                    <a:pt x="113132" y="69538"/>
                  </a:lnTo>
                  <a:lnTo>
                    <a:pt x="113227" y="69824"/>
                  </a:lnTo>
                  <a:lnTo>
                    <a:pt x="113418" y="70205"/>
                  </a:lnTo>
                  <a:lnTo>
                    <a:pt x="113608" y="70492"/>
                  </a:lnTo>
                  <a:lnTo>
                    <a:pt x="113894" y="70683"/>
                  </a:lnTo>
                  <a:lnTo>
                    <a:pt x="114276" y="70874"/>
                  </a:lnTo>
                  <a:lnTo>
                    <a:pt x="114563" y="70969"/>
                  </a:lnTo>
                  <a:lnTo>
                    <a:pt x="115325" y="70969"/>
                  </a:lnTo>
                  <a:lnTo>
                    <a:pt x="115611" y="70874"/>
                  </a:lnTo>
                  <a:lnTo>
                    <a:pt x="115993" y="70683"/>
                  </a:lnTo>
                  <a:lnTo>
                    <a:pt x="116279" y="70492"/>
                  </a:lnTo>
                  <a:lnTo>
                    <a:pt x="116469" y="70205"/>
                  </a:lnTo>
                  <a:lnTo>
                    <a:pt x="116661" y="69824"/>
                  </a:lnTo>
                  <a:lnTo>
                    <a:pt x="116755" y="69538"/>
                  </a:lnTo>
                  <a:lnTo>
                    <a:pt x="116755" y="69157"/>
                  </a:lnTo>
                  <a:lnTo>
                    <a:pt x="116755" y="68775"/>
                  </a:lnTo>
                  <a:lnTo>
                    <a:pt x="116661" y="68488"/>
                  </a:lnTo>
                  <a:lnTo>
                    <a:pt x="116469" y="68107"/>
                  </a:lnTo>
                  <a:lnTo>
                    <a:pt x="116279" y="67821"/>
                  </a:lnTo>
                  <a:lnTo>
                    <a:pt x="115993" y="67630"/>
                  </a:lnTo>
                  <a:lnTo>
                    <a:pt x="115611" y="67440"/>
                  </a:lnTo>
                  <a:lnTo>
                    <a:pt x="115325" y="67344"/>
                  </a:lnTo>
                  <a:close/>
                  <a:moveTo>
                    <a:pt x="1144" y="72019"/>
                  </a:moveTo>
                  <a:lnTo>
                    <a:pt x="1813" y="74975"/>
                  </a:lnTo>
                  <a:lnTo>
                    <a:pt x="2003" y="74689"/>
                  </a:lnTo>
                  <a:lnTo>
                    <a:pt x="2194" y="74403"/>
                  </a:lnTo>
                  <a:lnTo>
                    <a:pt x="2289" y="74117"/>
                  </a:lnTo>
                  <a:lnTo>
                    <a:pt x="2289" y="73736"/>
                  </a:lnTo>
                  <a:lnTo>
                    <a:pt x="2194" y="73163"/>
                  </a:lnTo>
                  <a:lnTo>
                    <a:pt x="2003" y="72686"/>
                  </a:lnTo>
                  <a:lnTo>
                    <a:pt x="1622" y="72305"/>
                  </a:lnTo>
                  <a:lnTo>
                    <a:pt x="1144" y="72019"/>
                  </a:lnTo>
                  <a:close/>
                  <a:moveTo>
                    <a:pt x="118855" y="72019"/>
                  </a:moveTo>
                  <a:lnTo>
                    <a:pt x="118377" y="72305"/>
                  </a:lnTo>
                  <a:lnTo>
                    <a:pt x="117996" y="72686"/>
                  </a:lnTo>
                  <a:lnTo>
                    <a:pt x="117805" y="73163"/>
                  </a:lnTo>
                  <a:lnTo>
                    <a:pt x="117710" y="73736"/>
                  </a:lnTo>
                  <a:lnTo>
                    <a:pt x="117710" y="74117"/>
                  </a:lnTo>
                  <a:lnTo>
                    <a:pt x="117805" y="74403"/>
                  </a:lnTo>
                  <a:lnTo>
                    <a:pt x="117996" y="74784"/>
                  </a:lnTo>
                  <a:lnTo>
                    <a:pt x="118186" y="74975"/>
                  </a:lnTo>
                  <a:lnTo>
                    <a:pt x="118855" y="72019"/>
                  </a:lnTo>
                  <a:close/>
                  <a:moveTo>
                    <a:pt x="9253" y="71922"/>
                  </a:moveTo>
                  <a:lnTo>
                    <a:pt x="8967" y="72019"/>
                  </a:lnTo>
                  <a:lnTo>
                    <a:pt x="8586" y="72209"/>
                  </a:lnTo>
                  <a:lnTo>
                    <a:pt x="8300" y="72400"/>
                  </a:lnTo>
                  <a:lnTo>
                    <a:pt x="8108" y="72686"/>
                  </a:lnTo>
                  <a:lnTo>
                    <a:pt x="7917" y="73067"/>
                  </a:lnTo>
                  <a:lnTo>
                    <a:pt x="7822" y="73353"/>
                  </a:lnTo>
                  <a:lnTo>
                    <a:pt x="7822" y="73736"/>
                  </a:lnTo>
                  <a:lnTo>
                    <a:pt x="7822" y="74117"/>
                  </a:lnTo>
                  <a:lnTo>
                    <a:pt x="7917" y="74403"/>
                  </a:lnTo>
                  <a:lnTo>
                    <a:pt x="8108" y="74784"/>
                  </a:lnTo>
                  <a:lnTo>
                    <a:pt x="8300" y="75070"/>
                  </a:lnTo>
                  <a:lnTo>
                    <a:pt x="8586" y="75261"/>
                  </a:lnTo>
                  <a:lnTo>
                    <a:pt x="8967" y="75453"/>
                  </a:lnTo>
                  <a:lnTo>
                    <a:pt x="9253" y="75548"/>
                  </a:lnTo>
                  <a:lnTo>
                    <a:pt x="10016" y="75548"/>
                  </a:lnTo>
                  <a:lnTo>
                    <a:pt x="10303" y="75453"/>
                  </a:lnTo>
                  <a:lnTo>
                    <a:pt x="10684" y="75261"/>
                  </a:lnTo>
                  <a:lnTo>
                    <a:pt x="10970" y="75070"/>
                  </a:lnTo>
                  <a:lnTo>
                    <a:pt x="11161" y="74784"/>
                  </a:lnTo>
                  <a:lnTo>
                    <a:pt x="11351" y="74403"/>
                  </a:lnTo>
                  <a:lnTo>
                    <a:pt x="11447" y="74117"/>
                  </a:lnTo>
                  <a:lnTo>
                    <a:pt x="11447" y="73736"/>
                  </a:lnTo>
                  <a:lnTo>
                    <a:pt x="11447" y="73353"/>
                  </a:lnTo>
                  <a:lnTo>
                    <a:pt x="11351" y="73067"/>
                  </a:lnTo>
                  <a:lnTo>
                    <a:pt x="11161" y="72686"/>
                  </a:lnTo>
                  <a:lnTo>
                    <a:pt x="10970" y="72400"/>
                  </a:lnTo>
                  <a:lnTo>
                    <a:pt x="10684" y="72209"/>
                  </a:lnTo>
                  <a:lnTo>
                    <a:pt x="10303" y="72019"/>
                  </a:lnTo>
                  <a:lnTo>
                    <a:pt x="10016" y="71922"/>
                  </a:lnTo>
                  <a:close/>
                  <a:moveTo>
                    <a:pt x="18410" y="71922"/>
                  </a:moveTo>
                  <a:lnTo>
                    <a:pt x="18124" y="72019"/>
                  </a:lnTo>
                  <a:lnTo>
                    <a:pt x="17743" y="72209"/>
                  </a:lnTo>
                  <a:lnTo>
                    <a:pt x="17457" y="72400"/>
                  </a:lnTo>
                  <a:lnTo>
                    <a:pt x="17265" y="72686"/>
                  </a:lnTo>
                  <a:lnTo>
                    <a:pt x="17074" y="73067"/>
                  </a:lnTo>
                  <a:lnTo>
                    <a:pt x="16979" y="73353"/>
                  </a:lnTo>
                  <a:lnTo>
                    <a:pt x="16979" y="73736"/>
                  </a:lnTo>
                  <a:lnTo>
                    <a:pt x="16979" y="74117"/>
                  </a:lnTo>
                  <a:lnTo>
                    <a:pt x="17074" y="74403"/>
                  </a:lnTo>
                  <a:lnTo>
                    <a:pt x="17265" y="74784"/>
                  </a:lnTo>
                  <a:lnTo>
                    <a:pt x="17457" y="75070"/>
                  </a:lnTo>
                  <a:lnTo>
                    <a:pt x="17743" y="75261"/>
                  </a:lnTo>
                  <a:lnTo>
                    <a:pt x="18124" y="75453"/>
                  </a:lnTo>
                  <a:lnTo>
                    <a:pt x="18410" y="75548"/>
                  </a:lnTo>
                  <a:lnTo>
                    <a:pt x="19173" y="75548"/>
                  </a:lnTo>
                  <a:lnTo>
                    <a:pt x="19460" y="75453"/>
                  </a:lnTo>
                  <a:lnTo>
                    <a:pt x="19841" y="75261"/>
                  </a:lnTo>
                  <a:lnTo>
                    <a:pt x="20127" y="75070"/>
                  </a:lnTo>
                  <a:lnTo>
                    <a:pt x="20318" y="74784"/>
                  </a:lnTo>
                  <a:lnTo>
                    <a:pt x="20509" y="74403"/>
                  </a:lnTo>
                  <a:lnTo>
                    <a:pt x="20604" y="74117"/>
                  </a:lnTo>
                  <a:lnTo>
                    <a:pt x="20604" y="73736"/>
                  </a:lnTo>
                  <a:lnTo>
                    <a:pt x="20604" y="73353"/>
                  </a:lnTo>
                  <a:lnTo>
                    <a:pt x="20509" y="73067"/>
                  </a:lnTo>
                  <a:lnTo>
                    <a:pt x="20318" y="72686"/>
                  </a:lnTo>
                  <a:lnTo>
                    <a:pt x="20127" y="72400"/>
                  </a:lnTo>
                  <a:lnTo>
                    <a:pt x="19841" y="72209"/>
                  </a:lnTo>
                  <a:lnTo>
                    <a:pt x="19460" y="72019"/>
                  </a:lnTo>
                  <a:lnTo>
                    <a:pt x="19173" y="71922"/>
                  </a:lnTo>
                  <a:close/>
                  <a:moveTo>
                    <a:pt x="27567" y="71922"/>
                  </a:moveTo>
                  <a:lnTo>
                    <a:pt x="27281" y="72019"/>
                  </a:lnTo>
                  <a:lnTo>
                    <a:pt x="26900" y="72209"/>
                  </a:lnTo>
                  <a:lnTo>
                    <a:pt x="26613" y="72400"/>
                  </a:lnTo>
                  <a:lnTo>
                    <a:pt x="26422" y="72686"/>
                  </a:lnTo>
                  <a:lnTo>
                    <a:pt x="26232" y="73067"/>
                  </a:lnTo>
                  <a:lnTo>
                    <a:pt x="26136" y="73353"/>
                  </a:lnTo>
                  <a:lnTo>
                    <a:pt x="26136" y="73736"/>
                  </a:lnTo>
                  <a:lnTo>
                    <a:pt x="26136" y="74117"/>
                  </a:lnTo>
                  <a:lnTo>
                    <a:pt x="26232" y="74403"/>
                  </a:lnTo>
                  <a:lnTo>
                    <a:pt x="26422" y="74784"/>
                  </a:lnTo>
                  <a:lnTo>
                    <a:pt x="26613" y="75070"/>
                  </a:lnTo>
                  <a:lnTo>
                    <a:pt x="26900" y="75261"/>
                  </a:lnTo>
                  <a:lnTo>
                    <a:pt x="27281" y="75453"/>
                  </a:lnTo>
                  <a:lnTo>
                    <a:pt x="27567" y="75548"/>
                  </a:lnTo>
                  <a:lnTo>
                    <a:pt x="28330" y="75548"/>
                  </a:lnTo>
                  <a:lnTo>
                    <a:pt x="28617" y="75453"/>
                  </a:lnTo>
                  <a:lnTo>
                    <a:pt x="28998" y="75261"/>
                  </a:lnTo>
                  <a:lnTo>
                    <a:pt x="29284" y="75070"/>
                  </a:lnTo>
                  <a:lnTo>
                    <a:pt x="29475" y="74784"/>
                  </a:lnTo>
                  <a:lnTo>
                    <a:pt x="29666" y="74403"/>
                  </a:lnTo>
                  <a:lnTo>
                    <a:pt x="29761" y="74117"/>
                  </a:lnTo>
                  <a:lnTo>
                    <a:pt x="29761" y="73736"/>
                  </a:lnTo>
                  <a:lnTo>
                    <a:pt x="29761" y="73353"/>
                  </a:lnTo>
                  <a:lnTo>
                    <a:pt x="29666" y="73067"/>
                  </a:lnTo>
                  <a:lnTo>
                    <a:pt x="29475" y="72686"/>
                  </a:lnTo>
                  <a:lnTo>
                    <a:pt x="29284" y="72400"/>
                  </a:lnTo>
                  <a:lnTo>
                    <a:pt x="28998" y="72209"/>
                  </a:lnTo>
                  <a:lnTo>
                    <a:pt x="28617" y="72019"/>
                  </a:lnTo>
                  <a:lnTo>
                    <a:pt x="28330" y="71922"/>
                  </a:lnTo>
                  <a:close/>
                  <a:moveTo>
                    <a:pt x="36725" y="71922"/>
                  </a:moveTo>
                  <a:lnTo>
                    <a:pt x="36439" y="72019"/>
                  </a:lnTo>
                  <a:lnTo>
                    <a:pt x="36057" y="72209"/>
                  </a:lnTo>
                  <a:lnTo>
                    <a:pt x="35770" y="72400"/>
                  </a:lnTo>
                  <a:lnTo>
                    <a:pt x="35581" y="72686"/>
                  </a:lnTo>
                  <a:lnTo>
                    <a:pt x="35389" y="73067"/>
                  </a:lnTo>
                  <a:lnTo>
                    <a:pt x="35295" y="73353"/>
                  </a:lnTo>
                  <a:lnTo>
                    <a:pt x="35295" y="73736"/>
                  </a:lnTo>
                  <a:lnTo>
                    <a:pt x="35295" y="74117"/>
                  </a:lnTo>
                  <a:lnTo>
                    <a:pt x="35389" y="74403"/>
                  </a:lnTo>
                  <a:lnTo>
                    <a:pt x="35581" y="74784"/>
                  </a:lnTo>
                  <a:lnTo>
                    <a:pt x="35770" y="75070"/>
                  </a:lnTo>
                  <a:lnTo>
                    <a:pt x="36057" y="75261"/>
                  </a:lnTo>
                  <a:lnTo>
                    <a:pt x="36439" y="75453"/>
                  </a:lnTo>
                  <a:lnTo>
                    <a:pt x="36725" y="75548"/>
                  </a:lnTo>
                  <a:lnTo>
                    <a:pt x="37487" y="75548"/>
                  </a:lnTo>
                  <a:lnTo>
                    <a:pt x="37774" y="75453"/>
                  </a:lnTo>
                  <a:lnTo>
                    <a:pt x="38156" y="75261"/>
                  </a:lnTo>
                  <a:lnTo>
                    <a:pt x="38442" y="75070"/>
                  </a:lnTo>
                  <a:lnTo>
                    <a:pt x="38632" y="74784"/>
                  </a:lnTo>
                  <a:lnTo>
                    <a:pt x="38823" y="74403"/>
                  </a:lnTo>
                  <a:lnTo>
                    <a:pt x="38918" y="74117"/>
                  </a:lnTo>
                  <a:lnTo>
                    <a:pt x="38918" y="73736"/>
                  </a:lnTo>
                  <a:lnTo>
                    <a:pt x="38918" y="73353"/>
                  </a:lnTo>
                  <a:lnTo>
                    <a:pt x="38823" y="73067"/>
                  </a:lnTo>
                  <a:lnTo>
                    <a:pt x="38632" y="72686"/>
                  </a:lnTo>
                  <a:lnTo>
                    <a:pt x="38442" y="72400"/>
                  </a:lnTo>
                  <a:lnTo>
                    <a:pt x="38156" y="72209"/>
                  </a:lnTo>
                  <a:lnTo>
                    <a:pt x="37774" y="72019"/>
                  </a:lnTo>
                  <a:lnTo>
                    <a:pt x="37487" y="71922"/>
                  </a:lnTo>
                  <a:close/>
                  <a:moveTo>
                    <a:pt x="45882" y="71922"/>
                  </a:moveTo>
                  <a:lnTo>
                    <a:pt x="45596" y="72019"/>
                  </a:lnTo>
                  <a:lnTo>
                    <a:pt x="45214" y="72209"/>
                  </a:lnTo>
                  <a:lnTo>
                    <a:pt x="44927" y="72400"/>
                  </a:lnTo>
                  <a:lnTo>
                    <a:pt x="44738" y="72686"/>
                  </a:lnTo>
                  <a:lnTo>
                    <a:pt x="44546" y="73067"/>
                  </a:lnTo>
                  <a:lnTo>
                    <a:pt x="44451" y="73353"/>
                  </a:lnTo>
                  <a:lnTo>
                    <a:pt x="44451" y="73736"/>
                  </a:lnTo>
                  <a:lnTo>
                    <a:pt x="44451" y="74117"/>
                  </a:lnTo>
                  <a:lnTo>
                    <a:pt x="44546" y="74403"/>
                  </a:lnTo>
                  <a:lnTo>
                    <a:pt x="44738" y="74784"/>
                  </a:lnTo>
                  <a:lnTo>
                    <a:pt x="44927" y="75070"/>
                  </a:lnTo>
                  <a:lnTo>
                    <a:pt x="45214" y="75261"/>
                  </a:lnTo>
                  <a:lnTo>
                    <a:pt x="45596" y="75453"/>
                  </a:lnTo>
                  <a:lnTo>
                    <a:pt x="45882" y="75548"/>
                  </a:lnTo>
                  <a:lnTo>
                    <a:pt x="46646" y="75548"/>
                  </a:lnTo>
                  <a:lnTo>
                    <a:pt x="46932" y="75453"/>
                  </a:lnTo>
                  <a:lnTo>
                    <a:pt x="47313" y="75261"/>
                  </a:lnTo>
                  <a:lnTo>
                    <a:pt x="47599" y="75070"/>
                  </a:lnTo>
                  <a:lnTo>
                    <a:pt x="47790" y="74784"/>
                  </a:lnTo>
                  <a:lnTo>
                    <a:pt x="47980" y="74403"/>
                  </a:lnTo>
                  <a:lnTo>
                    <a:pt x="48077" y="74117"/>
                  </a:lnTo>
                  <a:lnTo>
                    <a:pt x="48077" y="73736"/>
                  </a:lnTo>
                  <a:lnTo>
                    <a:pt x="48077" y="73353"/>
                  </a:lnTo>
                  <a:lnTo>
                    <a:pt x="47980" y="73067"/>
                  </a:lnTo>
                  <a:lnTo>
                    <a:pt x="47790" y="72686"/>
                  </a:lnTo>
                  <a:lnTo>
                    <a:pt x="47599" y="72400"/>
                  </a:lnTo>
                  <a:lnTo>
                    <a:pt x="47313" y="72209"/>
                  </a:lnTo>
                  <a:lnTo>
                    <a:pt x="46932" y="72019"/>
                  </a:lnTo>
                  <a:lnTo>
                    <a:pt x="46646" y="71922"/>
                  </a:lnTo>
                  <a:close/>
                  <a:moveTo>
                    <a:pt x="55039" y="71922"/>
                  </a:moveTo>
                  <a:lnTo>
                    <a:pt x="54753" y="72019"/>
                  </a:lnTo>
                  <a:lnTo>
                    <a:pt x="54372" y="72209"/>
                  </a:lnTo>
                  <a:lnTo>
                    <a:pt x="54086" y="72400"/>
                  </a:lnTo>
                  <a:lnTo>
                    <a:pt x="53895" y="72686"/>
                  </a:lnTo>
                  <a:lnTo>
                    <a:pt x="53703" y="73067"/>
                  </a:lnTo>
                  <a:lnTo>
                    <a:pt x="53608" y="73353"/>
                  </a:lnTo>
                  <a:lnTo>
                    <a:pt x="53608" y="73736"/>
                  </a:lnTo>
                  <a:lnTo>
                    <a:pt x="53608" y="74117"/>
                  </a:lnTo>
                  <a:lnTo>
                    <a:pt x="53703" y="74403"/>
                  </a:lnTo>
                  <a:lnTo>
                    <a:pt x="53895" y="74784"/>
                  </a:lnTo>
                  <a:lnTo>
                    <a:pt x="54086" y="75070"/>
                  </a:lnTo>
                  <a:lnTo>
                    <a:pt x="54372" y="75261"/>
                  </a:lnTo>
                  <a:lnTo>
                    <a:pt x="54753" y="75453"/>
                  </a:lnTo>
                  <a:lnTo>
                    <a:pt x="55039" y="75548"/>
                  </a:lnTo>
                  <a:lnTo>
                    <a:pt x="55803" y="75548"/>
                  </a:lnTo>
                  <a:lnTo>
                    <a:pt x="56089" y="75453"/>
                  </a:lnTo>
                  <a:lnTo>
                    <a:pt x="56470" y="75261"/>
                  </a:lnTo>
                  <a:lnTo>
                    <a:pt x="56756" y="75070"/>
                  </a:lnTo>
                  <a:lnTo>
                    <a:pt x="56947" y="74784"/>
                  </a:lnTo>
                  <a:lnTo>
                    <a:pt x="57137" y="74403"/>
                  </a:lnTo>
                  <a:lnTo>
                    <a:pt x="57234" y="74117"/>
                  </a:lnTo>
                  <a:lnTo>
                    <a:pt x="57234" y="73736"/>
                  </a:lnTo>
                  <a:lnTo>
                    <a:pt x="57234" y="73353"/>
                  </a:lnTo>
                  <a:lnTo>
                    <a:pt x="57137" y="73067"/>
                  </a:lnTo>
                  <a:lnTo>
                    <a:pt x="56947" y="72686"/>
                  </a:lnTo>
                  <a:lnTo>
                    <a:pt x="56756" y="72400"/>
                  </a:lnTo>
                  <a:lnTo>
                    <a:pt x="56470" y="72209"/>
                  </a:lnTo>
                  <a:lnTo>
                    <a:pt x="56089" y="72019"/>
                  </a:lnTo>
                  <a:lnTo>
                    <a:pt x="55803" y="71922"/>
                  </a:lnTo>
                  <a:close/>
                  <a:moveTo>
                    <a:pt x="64196" y="71922"/>
                  </a:moveTo>
                  <a:lnTo>
                    <a:pt x="63910" y="72019"/>
                  </a:lnTo>
                  <a:lnTo>
                    <a:pt x="63529" y="72209"/>
                  </a:lnTo>
                  <a:lnTo>
                    <a:pt x="63243" y="72400"/>
                  </a:lnTo>
                  <a:lnTo>
                    <a:pt x="63052" y="72686"/>
                  </a:lnTo>
                  <a:lnTo>
                    <a:pt x="62862" y="73067"/>
                  </a:lnTo>
                  <a:lnTo>
                    <a:pt x="62765" y="73353"/>
                  </a:lnTo>
                  <a:lnTo>
                    <a:pt x="62765" y="73736"/>
                  </a:lnTo>
                  <a:lnTo>
                    <a:pt x="62765" y="74117"/>
                  </a:lnTo>
                  <a:lnTo>
                    <a:pt x="62862" y="74403"/>
                  </a:lnTo>
                  <a:lnTo>
                    <a:pt x="63052" y="74784"/>
                  </a:lnTo>
                  <a:lnTo>
                    <a:pt x="63243" y="75070"/>
                  </a:lnTo>
                  <a:lnTo>
                    <a:pt x="63529" y="75261"/>
                  </a:lnTo>
                  <a:lnTo>
                    <a:pt x="63910" y="75453"/>
                  </a:lnTo>
                  <a:lnTo>
                    <a:pt x="64196" y="75548"/>
                  </a:lnTo>
                  <a:lnTo>
                    <a:pt x="64960" y="75548"/>
                  </a:lnTo>
                  <a:lnTo>
                    <a:pt x="65246" y="75453"/>
                  </a:lnTo>
                  <a:lnTo>
                    <a:pt x="65627" y="75261"/>
                  </a:lnTo>
                  <a:lnTo>
                    <a:pt x="65913" y="75070"/>
                  </a:lnTo>
                  <a:lnTo>
                    <a:pt x="66104" y="74784"/>
                  </a:lnTo>
                  <a:lnTo>
                    <a:pt x="66296" y="74403"/>
                  </a:lnTo>
                  <a:lnTo>
                    <a:pt x="66391" y="74117"/>
                  </a:lnTo>
                  <a:lnTo>
                    <a:pt x="66391" y="73736"/>
                  </a:lnTo>
                  <a:lnTo>
                    <a:pt x="66391" y="73353"/>
                  </a:lnTo>
                  <a:lnTo>
                    <a:pt x="66296" y="73067"/>
                  </a:lnTo>
                  <a:lnTo>
                    <a:pt x="66104" y="72686"/>
                  </a:lnTo>
                  <a:lnTo>
                    <a:pt x="65913" y="72400"/>
                  </a:lnTo>
                  <a:lnTo>
                    <a:pt x="65627" y="72209"/>
                  </a:lnTo>
                  <a:lnTo>
                    <a:pt x="65246" y="72019"/>
                  </a:lnTo>
                  <a:lnTo>
                    <a:pt x="64960" y="71922"/>
                  </a:lnTo>
                  <a:close/>
                  <a:moveTo>
                    <a:pt x="73355" y="71922"/>
                  </a:moveTo>
                  <a:lnTo>
                    <a:pt x="73069" y="72019"/>
                  </a:lnTo>
                  <a:lnTo>
                    <a:pt x="72686" y="72209"/>
                  </a:lnTo>
                  <a:lnTo>
                    <a:pt x="72400" y="72400"/>
                  </a:lnTo>
                  <a:lnTo>
                    <a:pt x="72209" y="72686"/>
                  </a:lnTo>
                  <a:lnTo>
                    <a:pt x="72019" y="73067"/>
                  </a:lnTo>
                  <a:lnTo>
                    <a:pt x="71922" y="73353"/>
                  </a:lnTo>
                  <a:lnTo>
                    <a:pt x="71922" y="73736"/>
                  </a:lnTo>
                  <a:lnTo>
                    <a:pt x="71922" y="74117"/>
                  </a:lnTo>
                  <a:lnTo>
                    <a:pt x="72019" y="74403"/>
                  </a:lnTo>
                  <a:lnTo>
                    <a:pt x="72209" y="74784"/>
                  </a:lnTo>
                  <a:lnTo>
                    <a:pt x="72400" y="75070"/>
                  </a:lnTo>
                  <a:lnTo>
                    <a:pt x="72686" y="75261"/>
                  </a:lnTo>
                  <a:lnTo>
                    <a:pt x="73069" y="75453"/>
                  </a:lnTo>
                  <a:lnTo>
                    <a:pt x="73355" y="75548"/>
                  </a:lnTo>
                  <a:lnTo>
                    <a:pt x="74117" y="75548"/>
                  </a:lnTo>
                  <a:lnTo>
                    <a:pt x="74403" y="75453"/>
                  </a:lnTo>
                  <a:lnTo>
                    <a:pt x="74785" y="75261"/>
                  </a:lnTo>
                  <a:lnTo>
                    <a:pt x="75072" y="75070"/>
                  </a:lnTo>
                  <a:lnTo>
                    <a:pt x="75261" y="74784"/>
                  </a:lnTo>
                  <a:lnTo>
                    <a:pt x="75453" y="74403"/>
                  </a:lnTo>
                  <a:lnTo>
                    <a:pt x="75548" y="74117"/>
                  </a:lnTo>
                  <a:lnTo>
                    <a:pt x="75548" y="73736"/>
                  </a:lnTo>
                  <a:lnTo>
                    <a:pt x="75548" y="73353"/>
                  </a:lnTo>
                  <a:lnTo>
                    <a:pt x="75453" y="73067"/>
                  </a:lnTo>
                  <a:lnTo>
                    <a:pt x="75261" y="72686"/>
                  </a:lnTo>
                  <a:lnTo>
                    <a:pt x="75072" y="72400"/>
                  </a:lnTo>
                  <a:lnTo>
                    <a:pt x="74785" y="72209"/>
                  </a:lnTo>
                  <a:lnTo>
                    <a:pt x="74403" y="72019"/>
                  </a:lnTo>
                  <a:lnTo>
                    <a:pt x="74117" y="71922"/>
                  </a:lnTo>
                  <a:close/>
                  <a:moveTo>
                    <a:pt x="82512" y="71922"/>
                  </a:moveTo>
                  <a:lnTo>
                    <a:pt x="82225" y="72019"/>
                  </a:lnTo>
                  <a:lnTo>
                    <a:pt x="81843" y="72209"/>
                  </a:lnTo>
                  <a:lnTo>
                    <a:pt x="81557" y="72400"/>
                  </a:lnTo>
                  <a:lnTo>
                    <a:pt x="81367" y="72686"/>
                  </a:lnTo>
                  <a:lnTo>
                    <a:pt x="81176" y="73067"/>
                  </a:lnTo>
                  <a:lnTo>
                    <a:pt x="81081" y="73353"/>
                  </a:lnTo>
                  <a:lnTo>
                    <a:pt x="81081" y="73736"/>
                  </a:lnTo>
                  <a:lnTo>
                    <a:pt x="81081" y="74117"/>
                  </a:lnTo>
                  <a:lnTo>
                    <a:pt x="81176" y="74403"/>
                  </a:lnTo>
                  <a:lnTo>
                    <a:pt x="81367" y="74784"/>
                  </a:lnTo>
                  <a:lnTo>
                    <a:pt x="81557" y="75070"/>
                  </a:lnTo>
                  <a:lnTo>
                    <a:pt x="81843" y="75261"/>
                  </a:lnTo>
                  <a:lnTo>
                    <a:pt x="82225" y="75453"/>
                  </a:lnTo>
                  <a:lnTo>
                    <a:pt x="82512" y="75548"/>
                  </a:lnTo>
                  <a:lnTo>
                    <a:pt x="83274" y="75548"/>
                  </a:lnTo>
                  <a:lnTo>
                    <a:pt x="83560" y="75453"/>
                  </a:lnTo>
                  <a:lnTo>
                    <a:pt x="83942" y="75261"/>
                  </a:lnTo>
                  <a:lnTo>
                    <a:pt x="84229" y="75070"/>
                  </a:lnTo>
                  <a:lnTo>
                    <a:pt x="84418" y="74784"/>
                  </a:lnTo>
                  <a:lnTo>
                    <a:pt x="84610" y="74403"/>
                  </a:lnTo>
                  <a:lnTo>
                    <a:pt x="84704" y="74117"/>
                  </a:lnTo>
                  <a:lnTo>
                    <a:pt x="84704" y="73736"/>
                  </a:lnTo>
                  <a:lnTo>
                    <a:pt x="84704" y="73353"/>
                  </a:lnTo>
                  <a:lnTo>
                    <a:pt x="84610" y="73067"/>
                  </a:lnTo>
                  <a:lnTo>
                    <a:pt x="84418" y="72686"/>
                  </a:lnTo>
                  <a:lnTo>
                    <a:pt x="84229" y="72400"/>
                  </a:lnTo>
                  <a:lnTo>
                    <a:pt x="83942" y="72209"/>
                  </a:lnTo>
                  <a:lnTo>
                    <a:pt x="83560" y="72019"/>
                  </a:lnTo>
                  <a:lnTo>
                    <a:pt x="83274" y="71922"/>
                  </a:lnTo>
                  <a:close/>
                  <a:moveTo>
                    <a:pt x="91669" y="71922"/>
                  </a:moveTo>
                  <a:lnTo>
                    <a:pt x="91382" y="72019"/>
                  </a:lnTo>
                  <a:lnTo>
                    <a:pt x="91001" y="72209"/>
                  </a:lnTo>
                  <a:lnTo>
                    <a:pt x="90715" y="72400"/>
                  </a:lnTo>
                  <a:lnTo>
                    <a:pt x="90524" y="72686"/>
                  </a:lnTo>
                  <a:lnTo>
                    <a:pt x="90333" y="73067"/>
                  </a:lnTo>
                  <a:lnTo>
                    <a:pt x="90238" y="73353"/>
                  </a:lnTo>
                  <a:lnTo>
                    <a:pt x="90238" y="73736"/>
                  </a:lnTo>
                  <a:lnTo>
                    <a:pt x="90238" y="74117"/>
                  </a:lnTo>
                  <a:lnTo>
                    <a:pt x="90333" y="74403"/>
                  </a:lnTo>
                  <a:lnTo>
                    <a:pt x="90524" y="74784"/>
                  </a:lnTo>
                  <a:lnTo>
                    <a:pt x="90715" y="75070"/>
                  </a:lnTo>
                  <a:lnTo>
                    <a:pt x="91001" y="75261"/>
                  </a:lnTo>
                  <a:lnTo>
                    <a:pt x="91382" y="75453"/>
                  </a:lnTo>
                  <a:lnTo>
                    <a:pt x="91669" y="75548"/>
                  </a:lnTo>
                  <a:lnTo>
                    <a:pt x="92432" y="75548"/>
                  </a:lnTo>
                  <a:lnTo>
                    <a:pt x="92718" y="75453"/>
                  </a:lnTo>
                  <a:lnTo>
                    <a:pt x="93099" y="75261"/>
                  </a:lnTo>
                  <a:lnTo>
                    <a:pt x="93386" y="75070"/>
                  </a:lnTo>
                  <a:lnTo>
                    <a:pt x="93577" y="74784"/>
                  </a:lnTo>
                  <a:lnTo>
                    <a:pt x="93767" y="74403"/>
                  </a:lnTo>
                  <a:lnTo>
                    <a:pt x="93863" y="74117"/>
                  </a:lnTo>
                  <a:lnTo>
                    <a:pt x="93863" y="73736"/>
                  </a:lnTo>
                  <a:lnTo>
                    <a:pt x="93863" y="73353"/>
                  </a:lnTo>
                  <a:lnTo>
                    <a:pt x="93767" y="73067"/>
                  </a:lnTo>
                  <a:lnTo>
                    <a:pt x="93577" y="72686"/>
                  </a:lnTo>
                  <a:lnTo>
                    <a:pt x="93386" y="72400"/>
                  </a:lnTo>
                  <a:lnTo>
                    <a:pt x="93099" y="72209"/>
                  </a:lnTo>
                  <a:lnTo>
                    <a:pt x="92718" y="72019"/>
                  </a:lnTo>
                  <a:lnTo>
                    <a:pt x="92432" y="71922"/>
                  </a:lnTo>
                  <a:close/>
                  <a:moveTo>
                    <a:pt x="100826" y="71922"/>
                  </a:moveTo>
                  <a:lnTo>
                    <a:pt x="100539" y="72019"/>
                  </a:lnTo>
                  <a:lnTo>
                    <a:pt x="100158" y="72209"/>
                  </a:lnTo>
                  <a:lnTo>
                    <a:pt x="99872" y="72400"/>
                  </a:lnTo>
                  <a:lnTo>
                    <a:pt x="99681" y="72686"/>
                  </a:lnTo>
                  <a:lnTo>
                    <a:pt x="99491" y="73067"/>
                  </a:lnTo>
                  <a:lnTo>
                    <a:pt x="99395" y="73353"/>
                  </a:lnTo>
                  <a:lnTo>
                    <a:pt x="99395" y="73736"/>
                  </a:lnTo>
                  <a:lnTo>
                    <a:pt x="99395" y="74117"/>
                  </a:lnTo>
                  <a:lnTo>
                    <a:pt x="99491" y="74403"/>
                  </a:lnTo>
                  <a:lnTo>
                    <a:pt x="99681" y="74784"/>
                  </a:lnTo>
                  <a:lnTo>
                    <a:pt x="99872" y="75070"/>
                  </a:lnTo>
                  <a:lnTo>
                    <a:pt x="100158" y="75261"/>
                  </a:lnTo>
                  <a:lnTo>
                    <a:pt x="100539" y="75453"/>
                  </a:lnTo>
                  <a:lnTo>
                    <a:pt x="100826" y="75548"/>
                  </a:lnTo>
                  <a:lnTo>
                    <a:pt x="101589" y="75548"/>
                  </a:lnTo>
                  <a:lnTo>
                    <a:pt x="101875" y="75453"/>
                  </a:lnTo>
                  <a:lnTo>
                    <a:pt x="102256" y="75261"/>
                  </a:lnTo>
                  <a:lnTo>
                    <a:pt x="102542" y="75070"/>
                  </a:lnTo>
                  <a:lnTo>
                    <a:pt x="102734" y="74784"/>
                  </a:lnTo>
                  <a:lnTo>
                    <a:pt x="102925" y="74403"/>
                  </a:lnTo>
                  <a:lnTo>
                    <a:pt x="103020" y="74117"/>
                  </a:lnTo>
                  <a:lnTo>
                    <a:pt x="103020" y="73736"/>
                  </a:lnTo>
                  <a:lnTo>
                    <a:pt x="103020" y="73353"/>
                  </a:lnTo>
                  <a:lnTo>
                    <a:pt x="102925" y="73067"/>
                  </a:lnTo>
                  <a:lnTo>
                    <a:pt x="102734" y="72686"/>
                  </a:lnTo>
                  <a:lnTo>
                    <a:pt x="102542" y="72400"/>
                  </a:lnTo>
                  <a:lnTo>
                    <a:pt x="102256" y="72209"/>
                  </a:lnTo>
                  <a:lnTo>
                    <a:pt x="101875" y="72019"/>
                  </a:lnTo>
                  <a:lnTo>
                    <a:pt x="101589" y="71922"/>
                  </a:lnTo>
                  <a:close/>
                  <a:moveTo>
                    <a:pt x="109983" y="71922"/>
                  </a:moveTo>
                  <a:lnTo>
                    <a:pt x="109696" y="72019"/>
                  </a:lnTo>
                  <a:lnTo>
                    <a:pt x="109315" y="72209"/>
                  </a:lnTo>
                  <a:lnTo>
                    <a:pt x="109029" y="72400"/>
                  </a:lnTo>
                  <a:lnTo>
                    <a:pt x="108838" y="72686"/>
                  </a:lnTo>
                  <a:lnTo>
                    <a:pt x="108648" y="73067"/>
                  </a:lnTo>
                  <a:lnTo>
                    <a:pt x="108552" y="73353"/>
                  </a:lnTo>
                  <a:lnTo>
                    <a:pt x="108552" y="73736"/>
                  </a:lnTo>
                  <a:lnTo>
                    <a:pt x="108552" y="74117"/>
                  </a:lnTo>
                  <a:lnTo>
                    <a:pt x="108648" y="74403"/>
                  </a:lnTo>
                  <a:lnTo>
                    <a:pt x="108838" y="74784"/>
                  </a:lnTo>
                  <a:lnTo>
                    <a:pt x="109029" y="75070"/>
                  </a:lnTo>
                  <a:lnTo>
                    <a:pt x="109315" y="75261"/>
                  </a:lnTo>
                  <a:lnTo>
                    <a:pt x="109696" y="75453"/>
                  </a:lnTo>
                  <a:lnTo>
                    <a:pt x="109983" y="75548"/>
                  </a:lnTo>
                  <a:lnTo>
                    <a:pt x="110746" y="75548"/>
                  </a:lnTo>
                  <a:lnTo>
                    <a:pt x="111032" y="75453"/>
                  </a:lnTo>
                  <a:lnTo>
                    <a:pt x="111413" y="75261"/>
                  </a:lnTo>
                  <a:lnTo>
                    <a:pt x="111699" y="75070"/>
                  </a:lnTo>
                  <a:lnTo>
                    <a:pt x="111891" y="74784"/>
                  </a:lnTo>
                  <a:lnTo>
                    <a:pt x="112082" y="74403"/>
                  </a:lnTo>
                  <a:lnTo>
                    <a:pt x="112177" y="74117"/>
                  </a:lnTo>
                  <a:lnTo>
                    <a:pt x="112177" y="73736"/>
                  </a:lnTo>
                  <a:lnTo>
                    <a:pt x="112177" y="73353"/>
                  </a:lnTo>
                  <a:lnTo>
                    <a:pt x="112082" y="73067"/>
                  </a:lnTo>
                  <a:lnTo>
                    <a:pt x="111891" y="72686"/>
                  </a:lnTo>
                  <a:lnTo>
                    <a:pt x="111699" y="72400"/>
                  </a:lnTo>
                  <a:lnTo>
                    <a:pt x="111413" y="72209"/>
                  </a:lnTo>
                  <a:lnTo>
                    <a:pt x="111032" y="72019"/>
                  </a:lnTo>
                  <a:lnTo>
                    <a:pt x="110746" y="71922"/>
                  </a:lnTo>
                  <a:close/>
                  <a:moveTo>
                    <a:pt x="4578" y="76501"/>
                  </a:moveTo>
                  <a:lnTo>
                    <a:pt x="4197" y="76692"/>
                  </a:lnTo>
                  <a:lnTo>
                    <a:pt x="3816" y="76978"/>
                  </a:lnTo>
                  <a:lnTo>
                    <a:pt x="3530" y="77264"/>
                  </a:lnTo>
                  <a:lnTo>
                    <a:pt x="3338" y="77742"/>
                  </a:lnTo>
                  <a:lnTo>
                    <a:pt x="3244" y="78314"/>
                  </a:lnTo>
                  <a:lnTo>
                    <a:pt x="3244" y="78695"/>
                  </a:lnTo>
                  <a:lnTo>
                    <a:pt x="3338" y="78981"/>
                  </a:lnTo>
                  <a:lnTo>
                    <a:pt x="3530" y="79364"/>
                  </a:lnTo>
                  <a:lnTo>
                    <a:pt x="3720" y="79650"/>
                  </a:lnTo>
                  <a:lnTo>
                    <a:pt x="4006" y="79840"/>
                  </a:lnTo>
                  <a:lnTo>
                    <a:pt x="4388" y="80031"/>
                  </a:lnTo>
                  <a:lnTo>
                    <a:pt x="4674" y="80126"/>
                  </a:lnTo>
                  <a:lnTo>
                    <a:pt x="5436" y="80126"/>
                  </a:lnTo>
                  <a:lnTo>
                    <a:pt x="5723" y="80031"/>
                  </a:lnTo>
                  <a:lnTo>
                    <a:pt x="6105" y="79840"/>
                  </a:lnTo>
                  <a:lnTo>
                    <a:pt x="6391" y="79650"/>
                  </a:lnTo>
                  <a:lnTo>
                    <a:pt x="6583" y="79364"/>
                  </a:lnTo>
                  <a:lnTo>
                    <a:pt x="6772" y="78981"/>
                  </a:lnTo>
                  <a:lnTo>
                    <a:pt x="6869" y="78695"/>
                  </a:lnTo>
                  <a:lnTo>
                    <a:pt x="6869" y="78314"/>
                  </a:lnTo>
                  <a:lnTo>
                    <a:pt x="6772" y="77742"/>
                  </a:lnTo>
                  <a:lnTo>
                    <a:pt x="6583" y="77264"/>
                  </a:lnTo>
                  <a:lnTo>
                    <a:pt x="6295" y="76978"/>
                  </a:lnTo>
                  <a:lnTo>
                    <a:pt x="5914" y="76692"/>
                  </a:lnTo>
                  <a:lnTo>
                    <a:pt x="5533" y="76501"/>
                  </a:lnTo>
                  <a:close/>
                  <a:moveTo>
                    <a:pt x="13737" y="76501"/>
                  </a:moveTo>
                  <a:lnTo>
                    <a:pt x="13354" y="76692"/>
                  </a:lnTo>
                  <a:lnTo>
                    <a:pt x="12973" y="76978"/>
                  </a:lnTo>
                  <a:lnTo>
                    <a:pt x="12687" y="77264"/>
                  </a:lnTo>
                  <a:lnTo>
                    <a:pt x="12495" y="77742"/>
                  </a:lnTo>
                  <a:lnTo>
                    <a:pt x="12401" y="78314"/>
                  </a:lnTo>
                  <a:lnTo>
                    <a:pt x="12401" y="78695"/>
                  </a:lnTo>
                  <a:lnTo>
                    <a:pt x="12495" y="78981"/>
                  </a:lnTo>
                  <a:lnTo>
                    <a:pt x="12687" y="79364"/>
                  </a:lnTo>
                  <a:lnTo>
                    <a:pt x="12878" y="79650"/>
                  </a:lnTo>
                  <a:lnTo>
                    <a:pt x="13164" y="79840"/>
                  </a:lnTo>
                  <a:lnTo>
                    <a:pt x="13545" y="80031"/>
                  </a:lnTo>
                  <a:lnTo>
                    <a:pt x="13831" y="80126"/>
                  </a:lnTo>
                  <a:lnTo>
                    <a:pt x="14595" y="80126"/>
                  </a:lnTo>
                  <a:lnTo>
                    <a:pt x="14881" y="80031"/>
                  </a:lnTo>
                  <a:lnTo>
                    <a:pt x="15262" y="79840"/>
                  </a:lnTo>
                  <a:lnTo>
                    <a:pt x="15548" y="79650"/>
                  </a:lnTo>
                  <a:lnTo>
                    <a:pt x="15740" y="79364"/>
                  </a:lnTo>
                  <a:lnTo>
                    <a:pt x="15929" y="78981"/>
                  </a:lnTo>
                  <a:lnTo>
                    <a:pt x="16026" y="78695"/>
                  </a:lnTo>
                  <a:lnTo>
                    <a:pt x="16026" y="78314"/>
                  </a:lnTo>
                  <a:lnTo>
                    <a:pt x="15929" y="77742"/>
                  </a:lnTo>
                  <a:lnTo>
                    <a:pt x="15740" y="77264"/>
                  </a:lnTo>
                  <a:lnTo>
                    <a:pt x="15453" y="76978"/>
                  </a:lnTo>
                  <a:lnTo>
                    <a:pt x="15071" y="76692"/>
                  </a:lnTo>
                  <a:lnTo>
                    <a:pt x="14690" y="76501"/>
                  </a:lnTo>
                  <a:close/>
                  <a:moveTo>
                    <a:pt x="22893" y="76501"/>
                  </a:moveTo>
                  <a:lnTo>
                    <a:pt x="22512" y="76692"/>
                  </a:lnTo>
                  <a:lnTo>
                    <a:pt x="22130" y="76978"/>
                  </a:lnTo>
                  <a:lnTo>
                    <a:pt x="21844" y="77264"/>
                  </a:lnTo>
                  <a:lnTo>
                    <a:pt x="21654" y="77742"/>
                  </a:lnTo>
                  <a:lnTo>
                    <a:pt x="21558" y="78314"/>
                  </a:lnTo>
                  <a:lnTo>
                    <a:pt x="21558" y="78695"/>
                  </a:lnTo>
                  <a:lnTo>
                    <a:pt x="21654" y="78981"/>
                  </a:lnTo>
                  <a:lnTo>
                    <a:pt x="21844" y="79364"/>
                  </a:lnTo>
                  <a:lnTo>
                    <a:pt x="22035" y="79650"/>
                  </a:lnTo>
                  <a:lnTo>
                    <a:pt x="22321" y="79840"/>
                  </a:lnTo>
                  <a:lnTo>
                    <a:pt x="22702" y="80031"/>
                  </a:lnTo>
                  <a:lnTo>
                    <a:pt x="22988" y="80126"/>
                  </a:lnTo>
                  <a:lnTo>
                    <a:pt x="23752" y="80126"/>
                  </a:lnTo>
                  <a:lnTo>
                    <a:pt x="24038" y="80031"/>
                  </a:lnTo>
                  <a:lnTo>
                    <a:pt x="24419" y="79840"/>
                  </a:lnTo>
                  <a:lnTo>
                    <a:pt x="24705" y="79650"/>
                  </a:lnTo>
                  <a:lnTo>
                    <a:pt x="24897" y="79364"/>
                  </a:lnTo>
                  <a:lnTo>
                    <a:pt x="25088" y="78981"/>
                  </a:lnTo>
                  <a:lnTo>
                    <a:pt x="25183" y="78695"/>
                  </a:lnTo>
                  <a:lnTo>
                    <a:pt x="25183" y="78314"/>
                  </a:lnTo>
                  <a:lnTo>
                    <a:pt x="25088" y="77742"/>
                  </a:lnTo>
                  <a:lnTo>
                    <a:pt x="24897" y="77264"/>
                  </a:lnTo>
                  <a:lnTo>
                    <a:pt x="24610" y="76978"/>
                  </a:lnTo>
                  <a:lnTo>
                    <a:pt x="24229" y="76692"/>
                  </a:lnTo>
                  <a:lnTo>
                    <a:pt x="23847" y="76501"/>
                  </a:lnTo>
                  <a:close/>
                  <a:moveTo>
                    <a:pt x="32050" y="76501"/>
                  </a:moveTo>
                  <a:lnTo>
                    <a:pt x="31669" y="76692"/>
                  </a:lnTo>
                  <a:lnTo>
                    <a:pt x="31287" y="76978"/>
                  </a:lnTo>
                  <a:lnTo>
                    <a:pt x="31001" y="77264"/>
                  </a:lnTo>
                  <a:lnTo>
                    <a:pt x="30811" y="77742"/>
                  </a:lnTo>
                  <a:lnTo>
                    <a:pt x="30714" y="78314"/>
                  </a:lnTo>
                  <a:lnTo>
                    <a:pt x="30714" y="78695"/>
                  </a:lnTo>
                  <a:lnTo>
                    <a:pt x="30811" y="78981"/>
                  </a:lnTo>
                  <a:lnTo>
                    <a:pt x="31001" y="79364"/>
                  </a:lnTo>
                  <a:lnTo>
                    <a:pt x="31192" y="79650"/>
                  </a:lnTo>
                  <a:lnTo>
                    <a:pt x="31478" y="79840"/>
                  </a:lnTo>
                  <a:lnTo>
                    <a:pt x="31859" y="80031"/>
                  </a:lnTo>
                  <a:lnTo>
                    <a:pt x="32145" y="80126"/>
                  </a:lnTo>
                  <a:lnTo>
                    <a:pt x="32909" y="80126"/>
                  </a:lnTo>
                  <a:lnTo>
                    <a:pt x="33195" y="80031"/>
                  </a:lnTo>
                  <a:lnTo>
                    <a:pt x="33578" y="79840"/>
                  </a:lnTo>
                  <a:lnTo>
                    <a:pt x="33864" y="79650"/>
                  </a:lnTo>
                  <a:lnTo>
                    <a:pt x="34053" y="79364"/>
                  </a:lnTo>
                  <a:lnTo>
                    <a:pt x="34245" y="78981"/>
                  </a:lnTo>
                  <a:lnTo>
                    <a:pt x="34340" y="78695"/>
                  </a:lnTo>
                  <a:lnTo>
                    <a:pt x="34340" y="78314"/>
                  </a:lnTo>
                  <a:lnTo>
                    <a:pt x="34245" y="77742"/>
                  </a:lnTo>
                  <a:lnTo>
                    <a:pt x="34053" y="77264"/>
                  </a:lnTo>
                  <a:lnTo>
                    <a:pt x="33767" y="76978"/>
                  </a:lnTo>
                  <a:lnTo>
                    <a:pt x="33386" y="76692"/>
                  </a:lnTo>
                  <a:lnTo>
                    <a:pt x="33004" y="76501"/>
                  </a:lnTo>
                  <a:close/>
                  <a:moveTo>
                    <a:pt x="41207" y="76501"/>
                  </a:moveTo>
                  <a:lnTo>
                    <a:pt x="40826" y="76692"/>
                  </a:lnTo>
                  <a:lnTo>
                    <a:pt x="40445" y="76978"/>
                  </a:lnTo>
                  <a:lnTo>
                    <a:pt x="40159" y="77264"/>
                  </a:lnTo>
                  <a:lnTo>
                    <a:pt x="39968" y="77742"/>
                  </a:lnTo>
                  <a:lnTo>
                    <a:pt x="39873" y="78314"/>
                  </a:lnTo>
                  <a:lnTo>
                    <a:pt x="39873" y="78695"/>
                  </a:lnTo>
                  <a:lnTo>
                    <a:pt x="39968" y="78981"/>
                  </a:lnTo>
                  <a:lnTo>
                    <a:pt x="40159" y="79364"/>
                  </a:lnTo>
                  <a:lnTo>
                    <a:pt x="40349" y="79650"/>
                  </a:lnTo>
                  <a:lnTo>
                    <a:pt x="40635" y="79840"/>
                  </a:lnTo>
                  <a:lnTo>
                    <a:pt x="41018" y="80031"/>
                  </a:lnTo>
                  <a:lnTo>
                    <a:pt x="41304" y="80126"/>
                  </a:lnTo>
                  <a:lnTo>
                    <a:pt x="42066" y="80126"/>
                  </a:lnTo>
                  <a:lnTo>
                    <a:pt x="42352" y="80031"/>
                  </a:lnTo>
                  <a:lnTo>
                    <a:pt x="42735" y="79840"/>
                  </a:lnTo>
                  <a:lnTo>
                    <a:pt x="43021" y="79650"/>
                  </a:lnTo>
                  <a:lnTo>
                    <a:pt x="43210" y="79364"/>
                  </a:lnTo>
                  <a:lnTo>
                    <a:pt x="43402" y="78981"/>
                  </a:lnTo>
                  <a:lnTo>
                    <a:pt x="43497" y="78695"/>
                  </a:lnTo>
                  <a:lnTo>
                    <a:pt x="43497" y="78314"/>
                  </a:lnTo>
                  <a:lnTo>
                    <a:pt x="43402" y="77742"/>
                  </a:lnTo>
                  <a:lnTo>
                    <a:pt x="43210" y="77264"/>
                  </a:lnTo>
                  <a:lnTo>
                    <a:pt x="42924" y="76978"/>
                  </a:lnTo>
                  <a:lnTo>
                    <a:pt x="42543" y="76692"/>
                  </a:lnTo>
                  <a:lnTo>
                    <a:pt x="42162" y="76501"/>
                  </a:lnTo>
                  <a:close/>
                  <a:moveTo>
                    <a:pt x="50366" y="76501"/>
                  </a:moveTo>
                  <a:lnTo>
                    <a:pt x="49983" y="76692"/>
                  </a:lnTo>
                  <a:lnTo>
                    <a:pt x="49602" y="76978"/>
                  </a:lnTo>
                  <a:lnTo>
                    <a:pt x="49316" y="77264"/>
                  </a:lnTo>
                  <a:lnTo>
                    <a:pt x="49125" y="77742"/>
                  </a:lnTo>
                  <a:lnTo>
                    <a:pt x="49030" y="78314"/>
                  </a:lnTo>
                  <a:lnTo>
                    <a:pt x="49030" y="78695"/>
                  </a:lnTo>
                  <a:lnTo>
                    <a:pt x="49125" y="78981"/>
                  </a:lnTo>
                  <a:lnTo>
                    <a:pt x="49316" y="79364"/>
                  </a:lnTo>
                  <a:lnTo>
                    <a:pt x="49507" y="79650"/>
                  </a:lnTo>
                  <a:lnTo>
                    <a:pt x="49794" y="79840"/>
                  </a:lnTo>
                  <a:lnTo>
                    <a:pt x="50175" y="80031"/>
                  </a:lnTo>
                  <a:lnTo>
                    <a:pt x="50461" y="80126"/>
                  </a:lnTo>
                  <a:lnTo>
                    <a:pt x="51224" y="80126"/>
                  </a:lnTo>
                  <a:lnTo>
                    <a:pt x="51511" y="80031"/>
                  </a:lnTo>
                  <a:lnTo>
                    <a:pt x="51892" y="79840"/>
                  </a:lnTo>
                  <a:lnTo>
                    <a:pt x="52178" y="79650"/>
                  </a:lnTo>
                  <a:lnTo>
                    <a:pt x="52369" y="79364"/>
                  </a:lnTo>
                  <a:lnTo>
                    <a:pt x="52559" y="78981"/>
                  </a:lnTo>
                  <a:lnTo>
                    <a:pt x="52655" y="78695"/>
                  </a:lnTo>
                  <a:lnTo>
                    <a:pt x="52655" y="78314"/>
                  </a:lnTo>
                  <a:lnTo>
                    <a:pt x="52559" y="77742"/>
                  </a:lnTo>
                  <a:lnTo>
                    <a:pt x="52369" y="77264"/>
                  </a:lnTo>
                  <a:lnTo>
                    <a:pt x="52083" y="76978"/>
                  </a:lnTo>
                  <a:lnTo>
                    <a:pt x="51700" y="76692"/>
                  </a:lnTo>
                  <a:lnTo>
                    <a:pt x="51319" y="76501"/>
                  </a:lnTo>
                  <a:close/>
                  <a:moveTo>
                    <a:pt x="59523" y="76501"/>
                  </a:moveTo>
                  <a:lnTo>
                    <a:pt x="59140" y="76692"/>
                  </a:lnTo>
                  <a:lnTo>
                    <a:pt x="58759" y="76978"/>
                  </a:lnTo>
                  <a:lnTo>
                    <a:pt x="58473" y="77264"/>
                  </a:lnTo>
                  <a:lnTo>
                    <a:pt x="58282" y="77742"/>
                  </a:lnTo>
                  <a:lnTo>
                    <a:pt x="58187" y="78314"/>
                  </a:lnTo>
                  <a:lnTo>
                    <a:pt x="58187" y="78695"/>
                  </a:lnTo>
                  <a:lnTo>
                    <a:pt x="58282" y="78981"/>
                  </a:lnTo>
                  <a:lnTo>
                    <a:pt x="58473" y="79364"/>
                  </a:lnTo>
                  <a:lnTo>
                    <a:pt x="58664" y="79650"/>
                  </a:lnTo>
                  <a:lnTo>
                    <a:pt x="58951" y="79840"/>
                  </a:lnTo>
                  <a:lnTo>
                    <a:pt x="59332" y="80031"/>
                  </a:lnTo>
                  <a:lnTo>
                    <a:pt x="59618" y="80126"/>
                  </a:lnTo>
                  <a:lnTo>
                    <a:pt x="60381" y="80126"/>
                  </a:lnTo>
                  <a:lnTo>
                    <a:pt x="60667" y="80031"/>
                  </a:lnTo>
                  <a:lnTo>
                    <a:pt x="61048" y="79840"/>
                  </a:lnTo>
                  <a:lnTo>
                    <a:pt x="61335" y="79650"/>
                  </a:lnTo>
                  <a:lnTo>
                    <a:pt x="61526" y="79364"/>
                  </a:lnTo>
                  <a:lnTo>
                    <a:pt x="61717" y="78981"/>
                  </a:lnTo>
                  <a:lnTo>
                    <a:pt x="61812" y="78695"/>
                  </a:lnTo>
                  <a:lnTo>
                    <a:pt x="61812" y="78314"/>
                  </a:lnTo>
                  <a:lnTo>
                    <a:pt x="61717" y="77742"/>
                  </a:lnTo>
                  <a:lnTo>
                    <a:pt x="61526" y="77264"/>
                  </a:lnTo>
                  <a:lnTo>
                    <a:pt x="61240" y="76978"/>
                  </a:lnTo>
                  <a:lnTo>
                    <a:pt x="60859" y="76692"/>
                  </a:lnTo>
                  <a:lnTo>
                    <a:pt x="60476" y="76501"/>
                  </a:lnTo>
                  <a:close/>
                  <a:moveTo>
                    <a:pt x="68680" y="76501"/>
                  </a:moveTo>
                  <a:lnTo>
                    <a:pt x="68299" y="76692"/>
                  </a:lnTo>
                  <a:lnTo>
                    <a:pt x="67916" y="76978"/>
                  </a:lnTo>
                  <a:lnTo>
                    <a:pt x="67630" y="77264"/>
                  </a:lnTo>
                  <a:lnTo>
                    <a:pt x="67440" y="77742"/>
                  </a:lnTo>
                  <a:lnTo>
                    <a:pt x="67344" y="78314"/>
                  </a:lnTo>
                  <a:lnTo>
                    <a:pt x="67344" y="78695"/>
                  </a:lnTo>
                  <a:lnTo>
                    <a:pt x="67440" y="78981"/>
                  </a:lnTo>
                  <a:lnTo>
                    <a:pt x="67630" y="79364"/>
                  </a:lnTo>
                  <a:lnTo>
                    <a:pt x="67821" y="79650"/>
                  </a:lnTo>
                  <a:lnTo>
                    <a:pt x="68107" y="79840"/>
                  </a:lnTo>
                  <a:lnTo>
                    <a:pt x="68488" y="80031"/>
                  </a:lnTo>
                  <a:lnTo>
                    <a:pt x="68775" y="80126"/>
                  </a:lnTo>
                  <a:lnTo>
                    <a:pt x="69538" y="80126"/>
                  </a:lnTo>
                  <a:lnTo>
                    <a:pt x="69824" y="80031"/>
                  </a:lnTo>
                  <a:lnTo>
                    <a:pt x="70205" y="79840"/>
                  </a:lnTo>
                  <a:lnTo>
                    <a:pt x="70492" y="79650"/>
                  </a:lnTo>
                  <a:lnTo>
                    <a:pt x="70683" y="79364"/>
                  </a:lnTo>
                  <a:lnTo>
                    <a:pt x="70874" y="78981"/>
                  </a:lnTo>
                  <a:lnTo>
                    <a:pt x="70969" y="78695"/>
                  </a:lnTo>
                  <a:lnTo>
                    <a:pt x="70969" y="78314"/>
                  </a:lnTo>
                  <a:lnTo>
                    <a:pt x="70874" y="77742"/>
                  </a:lnTo>
                  <a:lnTo>
                    <a:pt x="70683" y="77264"/>
                  </a:lnTo>
                  <a:lnTo>
                    <a:pt x="70397" y="76978"/>
                  </a:lnTo>
                  <a:lnTo>
                    <a:pt x="70016" y="76692"/>
                  </a:lnTo>
                  <a:lnTo>
                    <a:pt x="69633" y="76501"/>
                  </a:lnTo>
                  <a:close/>
                  <a:moveTo>
                    <a:pt x="77837" y="76501"/>
                  </a:moveTo>
                  <a:lnTo>
                    <a:pt x="77456" y="76692"/>
                  </a:lnTo>
                  <a:lnTo>
                    <a:pt x="77075" y="76978"/>
                  </a:lnTo>
                  <a:lnTo>
                    <a:pt x="76789" y="77264"/>
                  </a:lnTo>
                  <a:lnTo>
                    <a:pt x="76597" y="77742"/>
                  </a:lnTo>
                  <a:lnTo>
                    <a:pt x="76502" y="78314"/>
                  </a:lnTo>
                  <a:lnTo>
                    <a:pt x="76502" y="78695"/>
                  </a:lnTo>
                  <a:lnTo>
                    <a:pt x="76597" y="78981"/>
                  </a:lnTo>
                  <a:lnTo>
                    <a:pt x="76789" y="79364"/>
                  </a:lnTo>
                  <a:lnTo>
                    <a:pt x="76978" y="79650"/>
                  </a:lnTo>
                  <a:lnTo>
                    <a:pt x="77264" y="79840"/>
                  </a:lnTo>
                  <a:lnTo>
                    <a:pt x="77647" y="80031"/>
                  </a:lnTo>
                  <a:lnTo>
                    <a:pt x="77933" y="80126"/>
                  </a:lnTo>
                  <a:lnTo>
                    <a:pt x="78695" y="80126"/>
                  </a:lnTo>
                  <a:lnTo>
                    <a:pt x="78981" y="80031"/>
                  </a:lnTo>
                  <a:lnTo>
                    <a:pt x="79364" y="79840"/>
                  </a:lnTo>
                  <a:lnTo>
                    <a:pt x="79650" y="79650"/>
                  </a:lnTo>
                  <a:lnTo>
                    <a:pt x="79840" y="79364"/>
                  </a:lnTo>
                  <a:lnTo>
                    <a:pt x="80031" y="78981"/>
                  </a:lnTo>
                  <a:lnTo>
                    <a:pt x="80126" y="78695"/>
                  </a:lnTo>
                  <a:lnTo>
                    <a:pt x="80126" y="78314"/>
                  </a:lnTo>
                  <a:lnTo>
                    <a:pt x="80031" y="77742"/>
                  </a:lnTo>
                  <a:lnTo>
                    <a:pt x="79840" y="77264"/>
                  </a:lnTo>
                  <a:lnTo>
                    <a:pt x="79554" y="76978"/>
                  </a:lnTo>
                  <a:lnTo>
                    <a:pt x="79173" y="76692"/>
                  </a:lnTo>
                  <a:lnTo>
                    <a:pt x="78792" y="76501"/>
                  </a:lnTo>
                  <a:close/>
                  <a:moveTo>
                    <a:pt x="86995" y="76501"/>
                  </a:moveTo>
                  <a:lnTo>
                    <a:pt x="86613" y="76692"/>
                  </a:lnTo>
                  <a:lnTo>
                    <a:pt x="86232" y="76978"/>
                  </a:lnTo>
                  <a:lnTo>
                    <a:pt x="85946" y="77264"/>
                  </a:lnTo>
                  <a:lnTo>
                    <a:pt x="85754" y="77742"/>
                  </a:lnTo>
                  <a:lnTo>
                    <a:pt x="85659" y="78314"/>
                  </a:lnTo>
                  <a:lnTo>
                    <a:pt x="85659" y="78695"/>
                  </a:lnTo>
                  <a:lnTo>
                    <a:pt x="85754" y="78981"/>
                  </a:lnTo>
                  <a:lnTo>
                    <a:pt x="85946" y="79364"/>
                  </a:lnTo>
                  <a:lnTo>
                    <a:pt x="86135" y="79650"/>
                  </a:lnTo>
                  <a:lnTo>
                    <a:pt x="86423" y="79840"/>
                  </a:lnTo>
                  <a:lnTo>
                    <a:pt x="86804" y="80031"/>
                  </a:lnTo>
                  <a:lnTo>
                    <a:pt x="87090" y="80126"/>
                  </a:lnTo>
                  <a:lnTo>
                    <a:pt x="87854" y="80126"/>
                  </a:lnTo>
                  <a:lnTo>
                    <a:pt x="88140" y="80031"/>
                  </a:lnTo>
                  <a:lnTo>
                    <a:pt x="88521" y="79840"/>
                  </a:lnTo>
                  <a:lnTo>
                    <a:pt x="88807" y="79650"/>
                  </a:lnTo>
                  <a:lnTo>
                    <a:pt x="88998" y="79364"/>
                  </a:lnTo>
                  <a:lnTo>
                    <a:pt x="89188" y="78981"/>
                  </a:lnTo>
                  <a:lnTo>
                    <a:pt x="89285" y="78695"/>
                  </a:lnTo>
                  <a:lnTo>
                    <a:pt x="89285" y="78314"/>
                  </a:lnTo>
                  <a:lnTo>
                    <a:pt x="89188" y="77742"/>
                  </a:lnTo>
                  <a:lnTo>
                    <a:pt x="88998" y="77264"/>
                  </a:lnTo>
                  <a:lnTo>
                    <a:pt x="88712" y="76978"/>
                  </a:lnTo>
                  <a:lnTo>
                    <a:pt x="88330" y="76692"/>
                  </a:lnTo>
                  <a:lnTo>
                    <a:pt x="87949" y="76501"/>
                  </a:lnTo>
                  <a:close/>
                  <a:moveTo>
                    <a:pt x="96152" y="76501"/>
                  </a:moveTo>
                  <a:lnTo>
                    <a:pt x="95770" y="76692"/>
                  </a:lnTo>
                  <a:lnTo>
                    <a:pt x="95389" y="76978"/>
                  </a:lnTo>
                  <a:lnTo>
                    <a:pt x="95102" y="77264"/>
                  </a:lnTo>
                  <a:lnTo>
                    <a:pt x="94911" y="77742"/>
                  </a:lnTo>
                  <a:lnTo>
                    <a:pt x="94816" y="78314"/>
                  </a:lnTo>
                  <a:lnTo>
                    <a:pt x="94816" y="78695"/>
                  </a:lnTo>
                  <a:lnTo>
                    <a:pt x="94911" y="78981"/>
                  </a:lnTo>
                  <a:lnTo>
                    <a:pt x="95102" y="79364"/>
                  </a:lnTo>
                  <a:lnTo>
                    <a:pt x="95294" y="79650"/>
                  </a:lnTo>
                  <a:lnTo>
                    <a:pt x="95580" y="79840"/>
                  </a:lnTo>
                  <a:lnTo>
                    <a:pt x="95961" y="80031"/>
                  </a:lnTo>
                  <a:lnTo>
                    <a:pt x="96247" y="80126"/>
                  </a:lnTo>
                  <a:lnTo>
                    <a:pt x="97011" y="80126"/>
                  </a:lnTo>
                  <a:lnTo>
                    <a:pt x="97297" y="80031"/>
                  </a:lnTo>
                  <a:lnTo>
                    <a:pt x="97678" y="79840"/>
                  </a:lnTo>
                  <a:lnTo>
                    <a:pt x="97964" y="79650"/>
                  </a:lnTo>
                  <a:lnTo>
                    <a:pt x="98155" y="79364"/>
                  </a:lnTo>
                  <a:lnTo>
                    <a:pt x="98345" y="78981"/>
                  </a:lnTo>
                  <a:lnTo>
                    <a:pt x="98441" y="78695"/>
                  </a:lnTo>
                  <a:lnTo>
                    <a:pt x="98441" y="78314"/>
                  </a:lnTo>
                  <a:lnTo>
                    <a:pt x="98345" y="77742"/>
                  </a:lnTo>
                  <a:lnTo>
                    <a:pt x="98155" y="77264"/>
                  </a:lnTo>
                  <a:lnTo>
                    <a:pt x="97869" y="76978"/>
                  </a:lnTo>
                  <a:lnTo>
                    <a:pt x="97487" y="76692"/>
                  </a:lnTo>
                  <a:lnTo>
                    <a:pt x="97106" y="76501"/>
                  </a:lnTo>
                  <a:close/>
                  <a:moveTo>
                    <a:pt x="105309" y="76501"/>
                  </a:moveTo>
                  <a:lnTo>
                    <a:pt x="104928" y="76692"/>
                  </a:lnTo>
                  <a:lnTo>
                    <a:pt x="104546" y="76978"/>
                  </a:lnTo>
                  <a:lnTo>
                    <a:pt x="104259" y="77264"/>
                  </a:lnTo>
                  <a:lnTo>
                    <a:pt x="104070" y="77742"/>
                  </a:lnTo>
                  <a:lnTo>
                    <a:pt x="103973" y="78314"/>
                  </a:lnTo>
                  <a:lnTo>
                    <a:pt x="103973" y="78695"/>
                  </a:lnTo>
                  <a:lnTo>
                    <a:pt x="104070" y="78981"/>
                  </a:lnTo>
                  <a:lnTo>
                    <a:pt x="104259" y="79364"/>
                  </a:lnTo>
                  <a:lnTo>
                    <a:pt x="104451" y="79650"/>
                  </a:lnTo>
                  <a:lnTo>
                    <a:pt x="104737" y="79840"/>
                  </a:lnTo>
                  <a:lnTo>
                    <a:pt x="105118" y="80031"/>
                  </a:lnTo>
                  <a:lnTo>
                    <a:pt x="105404" y="80126"/>
                  </a:lnTo>
                  <a:lnTo>
                    <a:pt x="106168" y="80126"/>
                  </a:lnTo>
                  <a:lnTo>
                    <a:pt x="106454" y="80031"/>
                  </a:lnTo>
                  <a:lnTo>
                    <a:pt x="106835" y="79840"/>
                  </a:lnTo>
                  <a:lnTo>
                    <a:pt x="107121" y="79650"/>
                  </a:lnTo>
                  <a:lnTo>
                    <a:pt x="107312" y="79364"/>
                  </a:lnTo>
                  <a:lnTo>
                    <a:pt x="107504" y="78981"/>
                  </a:lnTo>
                  <a:lnTo>
                    <a:pt x="107598" y="78695"/>
                  </a:lnTo>
                  <a:lnTo>
                    <a:pt x="107598" y="78314"/>
                  </a:lnTo>
                  <a:lnTo>
                    <a:pt x="107504" y="77742"/>
                  </a:lnTo>
                  <a:lnTo>
                    <a:pt x="107312" y="77264"/>
                  </a:lnTo>
                  <a:lnTo>
                    <a:pt x="107026" y="76978"/>
                  </a:lnTo>
                  <a:lnTo>
                    <a:pt x="106645" y="76692"/>
                  </a:lnTo>
                  <a:lnTo>
                    <a:pt x="106262" y="76501"/>
                  </a:lnTo>
                  <a:close/>
                  <a:moveTo>
                    <a:pt x="114466" y="76501"/>
                  </a:moveTo>
                  <a:lnTo>
                    <a:pt x="114085" y="76692"/>
                  </a:lnTo>
                  <a:lnTo>
                    <a:pt x="113704" y="76978"/>
                  </a:lnTo>
                  <a:lnTo>
                    <a:pt x="113418" y="77264"/>
                  </a:lnTo>
                  <a:lnTo>
                    <a:pt x="113227" y="77742"/>
                  </a:lnTo>
                  <a:lnTo>
                    <a:pt x="113132" y="78314"/>
                  </a:lnTo>
                  <a:lnTo>
                    <a:pt x="113132" y="78695"/>
                  </a:lnTo>
                  <a:lnTo>
                    <a:pt x="113227" y="78981"/>
                  </a:lnTo>
                  <a:lnTo>
                    <a:pt x="113418" y="79364"/>
                  </a:lnTo>
                  <a:lnTo>
                    <a:pt x="113608" y="79650"/>
                  </a:lnTo>
                  <a:lnTo>
                    <a:pt x="113894" y="79840"/>
                  </a:lnTo>
                  <a:lnTo>
                    <a:pt x="114276" y="80031"/>
                  </a:lnTo>
                  <a:lnTo>
                    <a:pt x="114563" y="80126"/>
                  </a:lnTo>
                  <a:lnTo>
                    <a:pt x="115325" y="80126"/>
                  </a:lnTo>
                  <a:lnTo>
                    <a:pt x="115611" y="80031"/>
                  </a:lnTo>
                  <a:lnTo>
                    <a:pt x="115993" y="79840"/>
                  </a:lnTo>
                  <a:lnTo>
                    <a:pt x="116279" y="79650"/>
                  </a:lnTo>
                  <a:lnTo>
                    <a:pt x="116469" y="79364"/>
                  </a:lnTo>
                  <a:lnTo>
                    <a:pt x="116661" y="78981"/>
                  </a:lnTo>
                  <a:lnTo>
                    <a:pt x="116755" y="78695"/>
                  </a:lnTo>
                  <a:lnTo>
                    <a:pt x="116755" y="78314"/>
                  </a:lnTo>
                  <a:lnTo>
                    <a:pt x="116661" y="77742"/>
                  </a:lnTo>
                  <a:lnTo>
                    <a:pt x="116469" y="77264"/>
                  </a:lnTo>
                  <a:lnTo>
                    <a:pt x="116183" y="76978"/>
                  </a:lnTo>
                  <a:lnTo>
                    <a:pt x="115802" y="76692"/>
                  </a:lnTo>
                  <a:lnTo>
                    <a:pt x="115421" y="76501"/>
                  </a:lnTo>
                  <a:close/>
                  <a:moveTo>
                    <a:pt x="9253" y="81081"/>
                  </a:moveTo>
                  <a:lnTo>
                    <a:pt x="8967" y="81176"/>
                  </a:lnTo>
                  <a:lnTo>
                    <a:pt x="8586" y="81367"/>
                  </a:lnTo>
                  <a:lnTo>
                    <a:pt x="8300" y="81557"/>
                  </a:lnTo>
                  <a:lnTo>
                    <a:pt x="8108" y="81843"/>
                  </a:lnTo>
                  <a:lnTo>
                    <a:pt x="7917" y="82225"/>
                  </a:lnTo>
                  <a:lnTo>
                    <a:pt x="7822" y="82512"/>
                  </a:lnTo>
                  <a:lnTo>
                    <a:pt x="7822" y="82893"/>
                  </a:lnTo>
                  <a:lnTo>
                    <a:pt x="7822" y="83274"/>
                  </a:lnTo>
                  <a:lnTo>
                    <a:pt x="7917" y="83560"/>
                  </a:lnTo>
                  <a:lnTo>
                    <a:pt x="8108" y="83942"/>
                  </a:lnTo>
                  <a:lnTo>
                    <a:pt x="8300" y="84229"/>
                  </a:lnTo>
                  <a:lnTo>
                    <a:pt x="8586" y="84418"/>
                  </a:lnTo>
                  <a:lnTo>
                    <a:pt x="8967" y="84610"/>
                  </a:lnTo>
                  <a:lnTo>
                    <a:pt x="9253" y="84704"/>
                  </a:lnTo>
                  <a:lnTo>
                    <a:pt x="10016" y="84704"/>
                  </a:lnTo>
                  <a:lnTo>
                    <a:pt x="10303" y="84610"/>
                  </a:lnTo>
                  <a:lnTo>
                    <a:pt x="10684" y="84418"/>
                  </a:lnTo>
                  <a:lnTo>
                    <a:pt x="10970" y="84229"/>
                  </a:lnTo>
                  <a:lnTo>
                    <a:pt x="11161" y="83942"/>
                  </a:lnTo>
                  <a:lnTo>
                    <a:pt x="11351" y="83560"/>
                  </a:lnTo>
                  <a:lnTo>
                    <a:pt x="11447" y="83274"/>
                  </a:lnTo>
                  <a:lnTo>
                    <a:pt x="11447" y="82893"/>
                  </a:lnTo>
                  <a:lnTo>
                    <a:pt x="11447" y="82512"/>
                  </a:lnTo>
                  <a:lnTo>
                    <a:pt x="11351" y="82225"/>
                  </a:lnTo>
                  <a:lnTo>
                    <a:pt x="11161" y="81843"/>
                  </a:lnTo>
                  <a:lnTo>
                    <a:pt x="10970" y="81557"/>
                  </a:lnTo>
                  <a:lnTo>
                    <a:pt x="10684" y="81367"/>
                  </a:lnTo>
                  <a:lnTo>
                    <a:pt x="10303" y="81176"/>
                  </a:lnTo>
                  <a:lnTo>
                    <a:pt x="10016" y="81081"/>
                  </a:lnTo>
                  <a:close/>
                  <a:moveTo>
                    <a:pt x="18410" y="81081"/>
                  </a:moveTo>
                  <a:lnTo>
                    <a:pt x="18124" y="81176"/>
                  </a:lnTo>
                  <a:lnTo>
                    <a:pt x="17743" y="81367"/>
                  </a:lnTo>
                  <a:lnTo>
                    <a:pt x="17457" y="81557"/>
                  </a:lnTo>
                  <a:lnTo>
                    <a:pt x="17265" y="81843"/>
                  </a:lnTo>
                  <a:lnTo>
                    <a:pt x="17074" y="82225"/>
                  </a:lnTo>
                  <a:lnTo>
                    <a:pt x="16979" y="82512"/>
                  </a:lnTo>
                  <a:lnTo>
                    <a:pt x="16979" y="82893"/>
                  </a:lnTo>
                  <a:lnTo>
                    <a:pt x="16979" y="83274"/>
                  </a:lnTo>
                  <a:lnTo>
                    <a:pt x="17074" y="83560"/>
                  </a:lnTo>
                  <a:lnTo>
                    <a:pt x="17265" y="83942"/>
                  </a:lnTo>
                  <a:lnTo>
                    <a:pt x="17457" y="84229"/>
                  </a:lnTo>
                  <a:lnTo>
                    <a:pt x="17743" y="84418"/>
                  </a:lnTo>
                  <a:lnTo>
                    <a:pt x="18124" y="84610"/>
                  </a:lnTo>
                  <a:lnTo>
                    <a:pt x="18410" y="84704"/>
                  </a:lnTo>
                  <a:lnTo>
                    <a:pt x="19173" y="84704"/>
                  </a:lnTo>
                  <a:lnTo>
                    <a:pt x="19460" y="84610"/>
                  </a:lnTo>
                  <a:lnTo>
                    <a:pt x="19841" y="84418"/>
                  </a:lnTo>
                  <a:lnTo>
                    <a:pt x="20127" y="84229"/>
                  </a:lnTo>
                  <a:lnTo>
                    <a:pt x="20318" y="83942"/>
                  </a:lnTo>
                  <a:lnTo>
                    <a:pt x="20509" y="83560"/>
                  </a:lnTo>
                  <a:lnTo>
                    <a:pt x="20604" y="83274"/>
                  </a:lnTo>
                  <a:lnTo>
                    <a:pt x="20604" y="82893"/>
                  </a:lnTo>
                  <a:lnTo>
                    <a:pt x="20604" y="82512"/>
                  </a:lnTo>
                  <a:lnTo>
                    <a:pt x="20509" y="82225"/>
                  </a:lnTo>
                  <a:lnTo>
                    <a:pt x="20318" y="81843"/>
                  </a:lnTo>
                  <a:lnTo>
                    <a:pt x="20127" y="81557"/>
                  </a:lnTo>
                  <a:lnTo>
                    <a:pt x="19841" y="81367"/>
                  </a:lnTo>
                  <a:lnTo>
                    <a:pt x="19460" y="81176"/>
                  </a:lnTo>
                  <a:lnTo>
                    <a:pt x="19173" y="81081"/>
                  </a:lnTo>
                  <a:close/>
                  <a:moveTo>
                    <a:pt x="27567" y="81081"/>
                  </a:moveTo>
                  <a:lnTo>
                    <a:pt x="27281" y="81176"/>
                  </a:lnTo>
                  <a:lnTo>
                    <a:pt x="26900" y="81367"/>
                  </a:lnTo>
                  <a:lnTo>
                    <a:pt x="26613" y="81557"/>
                  </a:lnTo>
                  <a:lnTo>
                    <a:pt x="26422" y="81843"/>
                  </a:lnTo>
                  <a:lnTo>
                    <a:pt x="26232" y="82225"/>
                  </a:lnTo>
                  <a:lnTo>
                    <a:pt x="26136" y="82512"/>
                  </a:lnTo>
                  <a:lnTo>
                    <a:pt x="26136" y="82893"/>
                  </a:lnTo>
                  <a:lnTo>
                    <a:pt x="26136" y="83274"/>
                  </a:lnTo>
                  <a:lnTo>
                    <a:pt x="26232" y="83560"/>
                  </a:lnTo>
                  <a:lnTo>
                    <a:pt x="26422" y="83942"/>
                  </a:lnTo>
                  <a:lnTo>
                    <a:pt x="26613" y="84229"/>
                  </a:lnTo>
                  <a:lnTo>
                    <a:pt x="26900" y="84418"/>
                  </a:lnTo>
                  <a:lnTo>
                    <a:pt x="27281" y="84610"/>
                  </a:lnTo>
                  <a:lnTo>
                    <a:pt x="27567" y="84704"/>
                  </a:lnTo>
                  <a:lnTo>
                    <a:pt x="28330" y="84704"/>
                  </a:lnTo>
                  <a:lnTo>
                    <a:pt x="28617" y="84610"/>
                  </a:lnTo>
                  <a:lnTo>
                    <a:pt x="28998" y="84418"/>
                  </a:lnTo>
                  <a:lnTo>
                    <a:pt x="29284" y="84229"/>
                  </a:lnTo>
                  <a:lnTo>
                    <a:pt x="29475" y="83942"/>
                  </a:lnTo>
                  <a:lnTo>
                    <a:pt x="29666" y="83560"/>
                  </a:lnTo>
                  <a:lnTo>
                    <a:pt x="29761" y="83274"/>
                  </a:lnTo>
                  <a:lnTo>
                    <a:pt x="29761" y="82893"/>
                  </a:lnTo>
                  <a:lnTo>
                    <a:pt x="29761" y="82512"/>
                  </a:lnTo>
                  <a:lnTo>
                    <a:pt x="29666" y="82225"/>
                  </a:lnTo>
                  <a:lnTo>
                    <a:pt x="29475" y="81843"/>
                  </a:lnTo>
                  <a:lnTo>
                    <a:pt x="29284" y="81557"/>
                  </a:lnTo>
                  <a:lnTo>
                    <a:pt x="28998" y="81367"/>
                  </a:lnTo>
                  <a:lnTo>
                    <a:pt x="28617" y="81176"/>
                  </a:lnTo>
                  <a:lnTo>
                    <a:pt x="28330" y="81081"/>
                  </a:lnTo>
                  <a:close/>
                  <a:moveTo>
                    <a:pt x="36725" y="81081"/>
                  </a:moveTo>
                  <a:lnTo>
                    <a:pt x="36439" y="81176"/>
                  </a:lnTo>
                  <a:lnTo>
                    <a:pt x="36057" y="81367"/>
                  </a:lnTo>
                  <a:lnTo>
                    <a:pt x="35770" y="81557"/>
                  </a:lnTo>
                  <a:lnTo>
                    <a:pt x="35581" y="81843"/>
                  </a:lnTo>
                  <a:lnTo>
                    <a:pt x="35389" y="82225"/>
                  </a:lnTo>
                  <a:lnTo>
                    <a:pt x="35295" y="82512"/>
                  </a:lnTo>
                  <a:lnTo>
                    <a:pt x="35295" y="82893"/>
                  </a:lnTo>
                  <a:lnTo>
                    <a:pt x="35295" y="83274"/>
                  </a:lnTo>
                  <a:lnTo>
                    <a:pt x="35389" y="83560"/>
                  </a:lnTo>
                  <a:lnTo>
                    <a:pt x="35581" y="83942"/>
                  </a:lnTo>
                  <a:lnTo>
                    <a:pt x="35770" y="84229"/>
                  </a:lnTo>
                  <a:lnTo>
                    <a:pt x="36057" y="84418"/>
                  </a:lnTo>
                  <a:lnTo>
                    <a:pt x="36439" y="84610"/>
                  </a:lnTo>
                  <a:lnTo>
                    <a:pt x="36725" y="84704"/>
                  </a:lnTo>
                  <a:lnTo>
                    <a:pt x="37487" y="84704"/>
                  </a:lnTo>
                  <a:lnTo>
                    <a:pt x="37774" y="84610"/>
                  </a:lnTo>
                  <a:lnTo>
                    <a:pt x="38156" y="84418"/>
                  </a:lnTo>
                  <a:lnTo>
                    <a:pt x="38442" y="84229"/>
                  </a:lnTo>
                  <a:lnTo>
                    <a:pt x="38632" y="83942"/>
                  </a:lnTo>
                  <a:lnTo>
                    <a:pt x="38823" y="83560"/>
                  </a:lnTo>
                  <a:lnTo>
                    <a:pt x="38918" y="83274"/>
                  </a:lnTo>
                  <a:lnTo>
                    <a:pt x="38918" y="82893"/>
                  </a:lnTo>
                  <a:lnTo>
                    <a:pt x="38918" y="82512"/>
                  </a:lnTo>
                  <a:lnTo>
                    <a:pt x="38823" y="82225"/>
                  </a:lnTo>
                  <a:lnTo>
                    <a:pt x="38632" y="81843"/>
                  </a:lnTo>
                  <a:lnTo>
                    <a:pt x="38442" y="81557"/>
                  </a:lnTo>
                  <a:lnTo>
                    <a:pt x="38156" y="81367"/>
                  </a:lnTo>
                  <a:lnTo>
                    <a:pt x="37774" y="81176"/>
                  </a:lnTo>
                  <a:lnTo>
                    <a:pt x="37487" y="81081"/>
                  </a:lnTo>
                  <a:close/>
                  <a:moveTo>
                    <a:pt x="45882" y="81081"/>
                  </a:moveTo>
                  <a:lnTo>
                    <a:pt x="45596" y="81176"/>
                  </a:lnTo>
                  <a:lnTo>
                    <a:pt x="45214" y="81367"/>
                  </a:lnTo>
                  <a:lnTo>
                    <a:pt x="44927" y="81557"/>
                  </a:lnTo>
                  <a:lnTo>
                    <a:pt x="44738" y="81843"/>
                  </a:lnTo>
                  <a:lnTo>
                    <a:pt x="44546" y="82225"/>
                  </a:lnTo>
                  <a:lnTo>
                    <a:pt x="44451" y="82512"/>
                  </a:lnTo>
                  <a:lnTo>
                    <a:pt x="44451" y="82893"/>
                  </a:lnTo>
                  <a:lnTo>
                    <a:pt x="44451" y="83274"/>
                  </a:lnTo>
                  <a:lnTo>
                    <a:pt x="44546" y="83560"/>
                  </a:lnTo>
                  <a:lnTo>
                    <a:pt x="44738" y="83942"/>
                  </a:lnTo>
                  <a:lnTo>
                    <a:pt x="44927" y="84229"/>
                  </a:lnTo>
                  <a:lnTo>
                    <a:pt x="45214" y="84418"/>
                  </a:lnTo>
                  <a:lnTo>
                    <a:pt x="45596" y="84610"/>
                  </a:lnTo>
                  <a:lnTo>
                    <a:pt x="45882" y="84704"/>
                  </a:lnTo>
                  <a:lnTo>
                    <a:pt x="46646" y="84704"/>
                  </a:lnTo>
                  <a:lnTo>
                    <a:pt x="46932" y="84610"/>
                  </a:lnTo>
                  <a:lnTo>
                    <a:pt x="47313" y="84418"/>
                  </a:lnTo>
                  <a:lnTo>
                    <a:pt x="47599" y="84229"/>
                  </a:lnTo>
                  <a:lnTo>
                    <a:pt x="47790" y="83942"/>
                  </a:lnTo>
                  <a:lnTo>
                    <a:pt x="47980" y="83560"/>
                  </a:lnTo>
                  <a:lnTo>
                    <a:pt x="48077" y="83274"/>
                  </a:lnTo>
                  <a:lnTo>
                    <a:pt x="48077" y="82893"/>
                  </a:lnTo>
                  <a:lnTo>
                    <a:pt x="48077" y="82512"/>
                  </a:lnTo>
                  <a:lnTo>
                    <a:pt x="47980" y="82225"/>
                  </a:lnTo>
                  <a:lnTo>
                    <a:pt x="47790" y="81843"/>
                  </a:lnTo>
                  <a:lnTo>
                    <a:pt x="47599" y="81557"/>
                  </a:lnTo>
                  <a:lnTo>
                    <a:pt x="47313" y="81367"/>
                  </a:lnTo>
                  <a:lnTo>
                    <a:pt x="46932" y="81176"/>
                  </a:lnTo>
                  <a:lnTo>
                    <a:pt x="46646" y="81081"/>
                  </a:lnTo>
                  <a:close/>
                  <a:moveTo>
                    <a:pt x="55039" y="81081"/>
                  </a:moveTo>
                  <a:lnTo>
                    <a:pt x="54753" y="81176"/>
                  </a:lnTo>
                  <a:lnTo>
                    <a:pt x="54372" y="81367"/>
                  </a:lnTo>
                  <a:lnTo>
                    <a:pt x="54086" y="81557"/>
                  </a:lnTo>
                  <a:lnTo>
                    <a:pt x="53895" y="81843"/>
                  </a:lnTo>
                  <a:lnTo>
                    <a:pt x="53703" y="82225"/>
                  </a:lnTo>
                  <a:lnTo>
                    <a:pt x="53608" y="82512"/>
                  </a:lnTo>
                  <a:lnTo>
                    <a:pt x="53608" y="82893"/>
                  </a:lnTo>
                  <a:lnTo>
                    <a:pt x="53608" y="83274"/>
                  </a:lnTo>
                  <a:lnTo>
                    <a:pt x="53703" y="83560"/>
                  </a:lnTo>
                  <a:lnTo>
                    <a:pt x="53895" y="83942"/>
                  </a:lnTo>
                  <a:lnTo>
                    <a:pt x="54086" y="84229"/>
                  </a:lnTo>
                  <a:lnTo>
                    <a:pt x="54372" y="84418"/>
                  </a:lnTo>
                  <a:lnTo>
                    <a:pt x="54753" y="84610"/>
                  </a:lnTo>
                  <a:lnTo>
                    <a:pt x="55039" y="84704"/>
                  </a:lnTo>
                  <a:lnTo>
                    <a:pt x="55803" y="84704"/>
                  </a:lnTo>
                  <a:lnTo>
                    <a:pt x="56089" y="84610"/>
                  </a:lnTo>
                  <a:lnTo>
                    <a:pt x="56470" y="84418"/>
                  </a:lnTo>
                  <a:lnTo>
                    <a:pt x="56756" y="84229"/>
                  </a:lnTo>
                  <a:lnTo>
                    <a:pt x="56947" y="83942"/>
                  </a:lnTo>
                  <a:lnTo>
                    <a:pt x="57137" y="83560"/>
                  </a:lnTo>
                  <a:lnTo>
                    <a:pt x="57234" y="83274"/>
                  </a:lnTo>
                  <a:lnTo>
                    <a:pt x="57234" y="82893"/>
                  </a:lnTo>
                  <a:lnTo>
                    <a:pt x="57234" y="82512"/>
                  </a:lnTo>
                  <a:lnTo>
                    <a:pt x="57137" y="82225"/>
                  </a:lnTo>
                  <a:lnTo>
                    <a:pt x="56947" y="81843"/>
                  </a:lnTo>
                  <a:lnTo>
                    <a:pt x="56756" y="81557"/>
                  </a:lnTo>
                  <a:lnTo>
                    <a:pt x="56470" y="81367"/>
                  </a:lnTo>
                  <a:lnTo>
                    <a:pt x="56089" y="81176"/>
                  </a:lnTo>
                  <a:lnTo>
                    <a:pt x="55803" y="81081"/>
                  </a:lnTo>
                  <a:close/>
                  <a:moveTo>
                    <a:pt x="64196" y="81081"/>
                  </a:moveTo>
                  <a:lnTo>
                    <a:pt x="63910" y="81176"/>
                  </a:lnTo>
                  <a:lnTo>
                    <a:pt x="63529" y="81367"/>
                  </a:lnTo>
                  <a:lnTo>
                    <a:pt x="63243" y="81557"/>
                  </a:lnTo>
                  <a:lnTo>
                    <a:pt x="63052" y="81843"/>
                  </a:lnTo>
                  <a:lnTo>
                    <a:pt x="62862" y="82225"/>
                  </a:lnTo>
                  <a:lnTo>
                    <a:pt x="62765" y="82512"/>
                  </a:lnTo>
                  <a:lnTo>
                    <a:pt x="62765" y="82893"/>
                  </a:lnTo>
                  <a:lnTo>
                    <a:pt x="62765" y="83274"/>
                  </a:lnTo>
                  <a:lnTo>
                    <a:pt x="62862" y="83560"/>
                  </a:lnTo>
                  <a:lnTo>
                    <a:pt x="63052" y="83942"/>
                  </a:lnTo>
                  <a:lnTo>
                    <a:pt x="63243" y="84229"/>
                  </a:lnTo>
                  <a:lnTo>
                    <a:pt x="63529" y="84418"/>
                  </a:lnTo>
                  <a:lnTo>
                    <a:pt x="63910" y="84610"/>
                  </a:lnTo>
                  <a:lnTo>
                    <a:pt x="64196" y="84704"/>
                  </a:lnTo>
                  <a:lnTo>
                    <a:pt x="64960" y="84704"/>
                  </a:lnTo>
                  <a:lnTo>
                    <a:pt x="65246" y="84610"/>
                  </a:lnTo>
                  <a:lnTo>
                    <a:pt x="65627" y="84418"/>
                  </a:lnTo>
                  <a:lnTo>
                    <a:pt x="65913" y="84229"/>
                  </a:lnTo>
                  <a:lnTo>
                    <a:pt x="66104" y="83942"/>
                  </a:lnTo>
                  <a:lnTo>
                    <a:pt x="66296" y="83560"/>
                  </a:lnTo>
                  <a:lnTo>
                    <a:pt x="66391" y="83274"/>
                  </a:lnTo>
                  <a:lnTo>
                    <a:pt x="66391" y="82893"/>
                  </a:lnTo>
                  <a:lnTo>
                    <a:pt x="66391" y="82512"/>
                  </a:lnTo>
                  <a:lnTo>
                    <a:pt x="66296" y="82225"/>
                  </a:lnTo>
                  <a:lnTo>
                    <a:pt x="66104" y="81843"/>
                  </a:lnTo>
                  <a:lnTo>
                    <a:pt x="65913" y="81557"/>
                  </a:lnTo>
                  <a:lnTo>
                    <a:pt x="65627" y="81367"/>
                  </a:lnTo>
                  <a:lnTo>
                    <a:pt x="65246" y="81176"/>
                  </a:lnTo>
                  <a:lnTo>
                    <a:pt x="64960" y="81081"/>
                  </a:lnTo>
                  <a:close/>
                  <a:moveTo>
                    <a:pt x="73355" y="81081"/>
                  </a:moveTo>
                  <a:lnTo>
                    <a:pt x="73069" y="81176"/>
                  </a:lnTo>
                  <a:lnTo>
                    <a:pt x="72686" y="81367"/>
                  </a:lnTo>
                  <a:lnTo>
                    <a:pt x="72400" y="81557"/>
                  </a:lnTo>
                  <a:lnTo>
                    <a:pt x="72209" y="81843"/>
                  </a:lnTo>
                  <a:lnTo>
                    <a:pt x="72019" y="82225"/>
                  </a:lnTo>
                  <a:lnTo>
                    <a:pt x="71922" y="82512"/>
                  </a:lnTo>
                  <a:lnTo>
                    <a:pt x="71922" y="82893"/>
                  </a:lnTo>
                  <a:lnTo>
                    <a:pt x="71922" y="83274"/>
                  </a:lnTo>
                  <a:lnTo>
                    <a:pt x="72019" y="83560"/>
                  </a:lnTo>
                  <a:lnTo>
                    <a:pt x="72209" y="83942"/>
                  </a:lnTo>
                  <a:lnTo>
                    <a:pt x="72400" y="84229"/>
                  </a:lnTo>
                  <a:lnTo>
                    <a:pt x="72686" y="84418"/>
                  </a:lnTo>
                  <a:lnTo>
                    <a:pt x="73069" y="84610"/>
                  </a:lnTo>
                  <a:lnTo>
                    <a:pt x="73355" y="84704"/>
                  </a:lnTo>
                  <a:lnTo>
                    <a:pt x="74117" y="84704"/>
                  </a:lnTo>
                  <a:lnTo>
                    <a:pt x="74403" y="84610"/>
                  </a:lnTo>
                  <a:lnTo>
                    <a:pt x="74785" y="84418"/>
                  </a:lnTo>
                  <a:lnTo>
                    <a:pt x="75072" y="84229"/>
                  </a:lnTo>
                  <a:lnTo>
                    <a:pt x="75261" y="83942"/>
                  </a:lnTo>
                  <a:lnTo>
                    <a:pt x="75453" y="83560"/>
                  </a:lnTo>
                  <a:lnTo>
                    <a:pt x="75548" y="83274"/>
                  </a:lnTo>
                  <a:lnTo>
                    <a:pt x="75548" y="82893"/>
                  </a:lnTo>
                  <a:lnTo>
                    <a:pt x="75548" y="82512"/>
                  </a:lnTo>
                  <a:lnTo>
                    <a:pt x="75453" y="82225"/>
                  </a:lnTo>
                  <a:lnTo>
                    <a:pt x="75261" y="81843"/>
                  </a:lnTo>
                  <a:lnTo>
                    <a:pt x="75072" y="81557"/>
                  </a:lnTo>
                  <a:lnTo>
                    <a:pt x="74785" y="81367"/>
                  </a:lnTo>
                  <a:lnTo>
                    <a:pt x="74403" y="81176"/>
                  </a:lnTo>
                  <a:lnTo>
                    <a:pt x="74117" y="81081"/>
                  </a:lnTo>
                  <a:close/>
                  <a:moveTo>
                    <a:pt x="82512" y="81081"/>
                  </a:moveTo>
                  <a:lnTo>
                    <a:pt x="82225" y="81176"/>
                  </a:lnTo>
                  <a:lnTo>
                    <a:pt x="81843" y="81367"/>
                  </a:lnTo>
                  <a:lnTo>
                    <a:pt x="81557" y="81557"/>
                  </a:lnTo>
                  <a:lnTo>
                    <a:pt x="81367" y="81843"/>
                  </a:lnTo>
                  <a:lnTo>
                    <a:pt x="81176" y="82225"/>
                  </a:lnTo>
                  <a:lnTo>
                    <a:pt x="81081" y="82512"/>
                  </a:lnTo>
                  <a:lnTo>
                    <a:pt x="81081" y="82893"/>
                  </a:lnTo>
                  <a:lnTo>
                    <a:pt x="81081" y="83274"/>
                  </a:lnTo>
                  <a:lnTo>
                    <a:pt x="81176" y="83560"/>
                  </a:lnTo>
                  <a:lnTo>
                    <a:pt x="81367" y="83942"/>
                  </a:lnTo>
                  <a:lnTo>
                    <a:pt x="81557" y="84229"/>
                  </a:lnTo>
                  <a:lnTo>
                    <a:pt x="81843" y="84418"/>
                  </a:lnTo>
                  <a:lnTo>
                    <a:pt x="82225" y="84610"/>
                  </a:lnTo>
                  <a:lnTo>
                    <a:pt x="82512" y="84704"/>
                  </a:lnTo>
                  <a:lnTo>
                    <a:pt x="83274" y="84704"/>
                  </a:lnTo>
                  <a:lnTo>
                    <a:pt x="83560" y="84610"/>
                  </a:lnTo>
                  <a:lnTo>
                    <a:pt x="83942" y="84418"/>
                  </a:lnTo>
                  <a:lnTo>
                    <a:pt x="84229" y="84229"/>
                  </a:lnTo>
                  <a:lnTo>
                    <a:pt x="84418" y="83942"/>
                  </a:lnTo>
                  <a:lnTo>
                    <a:pt x="84610" y="83560"/>
                  </a:lnTo>
                  <a:lnTo>
                    <a:pt x="84704" y="83274"/>
                  </a:lnTo>
                  <a:lnTo>
                    <a:pt x="84704" y="82893"/>
                  </a:lnTo>
                  <a:lnTo>
                    <a:pt x="84704" y="82512"/>
                  </a:lnTo>
                  <a:lnTo>
                    <a:pt x="84610" y="82225"/>
                  </a:lnTo>
                  <a:lnTo>
                    <a:pt x="84418" y="81843"/>
                  </a:lnTo>
                  <a:lnTo>
                    <a:pt x="84229" y="81557"/>
                  </a:lnTo>
                  <a:lnTo>
                    <a:pt x="83942" y="81367"/>
                  </a:lnTo>
                  <a:lnTo>
                    <a:pt x="83560" y="81176"/>
                  </a:lnTo>
                  <a:lnTo>
                    <a:pt x="83274" y="81081"/>
                  </a:lnTo>
                  <a:close/>
                  <a:moveTo>
                    <a:pt x="91669" y="81081"/>
                  </a:moveTo>
                  <a:lnTo>
                    <a:pt x="91382" y="81176"/>
                  </a:lnTo>
                  <a:lnTo>
                    <a:pt x="91001" y="81367"/>
                  </a:lnTo>
                  <a:lnTo>
                    <a:pt x="90715" y="81557"/>
                  </a:lnTo>
                  <a:lnTo>
                    <a:pt x="90524" y="81843"/>
                  </a:lnTo>
                  <a:lnTo>
                    <a:pt x="90333" y="82225"/>
                  </a:lnTo>
                  <a:lnTo>
                    <a:pt x="90238" y="82512"/>
                  </a:lnTo>
                  <a:lnTo>
                    <a:pt x="90238" y="82893"/>
                  </a:lnTo>
                  <a:lnTo>
                    <a:pt x="90238" y="83274"/>
                  </a:lnTo>
                  <a:lnTo>
                    <a:pt x="90333" y="83560"/>
                  </a:lnTo>
                  <a:lnTo>
                    <a:pt x="90524" y="83942"/>
                  </a:lnTo>
                  <a:lnTo>
                    <a:pt x="90715" y="84229"/>
                  </a:lnTo>
                  <a:lnTo>
                    <a:pt x="91001" y="84418"/>
                  </a:lnTo>
                  <a:lnTo>
                    <a:pt x="91382" y="84610"/>
                  </a:lnTo>
                  <a:lnTo>
                    <a:pt x="91669" y="84704"/>
                  </a:lnTo>
                  <a:lnTo>
                    <a:pt x="92432" y="84704"/>
                  </a:lnTo>
                  <a:lnTo>
                    <a:pt x="92718" y="84610"/>
                  </a:lnTo>
                  <a:lnTo>
                    <a:pt x="93099" y="84418"/>
                  </a:lnTo>
                  <a:lnTo>
                    <a:pt x="93386" y="84229"/>
                  </a:lnTo>
                  <a:lnTo>
                    <a:pt x="93577" y="83942"/>
                  </a:lnTo>
                  <a:lnTo>
                    <a:pt x="93767" y="83560"/>
                  </a:lnTo>
                  <a:lnTo>
                    <a:pt x="93863" y="83274"/>
                  </a:lnTo>
                  <a:lnTo>
                    <a:pt x="93863" y="82893"/>
                  </a:lnTo>
                  <a:lnTo>
                    <a:pt x="93863" y="82512"/>
                  </a:lnTo>
                  <a:lnTo>
                    <a:pt x="93767" y="82225"/>
                  </a:lnTo>
                  <a:lnTo>
                    <a:pt x="93577" y="81843"/>
                  </a:lnTo>
                  <a:lnTo>
                    <a:pt x="93386" y="81557"/>
                  </a:lnTo>
                  <a:lnTo>
                    <a:pt x="93099" y="81367"/>
                  </a:lnTo>
                  <a:lnTo>
                    <a:pt x="92718" y="81176"/>
                  </a:lnTo>
                  <a:lnTo>
                    <a:pt x="92432" y="81081"/>
                  </a:lnTo>
                  <a:close/>
                  <a:moveTo>
                    <a:pt x="100826" y="81081"/>
                  </a:moveTo>
                  <a:lnTo>
                    <a:pt x="100539" y="81176"/>
                  </a:lnTo>
                  <a:lnTo>
                    <a:pt x="100158" y="81367"/>
                  </a:lnTo>
                  <a:lnTo>
                    <a:pt x="99872" y="81557"/>
                  </a:lnTo>
                  <a:lnTo>
                    <a:pt x="99681" y="81843"/>
                  </a:lnTo>
                  <a:lnTo>
                    <a:pt x="99491" y="82225"/>
                  </a:lnTo>
                  <a:lnTo>
                    <a:pt x="99395" y="82512"/>
                  </a:lnTo>
                  <a:lnTo>
                    <a:pt x="99395" y="82893"/>
                  </a:lnTo>
                  <a:lnTo>
                    <a:pt x="99395" y="83274"/>
                  </a:lnTo>
                  <a:lnTo>
                    <a:pt x="99491" y="83560"/>
                  </a:lnTo>
                  <a:lnTo>
                    <a:pt x="99681" y="83942"/>
                  </a:lnTo>
                  <a:lnTo>
                    <a:pt x="99872" y="84229"/>
                  </a:lnTo>
                  <a:lnTo>
                    <a:pt x="100158" y="84418"/>
                  </a:lnTo>
                  <a:lnTo>
                    <a:pt x="100539" y="84610"/>
                  </a:lnTo>
                  <a:lnTo>
                    <a:pt x="100826" y="84704"/>
                  </a:lnTo>
                  <a:lnTo>
                    <a:pt x="101589" y="84704"/>
                  </a:lnTo>
                  <a:lnTo>
                    <a:pt x="101875" y="84610"/>
                  </a:lnTo>
                  <a:lnTo>
                    <a:pt x="102256" y="84418"/>
                  </a:lnTo>
                  <a:lnTo>
                    <a:pt x="102542" y="84229"/>
                  </a:lnTo>
                  <a:lnTo>
                    <a:pt x="102734" y="83942"/>
                  </a:lnTo>
                  <a:lnTo>
                    <a:pt x="102925" y="83560"/>
                  </a:lnTo>
                  <a:lnTo>
                    <a:pt x="103020" y="83274"/>
                  </a:lnTo>
                  <a:lnTo>
                    <a:pt x="103020" y="82893"/>
                  </a:lnTo>
                  <a:lnTo>
                    <a:pt x="103020" y="82512"/>
                  </a:lnTo>
                  <a:lnTo>
                    <a:pt x="102925" y="82225"/>
                  </a:lnTo>
                  <a:lnTo>
                    <a:pt x="102734" y="81843"/>
                  </a:lnTo>
                  <a:lnTo>
                    <a:pt x="102542" y="81557"/>
                  </a:lnTo>
                  <a:lnTo>
                    <a:pt x="102256" y="81367"/>
                  </a:lnTo>
                  <a:lnTo>
                    <a:pt x="101875" y="81176"/>
                  </a:lnTo>
                  <a:lnTo>
                    <a:pt x="101589" y="81081"/>
                  </a:lnTo>
                  <a:close/>
                  <a:moveTo>
                    <a:pt x="109983" y="81081"/>
                  </a:moveTo>
                  <a:lnTo>
                    <a:pt x="109696" y="81176"/>
                  </a:lnTo>
                  <a:lnTo>
                    <a:pt x="109315" y="81367"/>
                  </a:lnTo>
                  <a:lnTo>
                    <a:pt x="109029" y="81557"/>
                  </a:lnTo>
                  <a:lnTo>
                    <a:pt x="108838" y="81843"/>
                  </a:lnTo>
                  <a:lnTo>
                    <a:pt x="108648" y="82225"/>
                  </a:lnTo>
                  <a:lnTo>
                    <a:pt x="108552" y="82512"/>
                  </a:lnTo>
                  <a:lnTo>
                    <a:pt x="108552" y="82893"/>
                  </a:lnTo>
                  <a:lnTo>
                    <a:pt x="108552" y="83274"/>
                  </a:lnTo>
                  <a:lnTo>
                    <a:pt x="108648" y="83560"/>
                  </a:lnTo>
                  <a:lnTo>
                    <a:pt x="108838" y="83942"/>
                  </a:lnTo>
                  <a:lnTo>
                    <a:pt x="109029" y="84229"/>
                  </a:lnTo>
                  <a:lnTo>
                    <a:pt x="109315" y="84418"/>
                  </a:lnTo>
                  <a:lnTo>
                    <a:pt x="109696" y="84610"/>
                  </a:lnTo>
                  <a:lnTo>
                    <a:pt x="109983" y="84704"/>
                  </a:lnTo>
                  <a:lnTo>
                    <a:pt x="110746" y="84704"/>
                  </a:lnTo>
                  <a:lnTo>
                    <a:pt x="111032" y="84610"/>
                  </a:lnTo>
                  <a:lnTo>
                    <a:pt x="111413" y="84418"/>
                  </a:lnTo>
                  <a:lnTo>
                    <a:pt x="111699" y="84229"/>
                  </a:lnTo>
                  <a:lnTo>
                    <a:pt x="111891" y="83942"/>
                  </a:lnTo>
                  <a:lnTo>
                    <a:pt x="112082" y="83560"/>
                  </a:lnTo>
                  <a:lnTo>
                    <a:pt x="112177" y="83274"/>
                  </a:lnTo>
                  <a:lnTo>
                    <a:pt x="112177" y="82893"/>
                  </a:lnTo>
                  <a:lnTo>
                    <a:pt x="112177" y="82512"/>
                  </a:lnTo>
                  <a:lnTo>
                    <a:pt x="112082" y="82225"/>
                  </a:lnTo>
                  <a:lnTo>
                    <a:pt x="111891" y="81843"/>
                  </a:lnTo>
                  <a:lnTo>
                    <a:pt x="111699" y="81557"/>
                  </a:lnTo>
                  <a:lnTo>
                    <a:pt x="111413" y="81367"/>
                  </a:lnTo>
                  <a:lnTo>
                    <a:pt x="111032" y="81176"/>
                  </a:lnTo>
                  <a:lnTo>
                    <a:pt x="110746" y="81081"/>
                  </a:lnTo>
                  <a:close/>
                  <a:moveTo>
                    <a:pt x="5723" y="85754"/>
                  </a:moveTo>
                  <a:lnTo>
                    <a:pt x="6772" y="87949"/>
                  </a:lnTo>
                  <a:lnTo>
                    <a:pt x="6869" y="87471"/>
                  </a:lnTo>
                  <a:lnTo>
                    <a:pt x="6772" y="86899"/>
                  </a:lnTo>
                  <a:lnTo>
                    <a:pt x="6583" y="86421"/>
                  </a:lnTo>
                  <a:lnTo>
                    <a:pt x="6200" y="86040"/>
                  </a:lnTo>
                  <a:lnTo>
                    <a:pt x="5723" y="85754"/>
                  </a:lnTo>
                  <a:close/>
                  <a:moveTo>
                    <a:pt x="114276" y="85754"/>
                  </a:moveTo>
                  <a:lnTo>
                    <a:pt x="113799" y="86040"/>
                  </a:lnTo>
                  <a:lnTo>
                    <a:pt x="113418" y="86421"/>
                  </a:lnTo>
                  <a:lnTo>
                    <a:pt x="113227" y="86899"/>
                  </a:lnTo>
                  <a:lnTo>
                    <a:pt x="113132" y="87471"/>
                  </a:lnTo>
                  <a:lnTo>
                    <a:pt x="113227" y="87949"/>
                  </a:lnTo>
                  <a:lnTo>
                    <a:pt x="114276" y="85754"/>
                  </a:lnTo>
                  <a:close/>
                  <a:moveTo>
                    <a:pt x="13831" y="85659"/>
                  </a:moveTo>
                  <a:lnTo>
                    <a:pt x="13545" y="85754"/>
                  </a:lnTo>
                  <a:lnTo>
                    <a:pt x="13164" y="85946"/>
                  </a:lnTo>
                  <a:lnTo>
                    <a:pt x="12878" y="86135"/>
                  </a:lnTo>
                  <a:lnTo>
                    <a:pt x="12687" y="86421"/>
                  </a:lnTo>
                  <a:lnTo>
                    <a:pt x="12495" y="86804"/>
                  </a:lnTo>
                  <a:lnTo>
                    <a:pt x="12401" y="87090"/>
                  </a:lnTo>
                  <a:lnTo>
                    <a:pt x="12401" y="87471"/>
                  </a:lnTo>
                  <a:lnTo>
                    <a:pt x="12401" y="87852"/>
                  </a:lnTo>
                  <a:lnTo>
                    <a:pt x="12495" y="88138"/>
                  </a:lnTo>
                  <a:lnTo>
                    <a:pt x="12687" y="88521"/>
                  </a:lnTo>
                  <a:lnTo>
                    <a:pt x="12878" y="88807"/>
                  </a:lnTo>
                  <a:lnTo>
                    <a:pt x="13164" y="88997"/>
                  </a:lnTo>
                  <a:lnTo>
                    <a:pt x="13545" y="89188"/>
                  </a:lnTo>
                  <a:lnTo>
                    <a:pt x="13831" y="89283"/>
                  </a:lnTo>
                  <a:lnTo>
                    <a:pt x="14595" y="89283"/>
                  </a:lnTo>
                  <a:lnTo>
                    <a:pt x="14881" y="89188"/>
                  </a:lnTo>
                  <a:lnTo>
                    <a:pt x="15262" y="88997"/>
                  </a:lnTo>
                  <a:lnTo>
                    <a:pt x="15548" y="88807"/>
                  </a:lnTo>
                  <a:lnTo>
                    <a:pt x="15740" y="88521"/>
                  </a:lnTo>
                  <a:lnTo>
                    <a:pt x="15929" y="88138"/>
                  </a:lnTo>
                  <a:lnTo>
                    <a:pt x="16026" y="87852"/>
                  </a:lnTo>
                  <a:lnTo>
                    <a:pt x="16026" y="87471"/>
                  </a:lnTo>
                  <a:lnTo>
                    <a:pt x="16026" y="87090"/>
                  </a:lnTo>
                  <a:lnTo>
                    <a:pt x="15929" y="86804"/>
                  </a:lnTo>
                  <a:lnTo>
                    <a:pt x="15740" y="86421"/>
                  </a:lnTo>
                  <a:lnTo>
                    <a:pt x="15548" y="86135"/>
                  </a:lnTo>
                  <a:lnTo>
                    <a:pt x="15262" y="85946"/>
                  </a:lnTo>
                  <a:lnTo>
                    <a:pt x="14881" y="85754"/>
                  </a:lnTo>
                  <a:lnTo>
                    <a:pt x="14595" y="85659"/>
                  </a:lnTo>
                  <a:close/>
                  <a:moveTo>
                    <a:pt x="22988" y="85659"/>
                  </a:moveTo>
                  <a:lnTo>
                    <a:pt x="22702" y="85754"/>
                  </a:lnTo>
                  <a:lnTo>
                    <a:pt x="22321" y="85946"/>
                  </a:lnTo>
                  <a:lnTo>
                    <a:pt x="22035" y="86135"/>
                  </a:lnTo>
                  <a:lnTo>
                    <a:pt x="21844" y="86421"/>
                  </a:lnTo>
                  <a:lnTo>
                    <a:pt x="21654" y="86804"/>
                  </a:lnTo>
                  <a:lnTo>
                    <a:pt x="21558" y="87090"/>
                  </a:lnTo>
                  <a:lnTo>
                    <a:pt x="21558" y="87471"/>
                  </a:lnTo>
                  <a:lnTo>
                    <a:pt x="21558" y="87852"/>
                  </a:lnTo>
                  <a:lnTo>
                    <a:pt x="21654" y="88138"/>
                  </a:lnTo>
                  <a:lnTo>
                    <a:pt x="21844" y="88521"/>
                  </a:lnTo>
                  <a:lnTo>
                    <a:pt x="22035" y="88807"/>
                  </a:lnTo>
                  <a:lnTo>
                    <a:pt x="22321" y="88997"/>
                  </a:lnTo>
                  <a:lnTo>
                    <a:pt x="22702" y="89188"/>
                  </a:lnTo>
                  <a:lnTo>
                    <a:pt x="22988" y="89283"/>
                  </a:lnTo>
                  <a:lnTo>
                    <a:pt x="23752" y="89283"/>
                  </a:lnTo>
                  <a:lnTo>
                    <a:pt x="24038" y="89188"/>
                  </a:lnTo>
                  <a:lnTo>
                    <a:pt x="24419" y="88997"/>
                  </a:lnTo>
                  <a:lnTo>
                    <a:pt x="24705" y="88807"/>
                  </a:lnTo>
                  <a:lnTo>
                    <a:pt x="24897" y="88521"/>
                  </a:lnTo>
                  <a:lnTo>
                    <a:pt x="25088" y="88138"/>
                  </a:lnTo>
                  <a:lnTo>
                    <a:pt x="25183" y="87852"/>
                  </a:lnTo>
                  <a:lnTo>
                    <a:pt x="25183" y="87471"/>
                  </a:lnTo>
                  <a:lnTo>
                    <a:pt x="25183" y="87090"/>
                  </a:lnTo>
                  <a:lnTo>
                    <a:pt x="25088" y="86804"/>
                  </a:lnTo>
                  <a:lnTo>
                    <a:pt x="24897" y="86421"/>
                  </a:lnTo>
                  <a:lnTo>
                    <a:pt x="24705" y="86135"/>
                  </a:lnTo>
                  <a:lnTo>
                    <a:pt x="24419" y="85946"/>
                  </a:lnTo>
                  <a:lnTo>
                    <a:pt x="24038" y="85754"/>
                  </a:lnTo>
                  <a:lnTo>
                    <a:pt x="23752" y="85659"/>
                  </a:lnTo>
                  <a:close/>
                  <a:moveTo>
                    <a:pt x="32145" y="85659"/>
                  </a:moveTo>
                  <a:lnTo>
                    <a:pt x="31859" y="85754"/>
                  </a:lnTo>
                  <a:lnTo>
                    <a:pt x="31478" y="85946"/>
                  </a:lnTo>
                  <a:lnTo>
                    <a:pt x="31192" y="86135"/>
                  </a:lnTo>
                  <a:lnTo>
                    <a:pt x="31001" y="86421"/>
                  </a:lnTo>
                  <a:lnTo>
                    <a:pt x="30811" y="86804"/>
                  </a:lnTo>
                  <a:lnTo>
                    <a:pt x="30714" y="87090"/>
                  </a:lnTo>
                  <a:lnTo>
                    <a:pt x="30714" y="87471"/>
                  </a:lnTo>
                  <a:lnTo>
                    <a:pt x="30714" y="87852"/>
                  </a:lnTo>
                  <a:lnTo>
                    <a:pt x="30811" y="88138"/>
                  </a:lnTo>
                  <a:lnTo>
                    <a:pt x="31001" y="88521"/>
                  </a:lnTo>
                  <a:lnTo>
                    <a:pt x="31192" y="88807"/>
                  </a:lnTo>
                  <a:lnTo>
                    <a:pt x="31478" y="88997"/>
                  </a:lnTo>
                  <a:lnTo>
                    <a:pt x="31859" y="89188"/>
                  </a:lnTo>
                  <a:lnTo>
                    <a:pt x="32145" y="89283"/>
                  </a:lnTo>
                  <a:lnTo>
                    <a:pt x="32909" y="89283"/>
                  </a:lnTo>
                  <a:lnTo>
                    <a:pt x="33195" y="89188"/>
                  </a:lnTo>
                  <a:lnTo>
                    <a:pt x="33578" y="88997"/>
                  </a:lnTo>
                  <a:lnTo>
                    <a:pt x="33864" y="88807"/>
                  </a:lnTo>
                  <a:lnTo>
                    <a:pt x="34053" y="88521"/>
                  </a:lnTo>
                  <a:lnTo>
                    <a:pt x="34245" y="88138"/>
                  </a:lnTo>
                  <a:lnTo>
                    <a:pt x="34340" y="87852"/>
                  </a:lnTo>
                  <a:lnTo>
                    <a:pt x="34340" y="87471"/>
                  </a:lnTo>
                  <a:lnTo>
                    <a:pt x="34340" y="87090"/>
                  </a:lnTo>
                  <a:lnTo>
                    <a:pt x="34245" y="86804"/>
                  </a:lnTo>
                  <a:lnTo>
                    <a:pt x="34053" y="86421"/>
                  </a:lnTo>
                  <a:lnTo>
                    <a:pt x="33864" y="86135"/>
                  </a:lnTo>
                  <a:lnTo>
                    <a:pt x="33578" y="85946"/>
                  </a:lnTo>
                  <a:lnTo>
                    <a:pt x="33195" y="85754"/>
                  </a:lnTo>
                  <a:lnTo>
                    <a:pt x="32909" y="85659"/>
                  </a:lnTo>
                  <a:close/>
                  <a:moveTo>
                    <a:pt x="41304" y="85659"/>
                  </a:moveTo>
                  <a:lnTo>
                    <a:pt x="41018" y="85754"/>
                  </a:lnTo>
                  <a:lnTo>
                    <a:pt x="40635" y="85946"/>
                  </a:lnTo>
                  <a:lnTo>
                    <a:pt x="40349" y="86135"/>
                  </a:lnTo>
                  <a:lnTo>
                    <a:pt x="40159" y="86421"/>
                  </a:lnTo>
                  <a:lnTo>
                    <a:pt x="39968" y="86804"/>
                  </a:lnTo>
                  <a:lnTo>
                    <a:pt x="39873" y="87090"/>
                  </a:lnTo>
                  <a:lnTo>
                    <a:pt x="39873" y="87471"/>
                  </a:lnTo>
                  <a:lnTo>
                    <a:pt x="39873" y="87852"/>
                  </a:lnTo>
                  <a:lnTo>
                    <a:pt x="39968" y="88138"/>
                  </a:lnTo>
                  <a:lnTo>
                    <a:pt x="40159" y="88521"/>
                  </a:lnTo>
                  <a:lnTo>
                    <a:pt x="40349" y="88807"/>
                  </a:lnTo>
                  <a:lnTo>
                    <a:pt x="40635" y="88997"/>
                  </a:lnTo>
                  <a:lnTo>
                    <a:pt x="41018" y="89188"/>
                  </a:lnTo>
                  <a:lnTo>
                    <a:pt x="41304" y="89283"/>
                  </a:lnTo>
                  <a:lnTo>
                    <a:pt x="42066" y="89283"/>
                  </a:lnTo>
                  <a:lnTo>
                    <a:pt x="42352" y="89188"/>
                  </a:lnTo>
                  <a:lnTo>
                    <a:pt x="42735" y="88997"/>
                  </a:lnTo>
                  <a:lnTo>
                    <a:pt x="43021" y="88807"/>
                  </a:lnTo>
                  <a:lnTo>
                    <a:pt x="43210" y="88521"/>
                  </a:lnTo>
                  <a:lnTo>
                    <a:pt x="43402" y="88138"/>
                  </a:lnTo>
                  <a:lnTo>
                    <a:pt x="43497" y="87852"/>
                  </a:lnTo>
                  <a:lnTo>
                    <a:pt x="43497" y="87471"/>
                  </a:lnTo>
                  <a:lnTo>
                    <a:pt x="43497" y="87090"/>
                  </a:lnTo>
                  <a:lnTo>
                    <a:pt x="43402" y="86804"/>
                  </a:lnTo>
                  <a:lnTo>
                    <a:pt x="43210" y="86421"/>
                  </a:lnTo>
                  <a:lnTo>
                    <a:pt x="43021" y="86135"/>
                  </a:lnTo>
                  <a:lnTo>
                    <a:pt x="42735" y="85946"/>
                  </a:lnTo>
                  <a:lnTo>
                    <a:pt x="42352" y="85754"/>
                  </a:lnTo>
                  <a:lnTo>
                    <a:pt x="42066" y="85659"/>
                  </a:lnTo>
                  <a:close/>
                  <a:moveTo>
                    <a:pt x="50461" y="85659"/>
                  </a:moveTo>
                  <a:lnTo>
                    <a:pt x="50175" y="85754"/>
                  </a:lnTo>
                  <a:lnTo>
                    <a:pt x="49794" y="85946"/>
                  </a:lnTo>
                  <a:lnTo>
                    <a:pt x="49507" y="86135"/>
                  </a:lnTo>
                  <a:lnTo>
                    <a:pt x="49316" y="86421"/>
                  </a:lnTo>
                  <a:lnTo>
                    <a:pt x="49125" y="86804"/>
                  </a:lnTo>
                  <a:lnTo>
                    <a:pt x="49030" y="87090"/>
                  </a:lnTo>
                  <a:lnTo>
                    <a:pt x="49030" y="87471"/>
                  </a:lnTo>
                  <a:lnTo>
                    <a:pt x="49030" y="87852"/>
                  </a:lnTo>
                  <a:lnTo>
                    <a:pt x="49125" y="88138"/>
                  </a:lnTo>
                  <a:lnTo>
                    <a:pt x="49316" y="88521"/>
                  </a:lnTo>
                  <a:lnTo>
                    <a:pt x="49507" y="88807"/>
                  </a:lnTo>
                  <a:lnTo>
                    <a:pt x="49794" y="88997"/>
                  </a:lnTo>
                  <a:lnTo>
                    <a:pt x="50175" y="89188"/>
                  </a:lnTo>
                  <a:lnTo>
                    <a:pt x="50461" y="89283"/>
                  </a:lnTo>
                  <a:lnTo>
                    <a:pt x="51224" y="89283"/>
                  </a:lnTo>
                  <a:lnTo>
                    <a:pt x="51511" y="89188"/>
                  </a:lnTo>
                  <a:lnTo>
                    <a:pt x="51892" y="88997"/>
                  </a:lnTo>
                  <a:lnTo>
                    <a:pt x="52178" y="88807"/>
                  </a:lnTo>
                  <a:lnTo>
                    <a:pt x="52369" y="88521"/>
                  </a:lnTo>
                  <a:lnTo>
                    <a:pt x="52559" y="88138"/>
                  </a:lnTo>
                  <a:lnTo>
                    <a:pt x="52655" y="87852"/>
                  </a:lnTo>
                  <a:lnTo>
                    <a:pt x="52655" y="87471"/>
                  </a:lnTo>
                  <a:lnTo>
                    <a:pt x="52655" y="87090"/>
                  </a:lnTo>
                  <a:lnTo>
                    <a:pt x="52559" y="86804"/>
                  </a:lnTo>
                  <a:lnTo>
                    <a:pt x="52369" y="86421"/>
                  </a:lnTo>
                  <a:lnTo>
                    <a:pt x="52178" y="86135"/>
                  </a:lnTo>
                  <a:lnTo>
                    <a:pt x="51892" y="85946"/>
                  </a:lnTo>
                  <a:lnTo>
                    <a:pt x="51511" y="85754"/>
                  </a:lnTo>
                  <a:lnTo>
                    <a:pt x="51224" y="85659"/>
                  </a:lnTo>
                  <a:close/>
                  <a:moveTo>
                    <a:pt x="59618" y="85659"/>
                  </a:moveTo>
                  <a:lnTo>
                    <a:pt x="59332" y="85754"/>
                  </a:lnTo>
                  <a:lnTo>
                    <a:pt x="58951" y="85946"/>
                  </a:lnTo>
                  <a:lnTo>
                    <a:pt x="58664" y="86135"/>
                  </a:lnTo>
                  <a:lnTo>
                    <a:pt x="58473" y="86421"/>
                  </a:lnTo>
                  <a:lnTo>
                    <a:pt x="58282" y="86804"/>
                  </a:lnTo>
                  <a:lnTo>
                    <a:pt x="58187" y="87090"/>
                  </a:lnTo>
                  <a:lnTo>
                    <a:pt x="58187" y="87471"/>
                  </a:lnTo>
                  <a:lnTo>
                    <a:pt x="58187" y="87852"/>
                  </a:lnTo>
                  <a:lnTo>
                    <a:pt x="58282" y="88138"/>
                  </a:lnTo>
                  <a:lnTo>
                    <a:pt x="58473" y="88521"/>
                  </a:lnTo>
                  <a:lnTo>
                    <a:pt x="58664" y="88807"/>
                  </a:lnTo>
                  <a:lnTo>
                    <a:pt x="58951" y="88997"/>
                  </a:lnTo>
                  <a:lnTo>
                    <a:pt x="59332" y="89188"/>
                  </a:lnTo>
                  <a:lnTo>
                    <a:pt x="59618" y="89283"/>
                  </a:lnTo>
                  <a:lnTo>
                    <a:pt x="60381" y="89283"/>
                  </a:lnTo>
                  <a:lnTo>
                    <a:pt x="60667" y="89188"/>
                  </a:lnTo>
                  <a:lnTo>
                    <a:pt x="61048" y="88997"/>
                  </a:lnTo>
                  <a:lnTo>
                    <a:pt x="61335" y="88807"/>
                  </a:lnTo>
                  <a:lnTo>
                    <a:pt x="61526" y="88521"/>
                  </a:lnTo>
                  <a:lnTo>
                    <a:pt x="61717" y="88138"/>
                  </a:lnTo>
                  <a:lnTo>
                    <a:pt x="61812" y="87852"/>
                  </a:lnTo>
                  <a:lnTo>
                    <a:pt x="61812" y="87471"/>
                  </a:lnTo>
                  <a:lnTo>
                    <a:pt x="61812" y="87090"/>
                  </a:lnTo>
                  <a:lnTo>
                    <a:pt x="61717" y="86804"/>
                  </a:lnTo>
                  <a:lnTo>
                    <a:pt x="61526" y="86421"/>
                  </a:lnTo>
                  <a:lnTo>
                    <a:pt x="61335" y="86135"/>
                  </a:lnTo>
                  <a:lnTo>
                    <a:pt x="61048" y="85946"/>
                  </a:lnTo>
                  <a:lnTo>
                    <a:pt x="60667" y="85754"/>
                  </a:lnTo>
                  <a:lnTo>
                    <a:pt x="60381" y="85659"/>
                  </a:lnTo>
                  <a:close/>
                  <a:moveTo>
                    <a:pt x="68775" y="85659"/>
                  </a:moveTo>
                  <a:lnTo>
                    <a:pt x="68488" y="85754"/>
                  </a:lnTo>
                  <a:lnTo>
                    <a:pt x="68107" y="85946"/>
                  </a:lnTo>
                  <a:lnTo>
                    <a:pt x="67821" y="86135"/>
                  </a:lnTo>
                  <a:lnTo>
                    <a:pt x="67630" y="86421"/>
                  </a:lnTo>
                  <a:lnTo>
                    <a:pt x="67440" y="86804"/>
                  </a:lnTo>
                  <a:lnTo>
                    <a:pt x="67344" y="87090"/>
                  </a:lnTo>
                  <a:lnTo>
                    <a:pt x="67344" y="87471"/>
                  </a:lnTo>
                  <a:lnTo>
                    <a:pt x="67344" y="87852"/>
                  </a:lnTo>
                  <a:lnTo>
                    <a:pt x="67440" y="88138"/>
                  </a:lnTo>
                  <a:lnTo>
                    <a:pt x="67630" y="88521"/>
                  </a:lnTo>
                  <a:lnTo>
                    <a:pt x="67821" y="88807"/>
                  </a:lnTo>
                  <a:lnTo>
                    <a:pt x="68107" y="88997"/>
                  </a:lnTo>
                  <a:lnTo>
                    <a:pt x="68488" y="89188"/>
                  </a:lnTo>
                  <a:lnTo>
                    <a:pt x="68775" y="89283"/>
                  </a:lnTo>
                  <a:lnTo>
                    <a:pt x="69538" y="89283"/>
                  </a:lnTo>
                  <a:lnTo>
                    <a:pt x="69824" y="89188"/>
                  </a:lnTo>
                  <a:lnTo>
                    <a:pt x="70205" y="88997"/>
                  </a:lnTo>
                  <a:lnTo>
                    <a:pt x="70492" y="88807"/>
                  </a:lnTo>
                  <a:lnTo>
                    <a:pt x="70683" y="88521"/>
                  </a:lnTo>
                  <a:lnTo>
                    <a:pt x="70874" y="88138"/>
                  </a:lnTo>
                  <a:lnTo>
                    <a:pt x="70969" y="87852"/>
                  </a:lnTo>
                  <a:lnTo>
                    <a:pt x="70969" y="87471"/>
                  </a:lnTo>
                  <a:lnTo>
                    <a:pt x="70969" y="87090"/>
                  </a:lnTo>
                  <a:lnTo>
                    <a:pt x="70874" y="86804"/>
                  </a:lnTo>
                  <a:lnTo>
                    <a:pt x="70683" y="86421"/>
                  </a:lnTo>
                  <a:lnTo>
                    <a:pt x="70492" y="86135"/>
                  </a:lnTo>
                  <a:lnTo>
                    <a:pt x="70205" y="85946"/>
                  </a:lnTo>
                  <a:lnTo>
                    <a:pt x="69824" y="85754"/>
                  </a:lnTo>
                  <a:lnTo>
                    <a:pt x="69538" y="85659"/>
                  </a:lnTo>
                  <a:close/>
                  <a:moveTo>
                    <a:pt x="77933" y="85659"/>
                  </a:moveTo>
                  <a:lnTo>
                    <a:pt x="77647" y="85754"/>
                  </a:lnTo>
                  <a:lnTo>
                    <a:pt x="77264" y="85946"/>
                  </a:lnTo>
                  <a:lnTo>
                    <a:pt x="76978" y="86135"/>
                  </a:lnTo>
                  <a:lnTo>
                    <a:pt x="76789" y="86421"/>
                  </a:lnTo>
                  <a:lnTo>
                    <a:pt x="76597" y="86804"/>
                  </a:lnTo>
                  <a:lnTo>
                    <a:pt x="76502" y="87090"/>
                  </a:lnTo>
                  <a:lnTo>
                    <a:pt x="76502" y="87471"/>
                  </a:lnTo>
                  <a:lnTo>
                    <a:pt x="76502" y="87852"/>
                  </a:lnTo>
                  <a:lnTo>
                    <a:pt x="76597" y="88138"/>
                  </a:lnTo>
                  <a:lnTo>
                    <a:pt x="76789" y="88521"/>
                  </a:lnTo>
                  <a:lnTo>
                    <a:pt x="76978" y="88807"/>
                  </a:lnTo>
                  <a:lnTo>
                    <a:pt x="77264" y="88997"/>
                  </a:lnTo>
                  <a:lnTo>
                    <a:pt x="77647" y="89188"/>
                  </a:lnTo>
                  <a:lnTo>
                    <a:pt x="77933" y="89283"/>
                  </a:lnTo>
                  <a:lnTo>
                    <a:pt x="78695" y="89283"/>
                  </a:lnTo>
                  <a:lnTo>
                    <a:pt x="78981" y="89188"/>
                  </a:lnTo>
                  <a:lnTo>
                    <a:pt x="79364" y="88997"/>
                  </a:lnTo>
                  <a:lnTo>
                    <a:pt x="79650" y="88807"/>
                  </a:lnTo>
                  <a:lnTo>
                    <a:pt x="79840" y="88521"/>
                  </a:lnTo>
                  <a:lnTo>
                    <a:pt x="80031" y="88138"/>
                  </a:lnTo>
                  <a:lnTo>
                    <a:pt x="80126" y="87852"/>
                  </a:lnTo>
                  <a:lnTo>
                    <a:pt x="80126" y="87471"/>
                  </a:lnTo>
                  <a:lnTo>
                    <a:pt x="80126" y="87090"/>
                  </a:lnTo>
                  <a:lnTo>
                    <a:pt x="80031" y="86804"/>
                  </a:lnTo>
                  <a:lnTo>
                    <a:pt x="79840" y="86421"/>
                  </a:lnTo>
                  <a:lnTo>
                    <a:pt x="79650" y="86135"/>
                  </a:lnTo>
                  <a:lnTo>
                    <a:pt x="79364" y="85946"/>
                  </a:lnTo>
                  <a:lnTo>
                    <a:pt x="78981" y="85754"/>
                  </a:lnTo>
                  <a:lnTo>
                    <a:pt x="78695" y="85659"/>
                  </a:lnTo>
                  <a:close/>
                  <a:moveTo>
                    <a:pt x="87090" y="85659"/>
                  </a:moveTo>
                  <a:lnTo>
                    <a:pt x="86804" y="85754"/>
                  </a:lnTo>
                  <a:lnTo>
                    <a:pt x="86423" y="85946"/>
                  </a:lnTo>
                  <a:lnTo>
                    <a:pt x="86135" y="86135"/>
                  </a:lnTo>
                  <a:lnTo>
                    <a:pt x="85946" y="86421"/>
                  </a:lnTo>
                  <a:lnTo>
                    <a:pt x="85754" y="86804"/>
                  </a:lnTo>
                  <a:lnTo>
                    <a:pt x="85659" y="87090"/>
                  </a:lnTo>
                  <a:lnTo>
                    <a:pt x="85659" y="87471"/>
                  </a:lnTo>
                  <a:lnTo>
                    <a:pt x="85659" y="87852"/>
                  </a:lnTo>
                  <a:lnTo>
                    <a:pt x="85754" y="88138"/>
                  </a:lnTo>
                  <a:lnTo>
                    <a:pt x="85946" y="88521"/>
                  </a:lnTo>
                  <a:lnTo>
                    <a:pt x="86135" y="88807"/>
                  </a:lnTo>
                  <a:lnTo>
                    <a:pt x="86423" y="88997"/>
                  </a:lnTo>
                  <a:lnTo>
                    <a:pt x="86804" y="89188"/>
                  </a:lnTo>
                  <a:lnTo>
                    <a:pt x="87090" y="89283"/>
                  </a:lnTo>
                  <a:lnTo>
                    <a:pt x="87854" y="89283"/>
                  </a:lnTo>
                  <a:lnTo>
                    <a:pt x="88140" y="89188"/>
                  </a:lnTo>
                  <a:lnTo>
                    <a:pt x="88521" y="88997"/>
                  </a:lnTo>
                  <a:lnTo>
                    <a:pt x="88807" y="88807"/>
                  </a:lnTo>
                  <a:lnTo>
                    <a:pt x="88998" y="88521"/>
                  </a:lnTo>
                  <a:lnTo>
                    <a:pt x="89188" y="88138"/>
                  </a:lnTo>
                  <a:lnTo>
                    <a:pt x="89285" y="87852"/>
                  </a:lnTo>
                  <a:lnTo>
                    <a:pt x="89285" y="87471"/>
                  </a:lnTo>
                  <a:lnTo>
                    <a:pt x="89285" y="87090"/>
                  </a:lnTo>
                  <a:lnTo>
                    <a:pt x="89188" y="86804"/>
                  </a:lnTo>
                  <a:lnTo>
                    <a:pt x="88998" y="86421"/>
                  </a:lnTo>
                  <a:lnTo>
                    <a:pt x="88807" y="86135"/>
                  </a:lnTo>
                  <a:lnTo>
                    <a:pt x="88521" y="85946"/>
                  </a:lnTo>
                  <a:lnTo>
                    <a:pt x="88140" y="85754"/>
                  </a:lnTo>
                  <a:lnTo>
                    <a:pt x="87854" y="85659"/>
                  </a:lnTo>
                  <a:close/>
                  <a:moveTo>
                    <a:pt x="96247" y="85659"/>
                  </a:moveTo>
                  <a:lnTo>
                    <a:pt x="95961" y="85754"/>
                  </a:lnTo>
                  <a:lnTo>
                    <a:pt x="95580" y="85946"/>
                  </a:lnTo>
                  <a:lnTo>
                    <a:pt x="95294" y="86135"/>
                  </a:lnTo>
                  <a:lnTo>
                    <a:pt x="95102" y="86421"/>
                  </a:lnTo>
                  <a:lnTo>
                    <a:pt x="94911" y="86804"/>
                  </a:lnTo>
                  <a:lnTo>
                    <a:pt x="94816" y="87090"/>
                  </a:lnTo>
                  <a:lnTo>
                    <a:pt x="94816" y="87471"/>
                  </a:lnTo>
                  <a:lnTo>
                    <a:pt x="94816" y="87852"/>
                  </a:lnTo>
                  <a:lnTo>
                    <a:pt x="94911" y="88138"/>
                  </a:lnTo>
                  <a:lnTo>
                    <a:pt x="95102" y="88521"/>
                  </a:lnTo>
                  <a:lnTo>
                    <a:pt x="95294" y="88807"/>
                  </a:lnTo>
                  <a:lnTo>
                    <a:pt x="95580" y="88997"/>
                  </a:lnTo>
                  <a:lnTo>
                    <a:pt x="95961" y="89188"/>
                  </a:lnTo>
                  <a:lnTo>
                    <a:pt x="96247" y="89283"/>
                  </a:lnTo>
                  <a:lnTo>
                    <a:pt x="97011" y="89283"/>
                  </a:lnTo>
                  <a:lnTo>
                    <a:pt x="97297" y="89188"/>
                  </a:lnTo>
                  <a:lnTo>
                    <a:pt x="97678" y="88997"/>
                  </a:lnTo>
                  <a:lnTo>
                    <a:pt x="97964" y="88807"/>
                  </a:lnTo>
                  <a:lnTo>
                    <a:pt x="98155" y="88521"/>
                  </a:lnTo>
                  <a:lnTo>
                    <a:pt x="98345" y="88138"/>
                  </a:lnTo>
                  <a:lnTo>
                    <a:pt x="98441" y="87852"/>
                  </a:lnTo>
                  <a:lnTo>
                    <a:pt x="98441" y="87471"/>
                  </a:lnTo>
                  <a:lnTo>
                    <a:pt x="98441" y="87090"/>
                  </a:lnTo>
                  <a:lnTo>
                    <a:pt x="98345" y="86804"/>
                  </a:lnTo>
                  <a:lnTo>
                    <a:pt x="98155" y="86421"/>
                  </a:lnTo>
                  <a:lnTo>
                    <a:pt x="97964" y="86135"/>
                  </a:lnTo>
                  <a:lnTo>
                    <a:pt x="97678" y="85946"/>
                  </a:lnTo>
                  <a:lnTo>
                    <a:pt x="97297" y="85754"/>
                  </a:lnTo>
                  <a:lnTo>
                    <a:pt x="97011" y="85659"/>
                  </a:lnTo>
                  <a:close/>
                  <a:moveTo>
                    <a:pt x="105404" y="85659"/>
                  </a:moveTo>
                  <a:lnTo>
                    <a:pt x="105118" y="85754"/>
                  </a:lnTo>
                  <a:lnTo>
                    <a:pt x="104737" y="85946"/>
                  </a:lnTo>
                  <a:lnTo>
                    <a:pt x="104451" y="86135"/>
                  </a:lnTo>
                  <a:lnTo>
                    <a:pt x="104259" y="86421"/>
                  </a:lnTo>
                  <a:lnTo>
                    <a:pt x="104070" y="86804"/>
                  </a:lnTo>
                  <a:lnTo>
                    <a:pt x="103973" y="87090"/>
                  </a:lnTo>
                  <a:lnTo>
                    <a:pt x="103973" y="87471"/>
                  </a:lnTo>
                  <a:lnTo>
                    <a:pt x="103973" y="87852"/>
                  </a:lnTo>
                  <a:lnTo>
                    <a:pt x="104070" y="88138"/>
                  </a:lnTo>
                  <a:lnTo>
                    <a:pt x="104259" y="88521"/>
                  </a:lnTo>
                  <a:lnTo>
                    <a:pt x="104451" y="88807"/>
                  </a:lnTo>
                  <a:lnTo>
                    <a:pt x="104737" y="88997"/>
                  </a:lnTo>
                  <a:lnTo>
                    <a:pt x="105118" y="89188"/>
                  </a:lnTo>
                  <a:lnTo>
                    <a:pt x="105404" y="89283"/>
                  </a:lnTo>
                  <a:lnTo>
                    <a:pt x="106168" y="89283"/>
                  </a:lnTo>
                  <a:lnTo>
                    <a:pt x="106454" y="89188"/>
                  </a:lnTo>
                  <a:lnTo>
                    <a:pt x="106835" y="88997"/>
                  </a:lnTo>
                  <a:lnTo>
                    <a:pt x="107121" y="88807"/>
                  </a:lnTo>
                  <a:lnTo>
                    <a:pt x="107312" y="88521"/>
                  </a:lnTo>
                  <a:lnTo>
                    <a:pt x="107504" y="88138"/>
                  </a:lnTo>
                  <a:lnTo>
                    <a:pt x="107598" y="87852"/>
                  </a:lnTo>
                  <a:lnTo>
                    <a:pt x="107598" y="87471"/>
                  </a:lnTo>
                  <a:lnTo>
                    <a:pt x="107598" y="87090"/>
                  </a:lnTo>
                  <a:lnTo>
                    <a:pt x="107504" y="86804"/>
                  </a:lnTo>
                  <a:lnTo>
                    <a:pt x="107312" y="86421"/>
                  </a:lnTo>
                  <a:lnTo>
                    <a:pt x="107121" y="86135"/>
                  </a:lnTo>
                  <a:lnTo>
                    <a:pt x="106835" y="85946"/>
                  </a:lnTo>
                  <a:lnTo>
                    <a:pt x="106454" y="85754"/>
                  </a:lnTo>
                  <a:lnTo>
                    <a:pt x="106168" y="85659"/>
                  </a:lnTo>
                  <a:close/>
                  <a:moveTo>
                    <a:pt x="9253" y="90238"/>
                  </a:moveTo>
                  <a:lnTo>
                    <a:pt x="8967" y="90333"/>
                  </a:lnTo>
                  <a:lnTo>
                    <a:pt x="8586" y="90524"/>
                  </a:lnTo>
                  <a:lnTo>
                    <a:pt x="8394" y="90714"/>
                  </a:lnTo>
                  <a:lnTo>
                    <a:pt x="10303" y="93767"/>
                  </a:lnTo>
                  <a:lnTo>
                    <a:pt x="10779" y="93480"/>
                  </a:lnTo>
                  <a:lnTo>
                    <a:pt x="11161" y="93099"/>
                  </a:lnTo>
                  <a:lnTo>
                    <a:pt x="11351" y="92622"/>
                  </a:lnTo>
                  <a:lnTo>
                    <a:pt x="11447" y="92050"/>
                  </a:lnTo>
                  <a:lnTo>
                    <a:pt x="11447" y="91669"/>
                  </a:lnTo>
                  <a:lnTo>
                    <a:pt x="11351" y="91382"/>
                  </a:lnTo>
                  <a:lnTo>
                    <a:pt x="11161" y="91000"/>
                  </a:lnTo>
                  <a:lnTo>
                    <a:pt x="10970" y="90714"/>
                  </a:lnTo>
                  <a:lnTo>
                    <a:pt x="10684" y="90524"/>
                  </a:lnTo>
                  <a:lnTo>
                    <a:pt x="10303" y="90333"/>
                  </a:lnTo>
                  <a:lnTo>
                    <a:pt x="10016" y="90238"/>
                  </a:lnTo>
                  <a:close/>
                  <a:moveTo>
                    <a:pt x="109983" y="90238"/>
                  </a:moveTo>
                  <a:lnTo>
                    <a:pt x="109696" y="90333"/>
                  </a:lnTo>
                  <a:lnTo>
                    <a:pt x="109315" y="90524"/>
                  </a:lnTo>
                  <a:lnTo>
                    <a:pt x="109029" y="90714"/>
                  </a:lnTo>
                  <a:lnTo>
                    <a:pt x="108838" y="91000"/>
                  </a:lnTo>
                  <a:lnTo>
                    <a:pt x="108648" y="91382"/>
                  </a:lnTo>
                  <a:lnTo>
                    <a:pt x="108552" y="91669"/>
                  </a:lnTo>
                  <a:lnTo>
                    <a:pt x="108552" y="92050"/>
                  </a:lnTo>
                  <a:lnTo>
                    <a:pt x="108648" y="92622"/>
                  </a:lnTo>
                  <a:lnTo>
                    <a:pt x="108838" y="93099"/>
                  </a:lnTo>
                  <a:lnTo>
                    <a:pt x="109220" y="93480"/>
                  </a:lnTo>
                  <a:lnTo>
                    <a:pt x="109696" y="93767"/>
                  </a:lnTo>
                  <a:lnTo>
                    <a:pt x="111605" y="90714"/>
                  </a:lnTo>
                  <a:lnTo>
                    <a:pt x="111413" y="90524"/>
                  </a:lnTo>
                  <a:lnTo>
                    <a:pt x="111032" y="90333"/>
                  </a:lnTo>
                  <a:lnTo>
                    <a:pt x="110746" y="90238"/>
                  </a:lnTo>
                  <a:close/>
                  <a:moveTo>
                    <a:pt x="18410" y="90238"/>
                  </a:moveTo>
                  <a:lnTo>
                    <a:pt x="18124" y="90333"/>
                  </a:lnTo>
                  <a:lnTo>
                    <a:pt x="17743" y="90524"/>
                  </a:lnTo>
                  <a:lnTo>
                    <a:pt x="17457" y="90714"/>
                  </a:lnTo>
                  <a:lnTo>
                    <a:pt x="17265" y="91000"/>
                  </a:lnTo>
                  <a:lnTo>
                    <a:pt x="17074" y="91382"/>
                  </a:lnTo>
                  <a:lnTo>
                    <a:pt x="16979" y="91669"/>
                  </a:lnTo>
                  <a:lnTo>
                    <a:pt x="16979" y="92050"/>
                  </a:lnTo>
                  <a:lnTo>
                    <a:pt x="16979" y="92432"/>
                  </a:lnTo>
                  <a:lnTo>
                    <a:pt x="17074" y="92718"/>
                  </a:lnTo>
                  <a:lnTo>
                    <a:pt x="17265" y="93099"/>
                  </a:lnTo>
                  <a:lnTo>
                    <a:pt x="17457" y="93386"/>
                  </a:lnTo>
                  <a:lnTo>
                    <a:pt x="17743" y="93577"/>
                  </a:lnTo>
                  <a:lnTo>
                    <a:pt x="18124" y="93767"/>
                  </a:lnTo>
                  <a:lnTo>
                    <a:pt x="18410" y="93863"/>
                  </a:lnTo>
                  <a:lnTo>
                    <a:pt x="19173" y="93863"/>
                  </a:lnTo>
                  <a:lnTo>
                    <a:pt x="19460" y="93767"/>
                  </a:lnTo>
                  <a:lnTo>
                    <a:pt x="19841" y="93577"/>
                  </a:lnTo>
                  <a:lnTo>
                    <a:pt x="20127" y="93386"/>
                  </a:lnTo>
                  <a:lnTo>
                    <a:pt x="20318" y="93099"/>
                  </a:lnTo>
                  <a:lnTo>
                    <a:pt x="20509" y="92718"/>
                  </a:lnTo>
                  <a:lnTo>
                    <a:pt x="20604" y="92432"/>
                  </a:lnTo>
                  <a:lnTo>
                    <a:pt x="20604" y="92050"/>
                  </a:lnTo>
                  <a:lnTo>
                    <a:pt x="20604" y="91669"/>
                  </a:lnTo>
                  <a:lnTo>
                    <a:pt x="20509" y="91382"/>
                  </a:lnTo>
                  <a:lnTo>
                    <a:pt x="20318" y="91000"/>
                  </a:lnTo>
                  <a:lnTo>
                    <a:pt x="20127" y="90714"/>
                  </a:lnTo>
                  <a:lnTo>
                    <a:pt x="19841" y="90524"/>
                  </a:lnTo>
                  <a:lnTo>
                    <a:pt x="19460" y="90333"/>
                  </a:lnTo>
                  <a:lnTo>
                    <a:pt x="19173" y="90238"/>
                  </a:lnTo>
                  <a:close/>
                  <a:moveTo>
                    <a:pt x="27567" y="90238"/>
                  </a:moveTo>
                  <a:lnTo>
                    <a:pt x="27281" y="90333"/>
                  </a:lnTo>
                  <a:lnTo>
                    <a:pt x="26900" y="90524"/>
                  </a:lnTo>
                  <a:lnTo>
                    <a:pt x="26613" y="90714"/>
                  </a:lnTo>
                  <a:lnTo>
                    <a:pt x="26422" y="91000"/>
                  </a:lnTo>
                  <a:lnTo>
                    <a:pt x="26232" y="91382"/>
                  </a:lnTo>
                  <a:lnTo>
                    <a:pt x="26136" y="91669"/>
                  </a:lnTo>
                  <a:lnTo>
                    <a:pt x="26136" y="92050"/>
                  </a:lnTo>
                  <a:lnTo>
                    <a:pt x="26136" y="92432"/>
                  </a:lnTo>
                  <a:lnTo>
                    <a:pt x="26232" y="92718"/>
                  </a:lnTo>
                  <a:lnTo>
                    <a:pt x="26422" y="93099"/>
                  </a:lnTo>
                  <a:lnTo>
                    <a:pt x="26613" y="93386"/>
                  </a:lnTo>
                  <a:lnTo>
                    <a:pt x="26900" y="93577"/>
                  </a:lnTo>
                  <a:lnTo>
                    <a:pt x="27281" y="93767"/>
                  </a:lnTo>
                  <a:lnTo>
                    <a:pt x="27567" y="93863"/>
                  </a:lnTo>
                  <a:lnTo>
                    <a:pt x="28330" y="93863"/>
                  </a:lnTo>
                  <a:lnTo>
                    <a:pt x="28617" y="93767"/>
                  </a:lnTo>
                  <a:lnTo>
                    <a:pt x="28998" y="93577"/>
                  </a:lnTo>
                  <a:lnTo>
                    <a:pt x="29284" y="93386"/>
                  </a:lnTo>
                  <a:lnTo>
                    <a:pt x="29475" y="93099"/>
                  </a:lnTo>
                  <a:lnTo>
                    <a:pt x="29666" y="92718"/>
                  </a:lnTo>
                  <a:lnTo>
                    <a:pt x="29761" y="92432"/>
                  </a:lnTo>
                  <a:lnTo>
                    <a:pt x="29761" y="92050"/>
                  </a:lnTo>
                  <a:lnTo>
                    <a:pt x="29761" y="91669"/>
                  </a:lnTo>
                  <a:lnTo>
                    <a:pt x="29666" y="91382"/>
                  </a:lnTo>
                  <a:lnTo>
                    <a:pt x="29475" y="91000"/>
                  </a:lnTo>
                  <a:lnTo>
                    <a:pt x="29284" y="90714"/>
                  </a:lnTo>
                  <a:lnTo>
                    <a:pt x="28998" y="90524"/>
                  </a:lnTo>
                  <a:lnTo>
                    <a:pt x="28617" y="90333"/>
                  </a:lnTo>
                  <a:lnTo>
                    <a:pt x="28330" y="90238"/>
                  </a:lnTo>
                  <a:close/>
                  <a:moveTo>
                    <a:pt x="36725" y="90238"/>
                  </a:moveTo>
                  <a:lnTo>
                    <a:pt x="36439" y="90333"/>
                  </a:lnTo>
                  <a:lnTo>
                    <a:pt x="36057" y="90524"/>
                  </a:lnTo>
                  <a:lnTo>
                    <a:pt x="35770" y="90714"/>
                  </a:lnTo>
                  <a:lnTo>
                    <a:pt x="35581" y="91000"/>
                  </a:lnTo>
                  <a:lnTo>
                    <a:pt x="35389" y="91382"/>
                  </a:lnTo>
                  <a:lnTo>
                    <a:pt x="35295" y="91669"/>
                  </a:lnTo>
                  <a:lnTo>
                    <a:pt x="35295" y="92050"/>
                  </a:lnTo>
                  <a:lnTo>
                    <a:pt x="35295" y="92432"/>
                  </a:lnTo>
                  <a:lnTo>
                    <a:pt x="35389" y="92718"/>
                  </a:lnTo>
                  <a:lnTo>
                    <a:pt x="35581" y="93099"/>
                  </a:lnTo>
                  <a:lnTo>
                    <a:pt x="35770" y="93386"/>
                  </a:lnTo>
                  <a:lnTo>
                    <a:pt x="36057" y="93577"/>
                  </a:lnTo>
                  <a:lnTo>
                    <a:pt x="36439" y="93767"/>
                  </a:lnTo>
                  <a:lnTo>
                    <a:pt x="36725" y="93863"/>
                  </a:lnTo>
                  <a:lnTo>
                    <a:pt x="37487" y="93863"/>
                  </a:lnTo>
                  <a:lnTo>
                    <a:pt x="37774" y="93767"/>
                  </a:lnTo>
                  <a:lnTo>
                    <a:pt x="38156" y="93577"/>
                  </a:lnTo>
                  <a:lnTo>
                    <a:pt x="38442" y="93386"/>
                  </a:lnTo>
                  <a:lnTo>
                    <a:pt x="38632" y="93099"/>
                  </a:lnTo>
                  <a:lnTo>
                    <a:pt x="38823" y="92718"/>
                  </a:lnTo>
                  <a:lnTo>
                    <a:pt x="38918" y="92432"/>
                  </a:lnTo>
                  <a:lnTo>
                    <a:pt x="38918" y="92050"/>
                  </a:lnTo>
                  <a:lnTo>
                    <a:pt x="38918" y="91669"/>
                  </a:lnTo>
                  <a:lnTo>
                    <a:pt x="38823" y="91382"/>
                  </a:lnTo>
                  <a:lnTo>
                    <a:pt x="38632" y="91000"/>
                  </a:lnTo>
                  <a:lnTo>
                    <a:pt x="38442" y="90714"/>
                  </a:lnTo>
                  <a:lnTo>
                    <a:pt x="38156" y="90524"/>
                  </a:lnTo>
                  <a:lnTo>
                    <a:pt x="37774" y="90333"/>
                  </a:lnTo>
                  <a:lnTo>
                    <a:pt x="37487" y="90238"/>
                  </a:lnTo>
                  <a:close/>
                  <a:moveTo>
                    <a:pt x="45882" y="90238"/>
                  </a:moveTo>
                  <a:lnTo>
                    <a:pt x="45596" y="90333"/>
                  </a:lnTo>
                  <a:lnTo>
                    <a:pt x="45214" y="90524"/>
                  </a:lnTo>
                  <a:lnTo>
                    <a:pt x="44927" y="90714"/>
                  </a:lnTo>
                  <a:lnTo>
                    <a:pt x="44738" y="91000"/>
                  </a:lnTo>
                  <a:lnTo>
                    <a:pt x="44546" y="91382"/>
                  </a:lnTo>
                  <a:lnTo>
                    <a:pt x="44451" y="91669"/>
                  </a:lnTo>
                  <a:lnTo>
                    <a:pt x="44451" y="92050"/>
                  </a:lnTo>
                  <a:lnTo>
                    <a:pt x="44451" y="92432"/>
                  </a:lnTo>
                  <a:lnTo>
                    <a:pt x="44546" y="92718"/>
                  </a:lnTo>
                  <a:lnTo>
                    <a:pt x="44738" y="93099"/>
                  </a:lnTo>
                  <a:lnTo>
                    <a:pt x="44927" y="93386"/>
                  </a:lnTo>
                  <a:lnTo>
                    <a:pt x="45214" y="93577"/>
                  </a:lnTo>
                  <a:lnTo>
                    <a:pt x="45596" y="93767"/>
                  </a:lnTo>
                  <a:lnTo>
                    <a:pt x="45882" y="93863"/>
                  </a:lnTo>
                  <a:lnTo>
                    <a:pt x="46646" y="93863"/>
                  </a:lnTo>
                  <a:lnTo>
                    <a:pt x="46932" y="93767"/>
                  </a:lnTo>
                  <a:lnTo>
                    <a:pt x="47313" y="93577"/>
                  </a:lnTo>
                  <a:lnTo>
                    <a:pt x="47599" y="93386"/>
                  </a:lnTo>
                  <a:lnTo>
                    <a:pt x="47790" y="93099"/>
                  </a:lnTo>
                  <a:lnTo>
                    <a:pt x="47980" y="92718"/>
                  </a:lnTo>
                  <a:lnTo>
                    <a:pt x="48077" y="92432"/>
                  </a:lnTo>
                  <a:lnTo>
                    <a:pt x="48077" y="92050"/>
                  </a:lnTo>
                  <a:lnTo>
                    <a:pt x="48077" y="91669"/>
                  </a:lnTo>
                  <a:lnTo>
                    <a:pt x="47980" y="91382"/>
                  </a:lnTo>
                  <a:lnTo>
                    <a:pt x="47790" y="91000"/>
                  </a:lnTo>
                  <a:lnTo>
                    <a:pt x="47599" y="90714"/>
                  </a:lnTo>
                  <a:lnTo>
                    <a:pt x="47313" y="90524"/>
                  </a:lnTo>
                  <a:lnTo>
                    <a:pt x="46932" y="90333"/>
                  </a:lnTo>
                  <a:lnTo>
                    <a:pt x="46646" y="90238"/>
                  </a:lnTo>
                  <a:close/>
                  <a:moveTo>
                    <a:pt x="55039" y="90238"/>
                  </a:moveTo>
                  <a:lnTo>
                    <a:pt x="54753" y="90333"/>
                  </a:lnTo>
                  <a:lnTo>
                    <a:pt x="54372" y="90524"/>
                  </a:lnTo>
                  <a:lnTo>
                    <a:pt x="54086" y="90714"/>
                  </a:lnTo>
                  <a:lnTo>
                    <a:pt x="53895" y="91000"/>
                  </a:lnTo>
                  <a:lnTo>
                    <a:pt x="53703" y="91382"/>
                  </a:lnTo>
                  <a:lnTo>
                    <a:pt x="53608" y="91669"/>
                  </a:lnTo>
                  <a:lnTo>
                    <a:pt x="53608" y="92050"/>
                  </a:lnTo>
                  <a:lnTo>
                    <a:pt x="53608" y="92432"/>
                  </a:lnTo>
                  <a:lnTo>
                    <a:pt x="53703" y="92718"/>
                  </a:lnTo>
                  <a:lnTo>
                    <a:pt x="53895" y="93099"/>
                  </a:lnTo>
                  <a:lnTo>
                    <a:pt x="54086" y="93386"/>
                  </a:lnTo>
                  <a:lnTo>
                    <a:pt x="54372" y="93577"/>
                  </a:lnTo>
                  <a:lnTo>
                    <a:pt x="54753" y="93767"/>
                  </a:lnTo>
                  <a:lnTo>
                    <a:pt x="55039" y="93863"/>
                  </a:lnTo>
                  <a:lnTo>
                    <a:pt x="55803" y="93863"/>
                  </a:lnTo>
                  <a:lnTo>
                    <a:pt x="56089" y="93767"/>
                  </a:lnTo>
                  <a:lnTo>
                    <a:pt x="56470" y="93577"/>
                  </a:lnTo>
                  <a:lnTo>
                    <a:pt x="56756" y="93386"/>
                  </a:lnTo>
                  <a:lnTo>
                    <a:pt x="56947" y="93099"/>
                  </a:lnTo>
                  <a:lnTo>
                    <a:pt x="57137" y="92718"/>
                  </a:lnTo>
                  <a:lnTo>
                    <a:pt x="57234" y="92432"/>
                  </a:lnTo>
                  <a:lnTo>
                    <a:pt x="57234" y="92050"/>
                  </a:lnTo>
                  <a:lnTo>
                    <a:pt x="57234" y="91669"/>
                  </a:lnTo>
                  <a:lnTo>
                    <a:pt x="57137" y="91382"/>
                  </a:lnTo>
                  <a:lnTo>
                    <a:pt x="56947" y="91000"/>
                  </a:lnTo>
                  <a:lnTo>
                    <a:pt x="56756" y="90714"/>
                  </a:lnTo>
                  <a:lnTo>
                    <a:pt x="56470" y="90524"/>
                  </a:lnTo>
                  <a:lnTo>
                    <a:pt x="56089" y="90333"/>
                  </a:lnTo>
                  <a:lnTo>
                    <a:pt x="55803" y="90238"/>
                  </a:lnTo>
                  <a:close/>
                  <a:moveTo>
                    <a:pt x="64196" y="90238"/>
                  </a:moveTo>
                  <a:lnTo>
                    <a:pt x="63910" y="90333"/>
                  </a:lnTo>
                  <a:lnTo>
                    <a:pt x="63529" y="90524"/>
                  </a:lnTo>
                  <a:lnTo>
                    <a:pt x="63243" y="90714"/>
                  </a:lnTo>
                  <a:lnTo>
                    <a:pt x="63052" y="91000"/>
                  </a:lnTo>
                  <a:lnTo>
                    <a:pt x="62862" y="91382"/>
                  </a:lnTo>
                  <a:lnTo>
                    <a:pt x="62765" y="91669"/>
                  </a:lnTo>
                  <a:lnTo>
                    <a:pt x="62765" y="92050"/>
                  </a:lnTo>
                  <a:lnTo>
                    <a:pt x="62765" y="92432"/>
                  </a:lnTo>
                  <a:lnTo>
                    <a:pt x="62862" y="92718"/>
                  </a:lnTo>
                  <a:lnTo>
                    <a:pt x="63052" y="93099"/>
                  </a:lnTo>
                  <a:lnTo>
                    <a:pt x="63243" y="93386"/>
                  </a:lnTo>
                  <a:lnTo>
                    <a:pt x="63529" y="93577"/>
                  </a:lnTo>
                  <a:lnTo>
                    <a:pt x="63910" y="93767"/>
                  </a:lnTo>
                  <a:lnTo>
                    <a:pt x="64196" y="93863"/>
                  </a:lnTo>
                  <a:lnTo>
                    <a:pt x="64960" y="93863"/>
                  </a:lnTo>
                  <a:lnTo>
                    <a:pt x="65246" y="93767"/>
                  </a:lnTo>
                  <a:lnTo>
                    <a:pt x="65627" y="93577"/>
                  </a:lnTo>
                  <a:lnTo>
                    <a:pt x="65913" y="93386"/>
                  </a:lnTo>
                  <a:lnTo>
                    <a:pt x="66104" y="93099"/>
                  </a:lnTo>
                  <a:lnTo>
                    <a:pt x="66296" y="92718"/>
                  </a:lnTo>
                  <a:lnTo>
                    <a:pt x="66391" y="92432"/>
                  </a:lnTo>
                  <a:lnTo>
                    <a:pt x="66391" y="92050"/>
                  </a:lnTo>
                  <a:lnTo>
                    <a:pt x="66391" y="91669"/>
                  </a:lnTo>
                  <a:lnTo>
                    <a:pt x="66296" y="91382"/>
                  </a:lnTo>
                  <a:lnTo>
                    <a:pt x="66104" y="91000"/>
                  </a:lnTo>
                  <a:lnTo>
                    <a:pt x="65913" y="90714"/>
                  </a:lnTo>
                  <a:lnTo>
                    <a:pt x="65627" y="90524"/>
                  </a:lnTo>
                  <a:lnTo>
                    <a:pt x="65246" y="90333"/>
                  </a:lnTo>
                  <a:lnTo>
                    <a:pt x="64960" y="90238"/>
                  </a:lnTo>
                  <a:close/>
                  <a:moveTo>
                    <a:pt x="73355" y="90238"/>
                  </a:moveTo>
                  <a:lnTo>
                    <a:pt x="73069" y="90333"/>
                  </a:lnTo>
                  <a:lnTo>
                    <a:pt x="72686" y="90524"/>
                  </a:lnTo>
                  <a:lnTo>
                    <a:pt x="72400" y="90714"/>
                  </a:lnTo>
                  <a:lnTo>
                    <a:pt x="72209" y="91000"/>
                  </a:lnTo>
                  <a:lnTo>
                    <a:pt x="72019" y="91382"/>
                  </a:lnTo>
                  <a:lnTo>
                    <a:pt x="71922" y="91669"/>
                  </a:lnTo>
                  <a:lnTo>
                    <a:pt x="71922" y="92050"/>
                  </a:lnTo>
                  <a:lnTo>
                    <a:pt x="71922" y="92432"/>
                  </a:lnTo>
                  <a:lnTo>
                    <a:pt x="72019" y="92718"/>
                  </a:lnTo>
                  <a:lnTo>
                    <a:pt x="72209" y="93099"/>
                  </a:lnTo>
                  <a:lnTo>
                    <a:pt x="72400" y="93386"/>
                  </a:lnTo>
                  <a:lnTo>
                    <a:pt x="72686" y="93577"/>
                  </a:lnTo>
                  <a:lnTo>
                    <a:pt x="73069" y="93767"/>
                  </a:lnTo>
                  <a:lnTo>
                    <a:pt x="73355" y="93863"/>
                  </a:lnTo>
                  <a:lnTo>
                    <a:pt x="74117" y="93863"/>
                  </a:lnTo>
                  <a:lnTo>
                    <a:pt x="74403" y="93767"/>
                  </a:lnTo>
                  <a:lnTo>
                    <a:pt x="74785" y="93577"/>
                  </a:lnTo>
                  <a:lnTo>
                    <a:pt x="75072" y="93386"/>
                  </a:lnTo>
                  <a:lnTo>
                    <a:pt x="75261" y="93099"/>
                  </a:lnTo>
                  <a:lnTo>
                    <a:pt x="75453" y="92718"/>
                  </a:lnTo>
                  <a:lnTo>
                    <a:pt x="75548" y="92432"/>
                  </a:lnTo>
                  <a:lnTo>
                    <a:pt x="75548" y="92050"/>
                  </a:lnTo>
                  <a:lnTo>
                    <a:pt x="75548" y="91669"/>
                  </a:lnTo>
                  <a:lnTo>
                    <a:pt x="75453" y="91382"/>
                  </a:lnTo>
                  <a:lnTo>
                    <a:pt x="75261" y="91000"/>
                  </a:lnTo>
                  <a:lnTo>
                    <a:pt x="75072" y="90714"/>
                  </a:lnTo>
                  <a:lnTo>
                    <a:pt x="74785" y="90524"/>
                  </a:lnTo>
                  <a:lnTo>
                    <a:pt x="74403" y="90333"/>
                  </a:lnTo>
                  <a:lnTo>
                    <a:pt x="74117" y="90238"/>
                  </a:lnTo>
                  <a:close/>
                  <a:moveTo>
                    <a:pt x="82512" y="90238"/>
                  </a:moveTo>
                  <a:lnTo>
                    <a:pt x="82225" y="90333"/>
                  </a:lnTo>
                  <a:lnTo>
                    <a:pt x="81843" y="90524"/>
                  </a:lnTo>
                  <a:lnTo>
                    <a:pt x="81557" y="90714"/>
                  </a:lnTo>
                  <a:lnTo>
                    <a:pt x="81367" y="91000"/>
                  </a:lnTo>
                  <a:lnTo>
                    <a:pt x="81176" y="91382"/>
                  </a:lnTo>
                  <a:lnTo>
                    <a:pt x="81081" y="91669"/>
                  </a:lnTo>
                  <a:lnTo>
                    <a:pt x="81081" y="92050"/>
                  </a:lnTo>
                  <a:lnTo>
                    <a:pt x="81081" y="92432"/>
                  </a:lnTo>
                  <a:lnTo>
                    <a:pt x="81176" y="92718"/>
                  </a:lnTo>
                  <a:lnTo>
                    <a:pt x="81367" y="93099"/>
                  </a:lnTo>
                  <a:lnTo>
                    <a:pt x="81557" y="93386"/>
                  </a:lnTo>
                  <a:lnTo>
                    <a:pt x="81843" y="93577"/>
                  </a:lnTo>
                  <a:lnTo>
                    <a:pt x="82225" y="93767"/>
                  </a:lnTo>
                  <a:lnTo>
                    <a:pt x="82512" y="93863"/>
                  </a:lnTo>
                  <a:lnTo>
                    <a:pt x="83274" y="93863"/>
                  </a:lnTo>
                  <a:lnTo>
                    <a:pt x="83560" y="93767"/>
                  </a:lnTo>
                  <a:lnTo>
                    <a:pt x="83942" y="93577"/>
                  </a:lnTo>
                  <a:lnTo>
                    <a:pt x="84229" y="93386"/>
                  </a:lnTo>
                  <a:lnTo>
                    <a:pt x="84418" y="93099"/>
                  </a:lnTo>
                  <a:lnTo>
                    <a:pt x="84610" y="92718"/>
                  </a:lnTo>
                  <a:lnTo>
                    <a:pt x="84704" y="92432"/>
                  </a:lnTo>
                  <a:lnTo>
                    <a:pt x="84704" y="92050"/>
                  </a:lnTo>
                  <a:lnTo>
                    <a:pt x="84704" y="91669"/>
                  </a:lnTo>
                  <a:lnTo>
                    <a:pt x="84610" y="91382"/>
                  </a:lnTo>
                  <a:lnTo>
                    <a:pt x="84418" y="91000"/>
                  </a:lnTo>
                  <a:lnTo>
                    <a:pt x="84229" y="90714"/>
                  </a:lnTo>
                  <a:lnTo>
                    <a:pt x="83942" y="90524"/>
                  </a:lnTo>
                  <a:lnTo>
                    <a:pt x="83560" y="90333"/>
                  </a:lnTo>
                  <a:lnTo>
                    <a:pt x="83274" y="90238"/>
                  </a:lnTo>
                  <a:close/>
                  <a:moveTo>
                    <a:pt x="91669" y="90238"/>
                  </a:moveTo>
                  <a:lnTo>
                    <a:pt x="91382" y="90333"/>
                  </a:lnTo>
                  <a:lnTo>
                    <a:pt x="91001" y="90524"/>
                  </a:lnTo>
                  <a:lnTo>
                    <a:pt x="90715" y="90714"/>
                  </a:lnTo>
                  <a:lnTo>
                    <a:pt x="90524" y="91000"/>
                  </a:lnTo>
                  <a:lnTo>
                    <a:pt x="90333" y="91382"/>
                  </a:lnTo>
                  <a:lnTo>
                    <a:pt x="90238" y="91669"/>
                  </a:lnTo>
                  <a:lnTo>
                    <a:pt x="90238" y="92050"/>
                  </a:lnTo>
                  <a:lnTo>
                    <a:pt x="90238" y="92432"/>
                  </a:lnTo>
                  <a:lnTo>
                    <a:pt x="90333" y="92718"/>
                  </a:lnTo>
                  <a:lnTo>
                    <a:pt x="90524" y="93099"/>
                  </a:lnTo>
                  <a:lnTo>
                    <a:pt x="90715" y="93386"/>
                  </a:lnTo>
                  <a:lnTo>
                    <a:pt x="91001" y="93577"/>
                  </a:lnTo>
                  <a:lnTo>
                    <a:pt x="91382" y="93767"/>
                  </a:lnTo>
                  <a:lnTo>
                    <a:pt x="91669" y="93863"/>
                  </a:lnTo>
                  <a:lnTo>
                    <a:pt x="92432" y="93863"/>
                  </a:lnTo>
                  <a:lnTo>
                    <a:pt x="92718" y="93767"/>
                  </a:lnTo>
                  <a:lnTo>
                    <a:pt x="93099" y="93577"/>
                  </a:lnTo>
                  <a:lnTo>
                    <a:pt x="93386" y="93386"/>
                  </a:lnTo>
                  <a:lnTo>
                    <a:pt x="93577" y="93099"/>
                  </a:lnTo>
                  <a:lnTo>
                    <a:pt x="93767" y="92718"/>
                  </a:lnTo>
                  <a:lnTo>
                    <a:pt x="93863" y="92432"/>
                  </a:lnTo>
                  <a:lnTo>
                    <a:pt x="93863" y="92050"/>
                  </a:lnTo>
                  <a:lnTo>
                    <a:pt x="93863" y="91669"/>
                  </a:lnTo>
                  <a:lnTo>
                    <a:pt x="93767" y="91382"/>
                  </a:lnTo>
                  <a:lnTo>
                    <a:pt x="93577" y="91000"/>
                  </a:lnTo>
                  <a:lnTo>
                    <a:pt x="93386" y="90714"/>
                  </a:lnTo>
                  <a:lnTo>
                    <a:pt x="93099" y="90524"/>
                  </a:lnTo>
                  <a:lnTo>
                    <a:pt x="92718" y="90333"/>
                  </a:lnTo>
                  <a:lnTo>
                    <a:pt x="92432" y="90238"/>
                  </a:lnTo>
                  <a:close/>
                  <a:moveTo>
                    <a:pt x="100826" y="90238"/>
                  </a:moveTo>
                  <a:lnTo>
                    <a:pt x="100539" y="90333"/>
                  </a:lnTo>
                  <a:lnTo>
                    <a:pt x="100158" y="90524"/>
                  </a:lnTo>
                  <a:lnTo>
                    <a:pt x="99872" y="90714"/>
                  </a:lnTo>
                  <a:lnTo>
                    <a:pt x="99681" y="91000"/>
                  </a:lnTo>
                  <a:lnTo>
                    <a:pt x="99491" y="91382"/>
                  </a:lnTo>
                  <a:lnTo>
                    <a:pt x="99395" y="91669"/>
                  </a:lnTo>
                  <a:lnTo>
                    <a:pt x="99395" y="92050"/>
                  </a:lnTo>
                  <a:lnTo>
                    <a:pt x="99395" y="92432"/>
                  </a:lnTo>
                  <a:lnTo>
                    <a:pt x="99491" y="92718"/>
                  </a:lnTo>
                  <a:lnTo>
                    <a:pt x="99681" y="93099"/>
                  </a:lnTo>
                  <a:lnTo>
                    <a:pt x="99872" y="93386"/>
                  </a:lnTo>
                  <a:lnTo>
                    <a:pt x="100158" y="93577"/>
                  </a:lnTo>
                  <a:lnTo>
                    <a:pt x="100539" y="93767"/>
                  </a:lnTo>
                  <a:lnTo>
                    <a:pt x="100826" y="93863"/>
                  </a:lnTo>
                  <a:lnTo>
                    <a:pt x="101589" y="93863"/>
                  </a:lnTo>
                  <a:lnTo>
                    <a:pt x="101875" y="93767"/>
                  </a:lnTo>
                  <a:lnTo>
                    <a:pt x="102256" y="93577"/>
                  </a:lnTo>
                  <a:lnTo>
                    <a:pt x="102542" y="93386"/>
                  </a:lnTo>
                  <a:lnTo>
                    <a:pt x="102734" y="93099"/>
                  </a:lnTo>
                  <a:lnTo>
                    <a:pt x="102925" y="92718"/>
                  </a:lnTo>
                  <a:lnTo>
                    <a:pt x="103020" y="92432"/>
                  </a:lnTo>
                  <a:lnTo>
                    <a:pt x="103020" y="92050"/>
                  </a:lnTo>
                  <a:lnTo>
                    <a:pt x="103020" y="91669"/>
                  </a:lnTo>
                  <a:lnTo>
                    <a:pt x="102925" y="91382"/>
                  </a:lnTo>
                  <a:lnTo>
                    <a:pt x="102734" y="91000"/>
                  </a:lnTo>
                  <a:lnTo>
                    <a:pt x="102542" y="90714"/>
                  </a:lnTo>
                  <a:lnTo>
                    <a:pt x="102256" y="90524"/>
                  </a:lnTo>
                  <a:lnTo>
                    <a:pt x="101875" y="90333"/>
                  </a:lnTo>
                  <a:lnTo>
                    <a:pt x="101589" y="90238"/>
                  </a:lnTo>
                  <a:close/>
                  <a:moveTo>
                    <a:pt x="13737" y="94816"/>
                  </a:moveTo>
                  <a:lnTo>
                    <a:pt x="13354" y="95008"/>
                  </a:lnTo>
                  <a:lnTo>
                    <a:pt x="12973" y="95294"/>
                  </a:lnTo>
                  <a:lnTo>
                    <a:pt x="12687" y="95580"/>
                  </a:lnTo>
                  <a:lnTo>
                    <a:pt x="12495" y="96056"/>
                  </a:lnTo>
                  <a:lnTo>
                    <a:pt x="12401" y="96628"/>
                  </a:lnTo>
                  <a:lnTo>
                    <a:pt x="13737" y="98441"/>
                  </a:lnTo>
                  <a:lnTo>
                    <a:pt x="14595" y="98441"/>
                  </a:lnTo>
                  <a:lnTo>
                    <a:pt x="14881" y="98345"/>
                  </a:lnTo>
                  <a:lnTo>
                    <a:pt x="15262" y="98155"/>
                  </a:lnTo>
                  <a:lnTo>
                    <a:pt x="15548" y="97964"/>
                  </a:lnTo>
                  <a:lnTo>
                    <a:pt x="15740" y="97678"/>
                  </a:lnTo>
                  <a:lnTo>
                    <a:pt x="15929" y="97297"/>
                  </a:lnTo>
                  <a:lnTo>
                    <a:pt x="16026" y="97011"/>
                  </a:lnTo>
                  <a:lnTo>
                    <a:pt x="16026" y="96628"/>
                  </a:lnTo>
                  <a:lnTo>
                    <a:pt x="15929" y="96056"/>
                  </a:lnTo>
                  <a:lnTo>
                    <a:pt x="15740" y="95580"/>
                  </a:lnTo>
                  <a:lnTo>
                    <a:pt x="15453" y="95294"/>
                  </a:lnTo>
                  <a:lnTo>
                    <a:pt x="15071" y="95008"/>
                  </a:lnTo>
                  <a:lnTo>
                    <a:pt x="14690" y="94816"/>
                  </a:lnTo>
                  <a:close/>
                  <a:moveTo>
                    <a:pt x="22893" y="94816"/>
                  </a:moveTo>
                  <a:lnTo>
                    <a:pt x="22512" y="95008"/>
                  </a:lnTo>
                  <a:lnTo>
                    <a:pt x="22130" y="95294"/>
                  </a:lnTo>
                  <a:lnTo>
                    <a:pt x="21844" y="95580"/>
                  </a:lnTo>
                  <a:lnTo>
                    <a:pt x="21654" y="96056"/>
                  </a:lnTo>
                  <a:lnTo>
                    <a:pt x="21558" y="96628"/>
                  </a:lnTo>
                  <a:lnTo>
                    <a:pt x="21558" y="97011"/>
                  </a:lnTo>
                  <a:lnTo>
                    <a:pt x="21654" y="97297"/>
                  </a:lnTo>
                  <a:lnTo>
                    <a:pt x="21844" y="97678"/>
                  </a:lnTo>
                  <a:lnTo>
                    <a:pt x="22035" y="97964"/>
                  </a:lnTo>
                  <a:lnTo>
                    <a:pt x="22321" y="98155"/>
                  </a:lnTo>
                  <a:lnTo>
                    <a:pt x="22702" y="98345"/>
                  </a:lnTo>
                  <a:lnTo>
                    <a:pt x="22988" y="98441"/>
                  </a:lnTo>
                  <a:lnTo>
                    <a:pt x="23752" y="98441"/>
                  </a:lnTo>
                  <a:lnTo>
                    <a:pt x="24038" y="98345"/>
                  </a:lnTo>
                  <a:lnTo>
                    <a:pt x="24419" y="98155"/>
                  </a:lnTo>
                  <a:lnTo>
                    <a:pt x="24705" y="97964"/>
                  </a:lnTo>
                  <a:lnTo>
                    <a:pt x="24897" y="97678"/>
                  </a:lnTo>
                  <a:lnTo>
                    <a:pt x="25088" y="97297"/>
                  </a:lnTo>
                  <a:lnTo>
                    <a:pt x="25183" y="97011"/>
                  </a:lnTo>
                  <a:lnTo>
                    <a:pt x="25183" y="96628"/>
                  </a:lnTo>
                  <a:lnTo>
                    <a:pt x="25088" y="96056"/>
                  </a:lnTo>
                  <a:lnTo>
                    <a:pt x="24897" y="95580"/>
                  </a:lnTo>
                  <a:lnTo>
                    <a:pt x="24610" y="95294"/>
                  </a:lnTo>
                  <a:lnTo>
                    <a:pt x="24229" y="95008"/>
                  </a:lnTo>
                  <a:lnTo>
                    <a:pt x="23847" y="94816"/>
                  </a:lnTo>
                  <a:close/>
                  <a:moveTo>
                    <a:pt x="32050" y="94816"/>
                  </a:moveTo>
                  <a:lnTo>
                    <a:pt x="31669" y="95008"/>
                  </a:lnTo>
                  <a:lnTo>
                    <a:pt x="31287" y="95294"/>
                  </a:lnTo>
                  <a:lnTo>
                    <a:pt x="31001" y="95580"/>
                  </a:lnTo>
                  <a:lnTo>
                    <a:pt x="30811" y="96056"/>
                  </a:lnTo>
                  <a:lnTo>
                    <a:pt x="30714" y="96628"/>
                  </a:lnTo>
                  <a:lnTo>
                    <a:pt x="30714" y="97011"/>
                  </a:lnTo>
                  <a:lnTo>
                    <a:pt x="30811" y="97297"/>
                  </a:lnTo>
                  <a:lnTo>
                    <a:pt x="31001" y="97678"/>
                  </a:lnTo>
                  <a:lnTo>
                    <a:pt x="31192" y="97964"/>
                  </a:lnTo>
                  <a:lnTo>
                    <a:pt x="31478" y="98155"/>
                  </a:lnTo>
                  <a:lnTo>
                    <a:pt x="31859" y="98345"/>
                  </a:lnTo>
                  <a:lnTo>
                    <a:pt x="32145" y="98441"/>
                  </a:lnTo>
                  <a:lnTo>
                    <a:pt x="32909" y="98441"/>
                  </a:lnTo>
                  <a:lnTo>
                    <a:pt x="33195" y="98345"/>
                  </a:lnTo>
                  <a:lnTo>
                    <a:pt x="33578" y="98155"/>
                  </a:lnTo>
                  <a:lnTo>
                    <a:pt x="33864" y="97964"/>
                  </a:lnTo>
                  <a:lnTo>
                    <a:pt x="34053" y="97678"/>
                  </a:lnTo>
                  <a:lnTo>
                    <a:pt x="34245" y="97297"/>
                  </a:lnTo>
                  <a:lnTo>
                    <a:pt x="34340" y="97011"/>
                  </a:lnTo>
                  <a:lnTo>
                    <a:pt x="34340" y="96628"/>
                  </a:lnTo>
                  <a:lnTo>
                    <a:pt x="34245" y="96056"/>
                  </a:lnTo>
                  <a:lnTo>
                    <a:pt x="34053" y="95580"/>
                  </a:lnTo>
                  <a:lnTo>
                    <a:pt x="33767" y="95294"/>
                  </a:lnTo>
                  <a:lnTo>
                    <a:pt x="33386" y="95008"/>
                  </a:lnTo>
                  <a:lnTo>
                    <a:pt x="33004" y="94816"/>
                  </a:lnTo>
                  <a:close/>
                  <a:moveTo>
                    <a:pt x="41207" y="94816"/>
                  </a:moveTo>
                  <a:lnTo>
                    <a:pt x="40826" y="95008"/>
                  </a:lnTo>
                  <a:lnTo>
                    <a:pt x="40445" y="95294"/>
                  </a:lnTo>
                  <a:lnTo>
                    <a:pt x="40159" y="95580"/>
                  </a:lnTo>
                  <a:lnTo>
                    <a:pt x="39968" y="96056"/>
                  </a:lnTo>
                  <a:lnTo>
                    <a:pt x="39873" y="96628"/>
                  </a:lnTo>
                  <a:lnTo>
                    <a:pt x="39873" y="97011"/>
                  </a:lnTo>
                  <a:lnTo>
                    <a:pt x="39968" y="97297"/>
                  </a:lnTo>
                  <a:lnTo>
                    <a:pt x="40159" y="97678"/>
                  </a:lnTo>
                  <a:lnTo>
                    <a:pt x="40349" y="97964"/>
                  </a:lnTo>
                  <a:lnTo>
                    <a:pt x="40635" y="98155"/>
                  </a:lnTo>
                  <a:lnTo>
                    <a:pt x="41018" y="98345"/>
                  </a:lnTo>
                  <a:lnTo>
                    <a:pt x="41304" y="98441"/>
                  </a:lnTo>
                  <a:lnTo>
                    <a:pt x="42066" y="98441"/>
                  </a:lnTo>
                  <a:lnTo>
                    <a:pt x="42352" y="98345"/>
                  </a:lnTo>
                  <a:lnTo>
                    <a:pt x="42735" y="98155"/>
                  </a:lnTo>
                  <a:lnTo>
                    <a:pt x="43021" y="97964"/>
                  </a:lnTo>
                  <a:lnTo>
                    <a:pt x="43210" y="97678"/>
                  </a:lnTo>
                  <a:lnTo>
                    <a:pt x="43402" y="97297"/>
                  </a:lnTo>
                  <a:lnTo>
                    <a:pt x="43497" y="97011"/>
                  </a:lnTo>
                  <a:lnTo>
                    <a:pt x="43497" y="96628"/>
                  </a:lnTo>
                  <a:lnTo>
                    <a:pt x="43402" y="96056"/>
                  </a:lnTo>
                  <a:lnTo>
                    <a:pt x="43210" y="95580"/>
                  </a:lnTo>
                  <a:lnTo>
                    <a:pt x="42924" y="95294"/>
                  </a:lnTo>
                  <a:lnTo>
                    <a:pt x="42543" y="95008"/>
                  </a:lnTo>
                  <a:lnTo>
                    <a:pt x="42162" y="94816"/>
                  </a:lnTo>
                  <a:close/>
                  <a:moveTo>
                    <a:pt x="50366" y="94816"/>
                  </a:moveTo>
                  <a:lnTo>
                    <a:pt x="49983" y="95008"/>
                  </a:lnTo>
                  <a:lnTo>
                    <a:pt x="49602" y="95294"/>
                  </a:lnTo>
                  <a:lnTo>
                    <a:pt x="49316" y="95580"/>
                  </a:lnTo>
                  <a:lnTo>
                    <a:pt x="49125" y="96056"/>
                  </a:lnTo>
                  <a:lnTo>
                    <a:pt x="49030" y="96628"/>
                  </a:lnTo>
                  <a:lnTo>
                    <a:pt x="49030" y="97011"/>
                  </a:lnTo>
                  <a:lnTo>
                    <a:pt x="49125" y="97297"/>
                  </a:lnTo>
                  <a:lnTo>
                    <a:pt x="49316" y="97678"/>
                  </a:lnTo>
                  <a:lnTo>
                    <a:pt x="49507" y="97964"/>
                  </a:lnTo>
                  <a:lnTo>
                    <a:pt x="49794" y="98155"/>
                  </a:lnTo>
                  <a:lnTo>
                    <a:pt x="50175" y="98345"/>
                  </a:lnTo>
                  <a:lnTo>
                    <a:pt x="50461" y="98441"/>
                  </a:lnTo>
                  <a:lnTo>
                    <a:pt x="51224" y="98441"/>
                  </a:lnTo>
                  <a:lnTo>
                    <a:pt x="51511" y="98345"/>
                  </a:lnTo>
                  <a:lnTo>
                    <a:pt x="51892" y="98155"/>
                  </a:lnTo>
                  <a:lnTo>
                    <a:pt x="52178" y="97964"/>
                  </a:lnTo>
                  <a:lnTo>
                    <a:pt x="52369" y="97678"/>
                  </a:lnTo>
                  <a:lnTo>
                    <a:pt x="52559" y="97297"/>
                  </a:lnTo>
                  <a:lnTo>
                    <a:pt x="52655" y="97011"/>
                  </a:lnTo>
                  <a:lnTo>
                    <a:pt x="52655" y="96628"/>
                  </a:lnTo>
                  <a:lnTo>
                    <a:pt x="52559" y="96056"/>
                  </a:lnTo>
                  <a:lnTo>
                    <a:pt x="52369" y="95580"/>
                  </a:lnTo>
                  <a:lnTo>
                    <a:pt x="52083" y="95294"/>
                  </a:lnTo>
                  <a:lnTo>
                    <a:pt x="51700" y="95008"/>
                  </a:lnTo>
                  <a:lnTo>
                    <a:pt x="51319" y="94816"/>
                  </a:lnTo>
                  <a:close/>
                  <a:moveTo>
                    <a:pt x="59523" y="94816"/>
                  </a:moveTo>
                  <a:lnTo>
                    <a:pt x="59140" y="95008"/>
                  </a:lnTo>
                  <a:lnTo>
                    <a:pt x="58759" y="95294"/>
                  </a:lnTo>
                  <a:lnTo>
                    <a:pt x="58473" y="95580"/>
                  </a:lnTo>
                  <a:lnTo>
                    <a:pt x="58282" y="96056"/>
                  </a:lnTo>
                  <a:lnTo>
                    <a:pt x="58187" y="96628"/>
                  </a:lnTo>
                  <a:lnTo>
                    <a:pt x="58187" y="97011"/>
                  </a:lnTo>
                  <a:lnTo>
                    <a:pt x="58282" y="97297"/>
                  </a:lnTo>
                  <a:lnTo>
                    <a:pt x="58473" y="97678"/>
                  </a:lnTo>
                  <a:lnTo>
                    <a:pt x="58664" y="97964"/>
                  </a:lnTo>
                  <a:lnTo>
                    <a:pt x="58951" y="98155"/>
                  </a:lnTo>
                  <a:lnTo>
                    <a:pt x="59332" y="98345"/>
                  </a:lnTo>
                  <a:lnTo>
                    <a:pt x="59618" y="98441"/>
                  </a:lnTo>
                  <a:lnTo>
                    <a:pt x="60381" y="98441"/>
                  </a:lnTo>
                  <a:lnTo>
                    <a:pt x="60667" y="98345"/>
                  </a:lnTo>
                  <a:lnTo>
                    <a:pt x="61048" y="98155"/>
                  </a:lnTo>
                  <a:lnTo>
                    <a:pt x="61335" y="97964"/>
                  </a:lnTo>
                  <a:lnTo>
                    <a:pt x="61526" y="97678"/>
                  </a:lnTo>
                  <a:lnTo>
                    <a:pt x="61717" y="97297"/>
                  </a:lnTo>
                  <a:lnTo>
                    <a:pt x="61812" y="97011"/>
                  </a:lnTo>
                  <a:lnTo>
                    <a:pt x="61812" y="96628"/>
                  </a:lnTo>
                  <a:lnTo>
                    <a:pt x="61717" y="96056"/>
                  </a:lnTo>
                  <a:lnTo>
                    <a:pt x="61526" y="95580"/>
                  </a:lnTo>
                  <a:lnTo>
                    <a:pt x="61240" y="95294"/>
                  </a:lnTo>
                  <a:lnTo>
                    <a:pt x="60859" y="95008"/>
                  </a:lnTo>
                  <a:lnTo>
                    <a:pt x="60476" y="94816"/>
                  </a:lnTo>
                  <a:close/>
                  <a:moveTo>
                    <a:pt x="68680" y="94816"/>
                  </a:moveTo>
                  <a:lnTo>
                    <a:pt x="68299" y="95008"/>
                  </a:lnTo>
                  <a:lnTo>
                    <a:pt x="67916" y="95294"/>
                  </a:lnTo>
                  <a:lnTo>
                    <a:pt x="67630" y="95580"/>
                  </a:lnTo>
                  <a:lnTo>
                    <a:pt x="67440" y="96056"/>
                  </a:lnTo>
                  <a:lnTo>
                    <a:pt x="67344" y="96628"/>
                  </a:lnTo>
                  <a:lnTo>
                    <a:pt x="67344" y="97011"/>
                  </a:lnTo>
                  <a:lnTo>
                    <a:pt x="67440" y="97297"/>
                  </a:lnTo>
                  <a:lnTo>
                    <a:pt x="67630" y="97678"/>
                  </a:lnTo>
                  <a:lnTo>
                    <a:pt x="67821" y="97964"/>
                  </a:lnTo>
                  <a:lnTo>
                    <a:pt x="68107" y="98155"/>
                  </a:lnTo>
                  <a:lnTo>
                    <a:pt x="68488" y="98345"/>
                  </a:lnTo>
                  <a:lnTo>
                    <a:pt x="68775" y="98441"/>
                  </a:lnTo>
                  <a:lnTo>
                    <a:pt x="69538" y="98441"/>
                  </a:lnTo>
                  <a:lnTo>
                    <a:pt x="69824" y="98345"/>
                  </a:lnTo>
                  <a:lnTo>
                    <a:pt x="70205" y="98155"/>
                  </a:lnTo>
                  <a:lnTo>
                    <a:pt x="70492" y="97964"/>
                  </a:lnTo>
                  <a:lnTo>
                    <a:pt x="70683" y="97678"/>
                  </a:lnTo>
                  <a:lnTo>
                    <a:pt x="70874" y="97297"/>
                  </a:lnTo>
                  <a:lnTo>
                    <a:pt x="70969" y="97011"/>
                  </a:lnTo>
                  <a:lnTo>
                    <a:pt x="70969" y="96628"/>
                  </a:lnTo>
                  <a:lnTo>
                    <a:pt x="70874" y="96056"/>
                  </a:lnTo>
                  <a:lnTo>
                    <a:pt x="70683" y="95580"/>
                  </a:lnTo>
                  <a:lnTo>
                    <a:pt x="70397" y="95294"/>
                  </a:lnTo>
                  <a:lnTo>
                    <a:pt x="70016" y="95008"/>
                  </a:lnTo>
                  <a:lnTo>
                    <a:pt x="69633" y="94816"/>
                  </a:lnTo>
                  <a:close/>
                  <a:moveTo>
                    <a:pt x="77837" y="94816"/>
                  </a:moveTo>
                  <a:lnTo>
                    <a:pt x="77456" y="95008"/>
                  </a:lnTo>
                  <a:lnTo>
                    <a:pt x="77075" y="95294"/>
                  </a:lnTo>
                  <a:lnTo>
                    <a:pt x="76789" y="95580"/>
                  </a:lnTo>
                  <a:lnTo>
                    <a:pt x="76597" y="96056"/>
                  </a:lnTo>
                  <a:lnTo>
                    <a:pt x="76502" y="96628"/>
                  </a:lnTo>
                  <a:lnTo>
                    <a:pt x="76502" y="97011"/>
                  </a:lnTo>
                  <a:lnTo>
                    <a:pt x="76597" y="97297"/>
                  </a:lnTo>
                  <a:lnTo>
                    <a:pt x="76789" y="97678"/>
                  </a:lnTo>
                  <a:lnTo>
                    <a:pt x="76978" y="97964"/>
                  </a:lnTo>
                  <a:lnTo>
                    <a:pt x="77264" y="98155"/>
                  </a:lnTo>
                  <a:lnTo>
                    <a:pt x="77647" y="98345"/>
                  </a:lnTo>
                  <a:lnTo>
                    <a:pt x="77933" y="98441"/>
                  </a:lnTo>
                  <a:lnTo>
                    <a:pt x="78695" y="98441"/>
                  </a:lnTo>
                  <a:lnTo>
                    <a:pt x="78981" y="98345"/>
                  </a:lnTo>
                  <a:lnTo>
                    <a:pt x="79364" y="98155"/>
                  </a:lnTo>
                  <a:lnTo>
                    <a:pt x="79650" y="97964"/>
                  </a:lnTo>
                  <a:lnTo>
                    <a:pt x="79840" y="97678"/>
                  </a:lnTo>
                  <a:lnTo>
                    <a:pt x="80031" y="97297"/>
                  </a:lnTo>
                  <a:lnTo>
                    <a:pt x="80126" y="97011"/>
                  </a:lnTo>
                  <a:lnTo>
                    <a:pt x="80126" y="96628"/>
                  </a:lnTo>
                  <a:lnTo>
                    <a:pt x="80031" y="96056"/>
                  </a:lnTo>
                  <a:lnTo>
                    <a:pt x="79840" y="95580"/>
                  </a:lnTo>
                  <a:lnTo>
                    <a:pt x="79554" y="95294"/>
                  </a:lnTo>
                  <a:lnTo>
                    <a:pt x="79173" y="95008"/>
                  </a:lnTo>
                  <a:lnTo>
                    <a:pt x="78792" y="94816"/>
                  </a:lnTo>
                  <a:close/>
                  <a:moveTo>
                    <a:pt x="86995" y="94816"/>
                  </a:moveTo>
                  <a:lnTo>
                    <a:pt x="86613" y="95008"/>
                  </a:lnTo>
                  <a:lnTo>
                    <a:pt x="86232" y="95294"/>
                  </a:lnTo>
                  <a:lnTo>
                    <a:pt x="85946" y="95580"/>
                  </a:lnTo>
                  <a:lnTo>
                    <a:pt x="85754" y="96056"/>
                  </a:lnTo>
                  <a:lnTo>
                    <a:pt x="85659" y="96628"/>
                  </a:lnTo>
                  <a:lnTo>
                    <a:pt x="85659" y="97011"/>
                  </a:lnTo>
                  <a:lnTo>
                    <a:pt x="85754" y="97297"/>
                  </a:lnTo>
                  <a:lnTo>
                    <a:pt x="85946" y="97678"/>
                  </a:lnTo>
                  <a:lnTo>
                    <a:pt x="86135" y="97964"/>
                  </a:lnTo>
                  <a:lnTo>
                    <a:pt x="86423" y="98155"/>
                  </a:lnTo>
                  <a:lnTo>
                    <a:pt x="86804" y="98345"/>
                  </a:lnTo>
                  <a:lnTo>
                    <a:pt x="87090" y="98441"/>
                  </a:lnTo>
                  <a:lnTo>
                    <a:pt x="87854" y="98441"/>
                  </a:lnTo>
                  <a:lnTo>
                    <a:pt x="88140" y="98345"/>
                  </a:lnTo>
                  <a:lnTo>
                    <a:pt x="88521" y="98155"/>
                  </a:lnTo>
                  <a:lnTo>
                    <a:pt x="88807" y="97964"/>
                  </a:lnTo>
                  <a:lnTo>
                    <a:pt x="88998" y="97678"/>
                  </a:lnTo>
                  <a:lnTo>
                    <a:pt x="89188" y="97297"/>
                  </a:lnTo>
                  <a:lnTo>
                    <a:pt x="89285" y="97011"/>
                  </a:lnTo>
                  <a:lnTo>
                    <a:pt x="89285" y="96628"/>
                  </a:lnTo>
                  <a:lnTo>
                    <a:pt x="89188" y="96056"/>
                  </a:lnTo>
                  <a:lnTo>
                    <a:pt x="88998" y="95580"/>
                  </a:lnTo>
                  <a:lnTo>
                    <a:pt x="88712" y="95294"/>
                  </a:lnTo>
                  <a:lnTo>
                    <a:pt x="88330" y="95008"/>
                  </a:lnTo>
                  <a:lnTo>
                    <a:pt x="87949" y="94816"/>
                  </a:lnTo>
                  <a:close/>
                  <a:moveTo>
                    <a:pt x="96152" y="94816"/>
                  </a:moveTo>
                  <a:lnTo>
                    <a:pt x="95770" y="95008"/>
                  </a:lnTo>
                  <a:lnTo>
                    <a:pt x="95389" y="95294"/>
                  </a:lnTo>
                  <a:lnTo>
                    <a:pt x="95102" y="95580"/>
                  </a:lnTo>
                  <a:lnTo>
                    <a:pt x="94911" y="96056"/>
                  </a:lnTo>
                  <a:lnTo>
                    <a:pt x="94816" y="96628"/>
                  </a:lnTo>
                  <a:lnTo>
                    <a:pt x="94816" y="97011"/>
                  </a:lnTo>
                  <a:lnTo>
                    <a:pt x="94911" y="97297"/>
                  </a:lnTo>
                  <a:lnTo>
                    <a:pt x="95102" y="97678"/>
                  </a:lnTo>
                  <a:lnTo>
                    <a:pt x="95294" y="97964"/>
                  </a:lnTo>
                  <a:lnTo>
                    <a:pt x="95580" y="98155"/>
                  </a:lnTo>
                  <a:lnTo>
                    <a:pt x="95961" y="98345"/>
                  </a:lnTo>
                  <a:lnTo>
                    <a:pt x="96247" y="98441"/>
                  </a:lnTo>
                  <a:lnTo>
                    <a:pt x="97011" y="98441"/>
                  </a:lnTo>
                  <a:lnTo>
                    <a:pt x="97297" y="98345"/>
                  </a:lnTo>
                  <a:lnTo>
                    <a:pt x="97678" y="98155"/>
                  </a:lnTo>
                  <a:lnTo>
                    <a:pt x="97964" y="97964"/>
                  </a:lnTo>
                  <a:lnTo>
                    <a:pt x="98155" y="97678"/>
                  </a:lnTo>
                  <a:lnTo>
                    <a:pt x="98345" y="97297"/>
                  </a:lnTo>
                  <a:lnTo>
                    <a:pt x="98441" y="97011"/>
                  </a:lnTo>
                  <a:lnTo>
                    <a:pt x="98441" y="96628"/>
                  </a:lnTo>
                  <a:lnTo>
                    <a:pt x="98345" y="96056"/>
                  </a:lnTo>
                  <a:lnTo>
                    <a:pt x="98155" y="95580"/>
                  </a:lnTo>
                  <a:lnTo>
                    <a:pt x="97869" y="95294"/>
                  </a:lnTo>
                  <a:lnTo>
                    <a:pt x="97487" y="95008"/>
                  </a:lnTo>
                  <a:lnTo>
                    <a:pt x="97106" y="94816"/>
                  </a:lnTo>
                  <a:close/>
                  <a:moveTo>
                    <a:pt x="105309" y="94816"/>
                  </a:moveTo>
                  <a:lnTo>
                    <a:pt x="104928" y="95008"/>
                  </a:lnTo>
                  <a:lnTo>
                    <a:pt x="104546" y="95294"/>
                  </a:lnTo>
                  <a:lnTo>
                    <a:pt x="104259" y="95580"/>
                  </a:lnTo>
                  <a:lnTo>
                    <a:pt x="104070" y="96056"/>
                  </a:lnTo>
                  <a:lnTo>
                    <a:pt x="103973" y="96628"/>
                  </a:lnTo>
                  <a:lnTo>
                    <a:pt x="103973" y="97011"/>
                  </a:lnTo>
                  <a:lnTo>
                    <a:pt x="104070" y="97297"/>
                  </a:lnTo>
                  <a:lnTo>
                    <a:pt x="104259" y="97678"/>
                  </a:lnTo>
                  <a:lnTo>
                    <a:pt x="104451" y="97964"/>
                  </a:lnTo>
                  <a:lnTo>
                    <a:pt x="104737" y="98155"/>
                  </a:lnTo>
                  <a:lnTo>
                    <a:pt x="105118" y="98345"/>
                  </a:lnTo>
                  <a:lnTo>
                    <a:pt x="105404" y="98441"/>
                  </a:lnTo>
                  <a:lnTo>
                    <a:pt x="106262" y="98441"/>
                  </a:lnTo>
                  <a:lnTo>
                    <a:pt x="107598" y="96628"/>
                  </a:lnTo>
                  <a:lnTo>
                    <a:pt x="107504" y="96056"/>
                  </a:lnTo>
                  <a:lnTo>
                    <a:pt x="107312" y="95580"/>
                  </a:lnTo>
                  <a:lnTo>
                    <a:pt x="107026" y="95294"/>
                  </a:lnTo>
                  <a:lnTo>
                    <a:pt x="106645" y="95008"/>
                  </a:lnTo>
                  <a:lnTo>
                    <a:pt x="106262" y="94816"/>
                  </a:lnTo>
                  <a:close/>
                  <a:moveTo>
                    <a:pt x="18410" y="99395"/>
                  </a:moveTo>
                  <a:lnTo>
                    <a:pt x="18124" y="99490"/>
                  </a:lnTo>
                  <a:lnTo>
                    <a:pt x="17743" y="99681"/>
                  </a:lnTo>
                  <a:lnTo>
                    <a:pt x="17457" y="99872"/>
                  </a:lnTo>
                  <a:lnTo>
                    <a:pt x="17265" y="100158"/>
                  </a:lnTo>
                  <a:lnTo>
                    <a:pt x="17074" y="100539"/>
                  </a:lnTo>
                  <a:lnTo>
                    <a:pt x="16979" y="100826"/>
                  </a:lnTo>
                  <a:lnTo>
                    <a:pt x="16979" y="101207"/>
                  </a:lnTo>
                  <a:lnTo>
                    <a:pt x="16979" y="101493"/>
                  </a:lnTo>
                  <a:lnTo>
                    <a:pt x="17074" y="101875"/>
                  </a:lnTo>
                  <a:lnTo>
                    <a:pt x="17360" y="102351"/>
                  </a:lnTo>
                  <a:lnTo>
                    <a:pt x="17646" y="102637"/>
                  </a:lnTo>
                  <a:lnTo>
                    <a:pt x="18124" y="102923"/>
                  </a:lnTo>
                  <a:lnTo>
                    <a:pt x="18505" y="103020"/>
                  </a:lnTo>
                  <a:lnTo>
                    <a:pt x="19173" y="103020"/>
                  </a:lnTo>
                  <a:lnTo>
                    <a:pt x="19460" y="102923"/>
                  </a:lnTo>
                  <a:lnTo>
                    <a:pt x="19841" y="102734"/>
                  </a:lnTo>
                  <a:lnTo>
                    <a:pt x="20127" y="102542"/>
                  </a:lnTo>
                  <a:lnTo>
                    <a:pt x="20318" y="102256"/>
                  </a:lnTo>
                  <a:lnTo>
                    <a:pt x="20509" y="101875"/>
                  </a:lnTo>
                  <a:lnTo>
                    <a:pt x="20604" y="101589"/>
                  </a:lnTo>
                  <a:lnTo>
                    <a:pt x="20604" y="101207"/>
                  </a:lnTo>
                  <a:lnTo>
                    <a:pt x="20604" y="100826"/>
                  </a:lnTo>
                  <a:lnTo>
                    <a:pt x="20509" y="100539"/>
                  </a:lnTo>
                  <a:lnTo>
                    <a:pt x="20318" y="100158"/>
                  </a:lnTo>
                  <a:lnTo>
                    <a:pt x="20127" y="99872"/>
                  </a:lnTo>
                  <a:lnTo>
                    <a:pt x="19841" y="99681"/>
                  </a:lnTo>
                  <a:lnTo>
                    <a:pt x="19460" y="99490"/>
                  </a:lnTo>
                  <a:lnTo>
                    <a:pt x="19173" y="99395"/>
                  </a:lnTo>
                  <a:close/>
                  <a:moveTo>
                    <a:pt x="27567" y="99395"/>
                  </a:moveTo>
                  <a:lnTo>
                    <a:pt x="27281" y="99490"/>
                  </a:lnTo>
                  <a:lnTo>
                    <a:pt x="26900" y="99681"/>
                  </a:lnTo>
                  <a:lnTo>
                    <a:pt x="26613" y="99872"/>
                  </a:lnTo>
                  <a:lnTo>
                    <a:pt x="26422" y="100158"/>
                  </a:lnTo>
                  <a:lnTo>
                    <a:pt x="26232" y="100539"/>
                  </a:lnTo>
                  <a:lnTo>
                    <a:pt x="26136" y="100826"/>
                  </a:lnTo>
                  <a:lnTo>
                    <a:pt x="26136" y="101207"/>
                  </a:lnTo>
                  <a:lnTo>
                    <a:pt x="26136" y="101589"/>
                  </a:lnTo>
                  <a:lnTo>
                    <a:pt x="26232" y="101875"/>
                  </a:lnTo>
                  <a:lnTo>
                    <a:pt x="26422" y="102256"/>
                  </a:lnTo>
                  <a:lnTo>
                    <a:pt x="26613" y="102542"/>
                  </a:lnTo>
                  <a:lnTo>
                    <a:pt x="26900" y="102734"/>
                  </a:lnTo>
                  <a:lnTo>
                    <a:pt x="27281" y="102923"/>
                  </a:lnTo>
                  <a:lnTo>
                    <a:pt x="27567" y="103020"/>
                  </a:lnTo>
                  <a:lnTo>
                    <a:pt x="28330" y="103020"/>
                  </a:lnTo>
                  <a:lnTo>
                    <a:pt x="28617" y="102923"/>
                  </a:lnTo>
                  <a:lnTo>
                    <a:pt x="28998" y="102734"/>
                  </a:lnTo>
                  <a:lnTo>
                    <a:pt x="29284" y="102542"/>
                  </a:lnTo>
                  <a:lnTo>
                    <a:pt x="29475" y="102256"/>
                  </a:lnTo>
                  <a:lnTo>
                    <a:pt x="29666" y="101875"/>
                  </a:lnTo>
                  <a:lnTo>
                    <a:pt x="29761" y="101589"/>
                  </a:lnTo>
                  <a:lnTo>
                    <a:pt x="29761" y="101207"/>
                  </a:lnTo>
                  <a:lnTo>
                    <a:pt x="29761" y="100826"/>
                  </a:lnTo>
                  <a:lnTo>
                    <a:pt x="29666" y="100539"/>
                  </a:lnTo>
                  <a:lnTo>
                    <a:pt x="29475" y="100158"/>
                  </a:lnTo>
                  <a:lnTo>
                    <a:pt x="29284" y="99872"/>
                  </a:lnTo>
                  <a:lnTo>
                    <a:pt x="28998" y="99681"/>
                  </a:lnTo>
                  <a:lnTo>
                    <a:pt x="28617" y="99490"/>
                  </a:lnTo>
                  <a:lnTo>
                    <a:pt x="28330" y="99395"/>
                  </a:lnTo>
                  <a:close/>
                  <a:moveTo>
                    <a:pt x="36725" y="99395"/>
                  </a:moveTo>
                  <a:lnTo>
                    <a:pt x="36439" y="99490"/>
                  </a:lnTo>
                  <a:lnTo>
                    <a:pt x="36057" y="99681"/>
                  </a:lnTo>
                  <a:lnTo>
                    <a:pt x="35770" y="99872"/>
                  </a:lnTo>
                  <a:lnTo>
                    <a:pt x="35581" y="100158"/>
                  </a:lnTo>
                  <a:lnTo>
                    <a:pt x="35389" y="100539"/>
                  </a:lnTo>
                  <a:lnTo>
                    <a:pt x="35295" y="100826"/>
                  </a:lnTo>
                  <a:lnTo>
                    <a:pt x="35295" y="101207"/>
                  </a:lnTo>
                  <a:lnTo>
                    <a:pt x="35295" y="101589"/>
                  </a:lnTo>
                  <a:lnTo>
                    <a:pt x="35389" y="101875"/>
                  </a:lnTo>
                  <a:lnTo>
                    <a:pt x="35581" y="102256"/>
                  </a:lnTo>
                  <a:lnTo>
                    <a:pt x="35770" y="102542"/>
                  </a:lnTo>
                  <a:lnTo>
                    <a:pt x="36057" y="102734"/>
                  </a:lnTo>
                  <a:lnTo>
                    <a:pt x="36439" y="102923"/>
                  </a:lnTo>
                  <a:lnTo>
                    <a:pt x="36725" y="103020"/>
                  </a:lnTo>
                  <a:lnTo>
                    <a:pt x="37487" y="103020"/>
                  </a:lnTo>
                  <a:lnTo>
                    <a:pt x="37774" y="102923"/>
                  </a:lnTo>
                  <a:lnTo>
                    <a:pt x="38156" y="102734"/>
                  </a:lnTo>
                  <a:lnTo>
                    <a:pt x="38442" y="102542"/>
                  </a:lnTo>
                  <a:lnTo>
                    <a:pt x="38632" y="102256"/>
                  </a:lnTo>
                  <a:lnTo>
                    <a:pt x="38823" y="101875"/>
                  </a:lnTo>
                  <a:lnTo>
                    <a:pt x="38918" y="101589"/>
                  </a:lnTo>
                  <a:lnTo>
                    <a:pt x="38918" y="101207"/>
                  </a:lnTo>
                  <a:lnTo>
                    <a:pt x="38918" y="100826"/>
                  </a:lnTo>
                  <a:lnTo>
                    <a:pt x="38823" y="100539"/>
                  </a:lnTo>
                  <a:lnTo>
                    <a:pt x="38632" y="100158"/>
                  </a:lnTo>
                  <a:lnTo>
                    <a:pt x="38442" y="99872"/>
                  </a:lnTo>
                  <a:lnTo>
                    <a:pt x="38156" y="99681"/>
                  </a:lnTo>
                  <a:lnTo>
                    <a:pt x="37774" y="99490"/>
                  </a:lnTo>
                  <a:lnTo>
                    <a:pt x="37487" y="99395"/>
                  </a:lnTo>
                  <a:close/>
                  <a:moveTo>
                    <a:pt x="45882" y="99395"/>
                  </a:moveTo>
                  <a:lnTo>
                    <a:pt x="45596" y="99490"/>
                  </a:lnTo>
                  <a:lnTo>
                    <a:pt x="45214" y="99681"/>
                  </a:lnTo>
                  <a:lnTo>
                    <a:pt x="44927" y="99872"/>
                  </a:lnTo>
                  <a:lnTo>
                    <a:pt x="44738" y="100158"/>
                  </a:lnTo>
                  <a:lnTo>
                    <a:pt x="44546" y="100539"/>
                  </a:lnTo>
                  <a:lnTo>
                    <a:pt x="44451" y="100826"/>
                  </a:lnTo>
                  <a:lnTo>
                    <a:pt x="44451" y="101207"/>
                  </a:lnTo>
                  <a:lnTo>
                    <a:pt x="44451" y="101589"/>
                  </a:lnTo>
                  <a:lnTo>
                    <a:pt x="44546" y="101875"/>
                  </a:lnTo>
                  <a:lnTo>
                    <a:pt x="44738" y="102256"/>
                  </a:lnTo>
                  <a:lnTo>
                    <a:pt x="44927" y="102542"/>
                  </a:lnTo>
                  <a:lnTo>
                    <a:pt x="45214" y="102734"/>
                  </a:lnTo>
                  <a:lnTo>
                    <a:pt x="45596" y="102923"/>
                  </a:lnTo>
                  <a:lnTo>
                    <a:pt x="45882" y="103020"/>
                  </a:lnTo>
                  <a:lnTo>
                    <a:pt x="46646" y="103020"/>
                  </a:lnTo>
                  <a:lnTo>
                    <a:pt x="46932" y="102923"/>
                  </a:lnTo>
                  <a:lnTo>
                    <a:pt x="47313" y="102734"/>
                  </a:lnTo>
                  <a:lnTo>
                    <a:pt x="47599" y="102542"/>
                  </a:lnTo>
                  <a:lnTo>
                    <a:pt x="47790" y="102256"/>
                  </a:lnTo>
                  <a:lnTo>
                    <a:pt x="47980" y="101875"/>
                  </a:lnTo>
                  <a:lnTo>
                    <a:pt x="48077" y="101589"/>
                  </a:lnTo>
                  <a:lnTo>
                    <a:pt x="48077" y="101207"/>
                  </a:lnTo>
                  <a:lnTo>
                    <a:pt x="48077" y="100826"/>
                  </a:lnTo>
                  <a:lnTo>
                    <a:pt x="47980" y="100539"/>
                  </a:lnTo>
                  <a:lnTo>
                    <a:pt x="47790" y="100158"/>
                  </a:lnTo>
                  <a:lnTo>
                    <a:pt x="47599" y="99872"/>
                  </a:lnTo>
                  <a:lnTo>
                    <a:pt x="47313" y="99681"/>
                  </a:lnTo>
                  <a:lnTo>
                    <a:pt x="46932" y="99490"/>
                  </a:lnTo>
                  <a:lnTo>
                    <a:pt x="46646" y="99395"/>
                  </a:lnTo>
                  <a:close/>
                  <a:moveTo>
                    <a:pt x="55039" y="99395"/>
                  </a:moveTo>
                  <a:lnTo>
                    <a:pt x="54753" y="99490"/>
                  </a:lnTo>
                  <a:lnTo>
                    <a:pt x="54372" y="99681"/>
                  </a:lnTo>
                  <a:lnTo>
                    <a:pt x="54086" y="99872"/>
                  </a:lnTo>
                  <a:lnTo>
                    <a:pt x="53895" y="100158"/>
                  </a:lnTo>
                  <a:lnTo>
                    <a:pt x="53703" y="100539"/>
                  </a:lnTo>
                  <a:lnTo>
                    <a:pt x="53608" y="100826"/>
                  </a:lnTo>
                  <a:lnTo>
                    <a:pt x="53608" y="101207"/>
                  </a:lnTo>
                  <a:lnTo>
                    <a:pt x="53608" y="101589"/>
                  </a:lnTo>
                  <a:lnTo>
                    <a:pt x="53703" y="101875"/>
                  </a:lnTo>
                  <a:lnTo>
                    <a:pt x="53895" y="102256"/>
                  </a:lnTo>
                  <a:lnTo>
                    <a:pt x="54086" y="102542"/>
                  </a:lnTo>
                  <a:lnTo>
                    <a:pt x="54372" y="102734"/>
                  </a:lnTo>
                  <a:lnTo>
                    <a:pt x="54753" y="102923"/>
                  </a:lnTo>
                  <a:lnTo>
                    <a:pt x="55039" y="103020"/>
                  </a:lnTo>
                  <a:lnTo>
                    <a:pt x="55803" y="103020"/>
                  </a:lnTo>
                  <a:lnTo>
                    <a:pt x="56089" y="102923"/>
                  </a:lnTo>
                  <a:lnTo>
                    <a:pt x="56470" y="102734"/>
                  </a:lnTo>
                  <a:lnTo>
                    <a:pt x="56756" y="102542"/>
                  </a:lnTo>
                  <a:lnTo>
                    <a:pt x="56947" y="102256"/>
                  </a:lnTo>
                  <a:lnTo>
                    <a:pt x="57137" y="101875"/>
                  </a:lnTo>
                  <a:lnTo>
                    <a:pt x="57234" y="101589"/>
                  </a:lnTo>
                  <a:lnTo>
                    <a:pt x="57234" y="101207"/>
                  </a:lnTo>
                  <a:lnTo>
                    <a:pt x="57234" y="100826"/>
                  </a:lnTo>
                  <a:lnTo>
                    <a:pt x="57137" y="100539"/>
                  </a:lnTo>
                  <a:lnTo>
                    <a:pt x="56947" y="100158"/>
                  </a:lnTo>
                  <a:lnTo>
                    <a:pt x="56756" y="99872"/>
                  </a:lnTo>
                  <a:lnTo>
                    <a:pt x="56470" y="99681"/>
                  </a:lnTo>
                  <a:lnTo>
                    <a:pt x="56089" y="99490"/>
                  </a:lnTo>
                  <a:lnTo>
                    <a:pt x="55803" y="99395"/>
                  </a:lnTo>
                  <a:close/>
                  <a:moveTo>
                    <a:pt x="64196" y="99395"/>
                  </a:moveTo>
                  <a:lnTo>
                    <a:pt x="63910" y="99490"/>
                  </a:lnTo>
                  <a:lnTo>
                    <a:pt x="63529" y="99681"/>
                  </a:lnTo>
                  <a:lnTo>
                    <a:pt x="63243" y="99872"/>
                  </a:lnTo>
                  <a:lnTo>
                    <a:pt x="63052" y="100158"/>
                  </a:lnTo>
                  <a:lnTo>
                    <a:pt x="62862" y="100539"/>
                  </a:lnTo>
                  <a:lnTo>
                    <a:pt x="62765" y="100826"/>
                  </a:lnTo>
                  <a:lnTo>
                    <a:pt x="62765" y="101207"/>
                  </a:lnTo>
                  <a:lnTo>
                    <a:pt x="62765" y="101589"/>
                  </a:lnTo>
                  <a:lnTo>
                    <a:pt x="62862" y="101875"/>
                  </a:lnTo>
                  <a:lnTo>
                    <a:pt x="63052" y="102256"/>
                  </a:lnTo>
                  <a:lnTo>
                    <a:pt x="63243" y="102542"/>
                  </a:lnTo>
                  <a:lnTo>
                    <a:pt x="63529" y="102734"/>
                  </a:lnTo>
                  <a:lnTo>
                    <a:pt x="63910" y="102923"/>
                  </a:lnTo>
                  <a:lnTo>
                    <a:pt x="64196" y="103020"/>
                  </a:lnTo>
                  <a:lnTo>
                    <a:pt x="64960" y="103020"/>
                  </a:lnTo>
                  <a:lnTo>
                    <a:pt x="65246" y="102923"/>
                  </a:lnTo>
                  <a:lnTo>
                    <a:pt x="65627" y="102734"/>
                  </a:lnTo>
                  <a:lnTo>
                    <a:pt x="65913" y="102542"/>
                  </a:lnTo>
                  <a:lnTo>
                    <a:pt x="66104" y="102256"/>
                  </a:lnTo>
                  <a:lnTo>
                    <a:pt x="66296" y="101875"/>
                  </a:lnTo>
                  <a:lnTo>
                    <a:pt x="66391" y="101589"/>
                  </a:lnTo>
                  <a:lnTo>
                    <a:pt x="66391" y="101207"/>
                  </a:lnTo>
                  <a:lnTo>
                    <a:pt x="66391" y="100826"/>
                  </a:lnTo>
                  <a:lnTo>
                    <a:pt x="66296" y="100539"/>
                  </a:lnTo>
                  <a:lnTo>
                    <a:pt x="66104" y="100158"/>
                  </a:lnTo>
                  <a:lnTo>
                    <a:pt x="65913" y="99872"/>
                  </a:lnTo>
                  <a:lnTo>
                    <a:pt x="65627" y="99681"/>
                  </a:lnTo>
                  <a:lnTo>
                    <a:pt x="65246" y="99490"/>
                  </a:lnTo>
                  <a:lnTo>
                    <a:pt x="64960" y="99395"/>
                  </a:lnTo>
                  <a:close/>
                  <a:moveTo>
                    <a:pt x="73355" y="99395"/>
                  </a:moveTo>
                  <a:lnTo>
                    <a:pt x="73069" y="99490"/>
                  </a:lnTo>
                  <a:lnTo>
                    <a:pt x="72686" y="99681"/>
                  </a:lnTo>
                  <a:lnTo>
                    <a:pt x="72400" y="99872"/>
                  </a:lnTo>
                  <a:lnTo>
                    <a:pt x="72209" y="100158"/>
                  </a:lnTo>
                  <a:lnTo>
                    <a:pt x="72019" y="100539"/>
                  </a:lnTo>
                  <a:lnTo>
                    <a:pt x="71922" y="100826"/>
                  </a:lnTo>
                  <a:lnTo>
                    <a:pt x="71922" y="101207"/>
                  </a:lnTo>
                  <a:lnTo>
                    <a:pt x="71922" y="101589"/>
                  </a:lnTo>
                  <a:lnTo>
                    <a:pt x="72019" y="101875"/>
                  </a:lnTo>
                  <a:lnTo>
                    <a:pt x="72209" y="102256"/>
                  </a:lnTo>
                  <a:lnTo>
                    <a:pt x="72400" y="102542"/>
                  </a:lnTo>
                  <a:lnTo>
                    <a:pt x="72686" y="102734"/>
                  </a:lnTo>
                  <a:lnTo>
                    <a:pt x="73069" y="102923"/>
                  </a:lnTo>
                  <a:lnTo>
                    <a:pt x="73355" y="103020"/>
                  </a:lnTo>
                  <a:lnTo>
                    <a:pt x="74117" y="103020"/>
                  </a:lnTo>
                  <a:lnTo>
                    <a:pt x="74403" y="102923"/>
                  </a:lnTo>
                  <a:lnTo>
                    <a:pt x="74785" y="102734"/>
                  </a:lnTo>
                  <a:lnTo>
                    <a:pt x="75072" y="102542"/>
                  </a:lnTo>
                  <a:lnTo>
                    <a:pt x="75261" y="102256"/>
                  </a:lnTo>
                  <a:lnTo>
                    <a:pt x="75453" y="101875"/>
                  </a:lnTo>
                  <a:lnTo>
                    <a:pt x="75548" y="101589"/>
                  </a:lnTo>
                  <a:lnTo>
                    <a:pt x="75548" y="101207"/>
                  </a:lnTo>
                  <a:lnTo>
                    <a:pt x="75548" y="100826"/>
                  </a:lnTo>
                  <a:lnTo>
                    <a:pt x="75453" y="100539"/>
                  </a:lnTo>
                  <a:lnTo>
                    <a:pt x="75261" y="100158"/>
                  </a:lnTo>
                  <a:lnTo>
                    <a:pt x="75072" y="99872"/>
                  </a:lnTo>
                  <a:lnTo>
                    <a:pt x="74785" y="99681"/>
                  </a:lnTo>
                  <a:lnTo>
                    <a:pt x="74403" y="99490"/>
                  </a:lnTo>
                  <a:lnTo>
                    <a:pt x="74117" y="99395"/>
                  </a:lnTo>
                  <a:close/>
                  <a:moveTo>
                    <a:pt x="82512" y="99395"/>
                  </a:moveTo>
                  <a:lnTo>
                    <a:pt x="82225" y="99490"/>
                  </a:lnTo>
                  <a:lnTo>
                    <a:pt x="81843" y="99681"/>
                  </a:lnTo>
                  <a:lnTo>
                    <a:pt x="81557" y="99872"/>
                  </a:lnTo>
                  <a:lnTo>
                    <a:pt x="81367" y="100158"/>
                  </a:lnTo>
                  <a:lnTo>
                    <a:pt x="81176" y="100539"/>
                  </a:lnTo>
                  <a:lnTo>
                    <a:pt x="81081" y="100826"/>
                  </a:lnTo>
                  <a:lnTo>
                    <a:pt x="81081" y="101207"/>
                  </a:lnTo>
                  <a:lnTo>
                    <a:pt x="81081" y="101589"/>
                  </a:lnTo>
                  <a:lnTo>
                    <a:pt x="81176" y="101875"/>
                  </a:lnTo>
                  <a:lnTo>
                    <a:pt x="81367" y="102256"/>
                  </a:lnTo>
                  <a:lnTo>
                    <a:pt x="81557" y="102542"/>
                  </a:lnTo>
                  <a:lnTo>
                    <a:pt x="81843" y="102734"/>
                  </a:lnTo>
                  <a:lnTo>
                    <a:pt x="82225" y="102923"/>
                  </a:lnTo>
                  <a:lnTo>
                    <a:pt x="82512" y="103020"/>
                  </a:lnTo>
                  <a:lnTo>
                    <a:pt x="83274" y="103020"/>
                  </a:lnTo>
                  <a:lnTo>
                    <a:pt x="83560" y="102923"/>
                  </a:lnTo>
                  <a:lnTo>
                    <a:pt x="83942" y="102734"/>
                  </a:lnTo>
                  <a:lnTo>
                    <a:pt x="84229" y="102542"/>
                  </a:lnTo>
                  <a:lnTo>
                    <a:pt x="84418" y="102256"/>
                  </a:lnTo>
                  <a:lnTo>
                    <a:pt x="84610" y="101875"/>
                  </a:lnTo>
                  <a:lnTo>
                    <a:pt x="84704" y="101589"/>
                  </a:lnTo>
                  <a:lnTo>
                    <a:pt x="84704" y="101207"/>
                  </a:lnTo>
                  <a:lnTo>
                    <a:pt x="84704" y="100826"/>
                  </a:lnTo>
                  <a:lnTo>
                    <a:pt x="84610" y="100539"/>
                  </a:lnTo>
                  <a:lnTo>
                    <a:pt x="84418" y="100158"/>
                  </a:lnTo>
                  <a:lnTo>
                    <a:pt x="84229" y="99872"/>
                  </a:lnTo>
                  <a:lnTo>
                    <a:pt x="83942" y="99681"/>
                  </a:lnTo>
                  <a:lnTo>
                    <a:pt x="83560" y="99490"/>
                  </a:lnTo>
                  <a:lnTo>
                    <a:pt x="83274" y="99395"/>
                  </a:lnTo>
                  <a:close/>
                  <a:moveTo>
                    <a:pt x="91669" y="99395"/>
                  </a:moveTo>
                  <a:lnTo>
                    <a:pt x="91382" y="99490"/>
                  </a:lnTo>
                  <a:lnTo>
                    <a:pt x="91001" y="99681"/>
                  </a:lnTo>
                  <a:lnTo>
                    <a:pt x="90715" y="99872"/>
                  </a:lnTo>
                  <a:lnTo>
                    <a:pt x="90524" y="100158"/>
                  </a:lnTo>
                  <a:lnTo>
                    <a:pt x="90333" y="100539"/>
                  </a:lnTo>
                  <a:lnTo>
                    <a:pt x="90238" y="100826"/>
                  </a:lnTo>
                  <a:lnTo>
                    <a:pt x="90238" y="101207"/>
                  </a:lnTo>
                  <a:lnTo>
                    <a:pt x="90238" y="101589"/>
                  </a:lnTo>
                  <a:lnTo>
                    <a:pt x="90333" y="101875"/>
                  </a:lnTo>
                  <a:lnTo>
                    <a:pt x="90524" y="102256"/>
                  </a:lnTo>
                  <a:lnTo>
                    <a:pt x="90715" y="102542"/>
                  </a:lnTo>
                  <a:lnTo>
                    <a:pt x="91001" y="102734"/>
                  </a:lnTo>
                  <a:lnTo>
                    <a:pt x="91382" y="102923"/>
                  </a:lnTo>
                  <a:lnTo>
                    <a:pt x="91669" y="103020"/>
                  </a:lnTo>
                  <a:lnTo>
                    <a:pt x="92432" y="103020"/>
                  </a:lnTo>
                  <a:lnTo>
                    <a:pt x="92718" y="102923"/>
                  </a:lnTo>
                  <a:lnTo>
                    <a:pt x="93099" y="102734"/>
                  </a:lnTo>
                  <a:lnTo>
                    <a:pt x="93386" y="102542"/>
                  </a:lnTo>
                  <a:lnTo>
                    <a:pt x="93577" y="102256"/>
                  </a:lnTo>
                  <a:lnTo>
                    <a:pt x="93767" y="101875"/>
                  </a:lnTo>
                  <a:lnTo>
                    <a:pt x="93863" y="101589"/>
                  </a:lnTo>
                  <a:lnTo>
                    <a:pt x="93863" y="101207"/>
                  </a:lnTo>
                  <a:lnTo>
                    <a:pt x="93863" y="100826"/>
                  </a:lnTo>
                  <a:lnTo>
                    <a:pt x="93767" y="100539"/>
                  </a:lnTo>
                  <a:lnTo>
                    <a:pt x="93577" y="100158"/>
                  </a:lnTo>
                  <a:lnTo>
                    <a:pt x="93386" y="99872"/>
                  </a:lnTo>
                  <a:lnTo>
                    <a:pt x="93099" y="99681"/>
                  </a:lnTo>
                  <a:lnTo>
                    <a:pt x="92718" y="99490"/>
                  </a:lnTo>
                  <a:lnTo>
                    <a:pt x="92432" y="99395"/>
                  </a:lnTo>
                  <a:close/>
                  <a:moveTo>
                    <a:pt x="100826" y="99395"/>
                  </a:moveTo>
                  <a:lnTo>
                    <a:pt x="100539" y="99490"/>
                  </a:lnTo>
                  <a:lnTo>
                    <a:pt x="100158" y="99681"/>
                  </a:lnTo>
                  <a:lnTo>
                    <a:pt x="99872" y="99872"/>
                  </a:lnTo>
                  <a:lnTo>
                    <a:pt x="99681" y="100158"/>
                  </a:lnTo>
                  <a:lnTo>
                    <a:pt x="99491" y="100539"/>
                  </a:lnTo>
                  <a:lnTo>
                    <a:pt x="99395" y="100826"/>
                  </a:lnTo>
                  <a:lnTo>
                    <a:pt x="99395" y="101207"/>
                  </a:lnTo>
                  <a:lnTo>
                    <a:pt x="99395" y="101589"/>
                  </a:lnTo>
                  <a:lnTo>
                    <a:pt x="99491" y="101875"/>
                  </a:lnTo>
                  <a:lnTo>
                    <a:pt x="99681" y="102256"/>
                  </a:lnTo>
                  <a:lnTo>
                    <a:pt x="99872" y="102542"/>
                  </a:lnTo>
                  <a:lnTo>
                    <a:pt x="100158" y="102734"/>
                  </a:lnTo>
                  <a:lnTo>
                    <a:pt x="100539" y="102923"/>
                  </a:lnTo>
                  <a:lnTo>
                    <a:pt x="100826" y="103020"/>
                  </a:lnTo>
                  <a:lnTo>
                    <a:pt x="101494" y="103020"/>
                  </a:lnTo>
                  <a:lnTo>
                    <a:pt x="101875" y="102923"/>
                  </a:lnTo>
                  <a:lnTo>
                    <a:pt x="102353" y="102637"/>
                  </a:lnTo>
                  <a:lnTo>
                    <a:pt x="102639" y="102351"/>
                  </a:lnTo>
                  <a:lnTo>
                    <a:pt x="102925" y="101875"/>
                  </a:lnTo>
                  <a:lnTo>
                    <a:pt x="103020" y="101493"/>
                  </a:lnTo>
                  <a:lnTo>
                    <a:pt x="103020" y="101207"/>
                  </a:lnTo>
                  <a:lnTo>
                    <a:pt x="103020" y="100826"/>
                  </a:lnTo>
                  <a:lnTo>
                    <a:pt x="102925" y="100539"/>
                  </a:lnTo>
                  <a:lnTo>
                    <a:pt x="102734" y="100158"/>
                  </a:lnTo>
                  <a:lnTo>
                    <a:pt x="102542" y="99872"/>
                  </a:lnTo>
                  <a:lnTo>
                    <a:pt x="102256" y="99681"/>
                  </a:lnTo>
                  <a:lnTo>
                    <a:pt x="101875" y="99490"/>
                  </a:lnTo>
                  <a:lnTo>
                    <a:pt x="101589" y="99395"/>
                  </a:lnTo>
                  <a:close/>
                  <a:moveTo>
                    <a:pt x="22988" y="103973"/>
                  </a:moveTo>
                  <a:lnTo>
                    <a:pt x="22702" y="104068"/>
                  </a:lnTo>
                  <a:lnTo>
                    <a:pt x="22321" y="104259"/>
                  </a:lnTo>
                  <a:lnTo>
                    <a:pt x="22035" y="104451"/>
                  </a:lnTo>
                  <a:lnTo>
                    <a:pt x="21844" y="104737"/>
                  </a:lnTo>
                  <a:lnTo>
                    <a:pt x="21654" y="105118"/>
                  </a:lnTo>
                  <a:lnTo>
                    <a:pt x="21558" y="105404"/>
                  </a:lnTo>
                  <a:lnTo>
                    <a:pt x="21558" y="105785"/>
                  </a:lnTo>
                  <a:lnTo>
                    <a:pt x="21558" y="106262"/>
                  </a:lnTo>
                  <a:lnTo>
                    <a:pt x="23371" y="107598"/>
                  </a:lnTo>
                  <a:lnTo>
                    <a:pt x="23752" y="107598"/>
                  </a:lnTo>
                  <a:lnTo>
                    <a:pt x="24038" y="107504"/>
                  </a:lnTo>
                  <a:lnTo>
                    <a:pt x="24419" y="107312"/>
                  </a:lnTo>
                  <a:lnTo>
                    <a:pt x="24705" y="107121"/>
                  </a:lnTo>
                  <a:lnTo>
                    <a:pt x="24897" y="106835"/>
                  </a:lnTo>
                  <a:lnTo>
                    <a:pt x="25088" y="106454"/>
                  </a:lnTo>
                  <a:lnTo>
                    <a:pt x="25183" y="106168"/>
                  </a:lnTo>
                  <a:lnTo>
                    <a:pt x="25183" y="105785"/>
                  </a:lnTo>
                  <a:lnTo>
                    <a:pt x="25183" y="105404"/>
                  </a:lnTo>
                  <a:lnTo>
                    <a:pt x="25088" y="105118"/>
                  </a:lnTo>
                  <a:lnTo>
                    <a:pt x="24897" y="104737"/>
                  </a:lnTo>
                  <a:lnTo>
                    <a:pt x="24705" y="104451"/>
                  </a:lnTo>
                  <a:lnTo>
                    <a:pt x="24419" y="104259"/>
                  </a:lnTo>
                  <a:lnTo>
                    <a:pt x="24038" y="104068"/>
                  </a:lnTo>
                  <a:lnTo>
                    <a:pt x="23752" y="103973"/>
                  </a:lnTo>
                  <a:close/>
                  <a:moveTo>
                    <a:pt x="32145" y="103973"/>
                  </a:moveTo>
                  <a:lnTo>
                    <a:pt x="31859" y="104068"/>
                  </a:lnTo>
                  <a:lnTo>
                    <a:pt x="31478" y="104259"/>
                  </a:lnTo>
                  <a:lnTo>
                    <a:pt x="31192" y="104451"/>
                  </a:lnTo>
                  <a:lnTo>
                    <a:pt x="31001" y="104737"/>
                  </a:lnTo>
                  <a:lnTo>
                    <a:pt x="30811" y="105118"/>
                  </a:lnTo>
                  <a:lnTo>
                    <a:pt x="30714" y="105404"/>
                  </a:lnTo>
                  <a:lnTo>
                    <a:pt x="30714" y="105785"/>
                  </a:lnTo>
                  <a:lnTo>
                    <a:pt x="30714" y="106168"/>
                  </a:lnTo>
                  <a:lnTo>
                    <a:pt x="30811" y="106454"/>
                  </a:lnTo>
                  <a:lnTo>
                    <a:pt x="31001" y="106835"/>
                  </a:lnTo>
                  <a:lnTo>
                    <a:pt x="31192" y="107121"/>
                  </a:lnTo>
                  <a:lnTo>
                    <a:pt x="31478" y="107312"/>
                  </a:lnTo>
                  <a:lnTo>
                    <a:pt x="31859" y="107504"/>
                  </a:lnTo>
                  <a:lnTo>
                    <a:pt x="32145" y="107598"/>
                  </a:lnTo>
                  <a:lnTo>
                    <a:pt x="32909" y="107598"/>
                  </a:lnTo>
                  <a:lnTo>
                    <a:pt x="33195" y="107504"/>
                  </a:lnTo>
                  <a:lnTo>
                    <a:pt x="33578" y="107312"/>
                  </a:lnTo>
                  <a:lnTo>
                    <a:pt x="33864" y="107121"/>
                  </a:lnTo>
                  <a:lnTo>
                    <a:pt x="34053" y="106835"/>
                  </a:lnTo>
                  <a:lnTo>
                    <a:pt x="34245" y="106454"/>
                  </a:lnTo>
                  <a:lnTo>
                    <a:pt x="34340" y="106168"/>
                  </a:lnTo>
                  <a:lnTo>
                    <a:pt x="34340" y="105785"/>
                  </a:lnTo>
                  <a:lnTo>
                    <a:pt x="34340" y="105404"/>
                  </a:lnTo>
                  <a:lnTo>
                    <a:pt x="34245" y="105118"/>
                  </a:lnTo>
                  <a:lnTo>
                    <a:pt x="34053" y="104737"/>
                  </a:lnTo>
                  <a:lnTo>
                    <a:pt x="33864" y="104451"/>
                  </a:lnTo>
                  <a:lnTo>
                    <a:pt x="33578" y="104259"/>
                  </a:lnTo>
                  <a:lnTo>
                    <a:pt x="33195" y="104068"/>
                  </a:lnTo>
                  <a:lnTo>
                    <a:pt x="32909" y="103973"/>
                  </a:lnTo>
                  <a:close/>
                  <a:moveTo>
                    <a:pt x="41304" y="103973"/>
                  </a:moveTo>
                  <a:lnTo>
                    <a:pt x="41018" y="104068"/>
                  </a:lnTo>
                  <a:lnTo>
                    <a:pt x="40635" y="104259"/>
                  </a:lnTo>
                  <a:lnTo>
                    <a:pt x="40349" y="104451"/>
                  </a:lnTo>
                  <a:lnTo>
                    <a:pt x="40159" y="104737"/>
                  </a:lnTo>
                  <a:lnTo>
                    <a:pt x="39968" y="105118"/>
                  </a:lnTo>
                  <a:lnTo>
                    <a:pt x="39873" y="105404"/>
                  </a:lnTo>
                  <a:lnTo>
                    <a:pt x="39873" y="105785"/>
                  </a:lnTo>
                  <a:lnTo>
                    <a:pt x="39873" y="106168"/>
                  </a:lnTo>
                  <a:lnTo>
                    <a:pt x="39968" y="106454"/>
                  </a:lnTo>
                  <a:lnTo>
                    <a:pt x="40159" y="106835"/>
                  </a:lnTo>
                  <a:lnTo>
                    <a:pt x="40349" y="107121"/>
                  </a:lnTo>
                  <a:lnTo>
                    <a:pt x="40635" y="107312"/>
                  </a:lnTo>
                  <a:lnTo>
                    <a:pt x="41018" y="107504"/>
                  </a:lnTo>
                  <a:lnTo>
                    <a:pt x="41304" y="107598"/>
                  </a:lnTo>
                  <a:lnTo>
                    <a:pt x="42066" y="107598"/>
                  </a:lnTo>
                  <a:lnTo>
                    <a:pt x="42352" y="107504"/>
                  </a:lnTo>
                  <a:lnTo>
                    <a:pt x="42735" y="107312"/>
                  </a:lnTo>
                  <a:lnTo>
                    <a:pt x="43021" y="107121"/>
                  </a:lnTo>
                  <a:lnTo>
                    <a:pt x="43210" y="106835"/>
                  </a:lnTo>
                  <a:lnTo>
                    <a:pt x="43402" y="106454"/>
                  </a:lnTo>
                  <a:lnTo>
                    <a:pt x="43497" y="106168"/>
                  </a:lnTo>
                  <a:lnTo>
                    <a:pt x="43497" y="105785"/>
                  </a:lnTo>
                  <a:lnTo>
                    <a:pt x="43497" y="105404"/>
                  </a:lnTo>
                  <a:lnTo>
                    <a:pt x="43402" y="105118"/>
                  </a:lnTo>
                  <a:lnTo>
                    <a:pt x="43210" y="104737"/>
                  </a:lnTo>
                  <a:lnTo>
                    <a:pt x="43021" y="104451"/>
                  </a:lnTo>
                  <a:lnTo>
                    <a:pt x="42735" y="104259"/>
                  </a:lnTo>
                  <a:lnTo>
                    <a:pt x="42352" y="104068"/>
                  </a:lnTo>
                  <a:lnTo>
                    <a:pt x="42066" y="103973"/>
                  </a:lnTo>
                  <a:close/>
                  <a:moveTo>
                    <a:pt x="50461" y="103973"/>
                  </a:moveTo>
                  <a:lnTo>
                    <a:pt x="50175" y="104068"/>
                  </a:lnTo>
                  <a:lnTo>
                    <a:pt x="49794" y="104259"/>
                  </a:lnTo>
                  <a:lnTo>
                    <a:pt x="49507" y="104451"/>
                  </a:lnTo>
                  <a:lnTo>
                    <a:pt x="49316" y="104737"/>
                  </a:lnTo>
                  <a:lnTo>
                    <a:pt x="49125" y="105118"/>
                  </a:lnTo>
                  <a:lnTo>
                    <a:pt x="49030" y="105404"/>
                  </a:lnTo>
                  <a:lnTo>
                    <a:pt x="49030" y="105785"/>
                  </a:lnTo>
                  <a:lnTo>
                    <a:pt x="49030" y="106168"/>
                  </a:lnTo>
                  <a:lnTo>
                    <a:pt x="49125" y="106454"/>
                  </a:lnTo>
                  <a:lnTo>
                    <a:pt x="49316" y="106835"/>
                  </a:lnTo>
                  <a:lnTo>
                    <a:pt x="49507" y="107121"/>
                  </a:lnTo>
                  <a:lnTo>
                    <a:pt x="49794" y="107312"/>
                  </a:lnTo>
                  <a:lnTo>
                    <a:pt x="50175" y="107504"/>
                  </a:lnTo>
                  <a:lnTo>
                    <a:pt x="50461" y="107598"/>
                  </a:lnTo>
                  <a:lnTo>
                    <a:pt x="51224" y="107598"/>
                  </a:lnTo>
                  <a:lnTo>
                    <a:pt x="51511" y="107504"/>
                  </a:lnTo>
                  <a:lnTo>
                    <a:pt x="51892" y="107312"/>
                  </a:lnTo>
                  <a:lnTo>
                    <a:pt x="52178" y="107121"/>
                  </a:lnTo>
                  <a:lnTo>
                    <a:pt x="52369" y="106835"/>
                  </a:lnTo>
                  <a:lnTo>
                    <a:pt x="52559" y="106454"/>
                  </a:lnTo>
                  <a:lnTo>
                    <a:pt x="52655" y="106168"/>
                  </a:lnTo>
                  <a:lnTo>
                    <a:pt x="52655" y="105785"/>
                  </a:lnTo>
                  <a:lnTo>
                    <a:pt x="52655" y="105404"/>
                  </a:lnTo>
                  <a:lnTo>
                    <a:pt x="52559" y="105118"/>
                  </a:lnTo>
                  <a:lnTo>
                    <a:pt x="52369" y="104737"/>
                  </a:lnTo>
                  <a:lnTo>
                    <a:pt x="52178" y="104451"/>
                  </a:lnTo>
                  <a:lnTo>
                    <a:pt x="51892" y="104259"/>
                  </a:lnTo>
                  <a:lnTo>
                    <a:pt x="51511" y="104068"/>
                  </a:lnTo>
                  <a:lnTo>
                    <a:pt x="51224" y="103973"/>
                  </a:lnTo>
                  <a:close/>
                  <a:moveTo>
                    <a:pt x="59618" y="103973"/>
                  </a:moveTo>
                  <a:lnTo>
                    <a:pt x="59332" y="104068"/>
                  </a:lnTo>
                  <a:lnTo>
                    <a:pt x="58951" y="104259"/>
                  </a:lnTo>
                  <a:lnTo>
                    <a:pt x="58664" y="104451"/>
                  </a:lnTo>
                  <a:lnTo>
                    <a:pt x="58473" y="104737"/>
                  </a:lnTo>
                  <a:lnTo>
                    <a:pt x="58282" y="105118"/>
                  </a:lnTo>
                  <a:lnTo>
                    <a:pt x="58187" y="105404"/>
                  </a:lnTo>
                  <a:lnTo>
                    <a:pt x="58187" y="105785"/>
                  </a:lnTo>
                  <a:lnTo>
                    <a:pt x="58187" y="106168"/>
                  </a:lnTo>
                  <a:lnTo>
                    <a:pt x="58282" y="106454"/>
                  </a:lnTo>
                  <a:lnTo>
                    <a:pt x="58473" y="106835"/>
                  </a:lnTo>
                  <a:lnTo>
                    <a:pt x="58664" y="107121"/>
                  </a:lnTo>
                  <a:lnTo>
                    <a:pt x="58951" y="107312"/>
                  </a:lnTo>
                  <a:lnTo>
                    <a:pt x="59332" y="107504"/>
                  </a:lnTo>
                  <a:lnTo>
                    <a:pt x="59618" y="107598"/>
                  </a:lnTo>
                  <a:lnTo>
                    <a:pt x="60381" y="107598"/>
                  </a:lnTo>
                  <a:lnTo>
                    <a:pt x="60667" y="107504"/>
                  </a:lnTo>
                  <a:lnTo>
                    <a:pt x="61048" y="107312"/>
                  </a:lnTo>
                  <a:lnTo>
                    <a:pt x="61335" y="107121"/>
                  </a:lnTo>
                  <a:lnTo>
                    <a:pt x="61526" y="106835"/>
                  </a:lnTo>
                  <a:lnTo>
                    <a:pt x="61717" y="106454"/>
                  </a:lnTo>
                  <a:lnTo>
                    <a:pt x="61812" y="106168"/>
                  </a:lnTo>
                  <a:lnTo>
                    <a:pt x="61812" y="105785"/>
                  </a:lnTo>
                  <a:lnTo>
                    <a:pt x="61812" y="105404"/>
                  </a:lnTo>
                  <a:lnTo>
                    <a:pt x="61717" y="105118"/>
                  </a:lnTo>
                  <a:lnTo>
                    <a:pt x="61526" y="104737"/>
                  </a:lnTo>
                  <a:lnTo>
                    <a:pt x="61335" y="104451"/>
                  </a:lnTo>
                  <a:lnTo>
                    <a:pt x="61048" y="104259"/>
                  </a:lnTo>
                  <a:lnTo>
                    <a:pt x="60667" y="104068"/>
                  </a:lnTo>
                  <a:lnTo>
                    <a:pt x="60381" y="103973"/>
                  </a:lnTo>
                  <a:close/>
                  <a:moveTo>
                    <a:pt x="68775" y="103973"/>
                  </a:moveTo>
                  <a:lnTo>
                    <a:pt x="68488" y="104068"/>
                  </a:lnTo>
                  <a:lnTo>
                    <a:pt x="68107" y="104259"/>
                  </a:lnTo>
                  <a:lnTo>
                    <a:pt x="67821" y="104451"/>
                  </a:lnTo>
                  <a:lnTo>
                    <a:pt x="67630" y="104737"/>
                  </a:lnTo>
                  <a:lnTo>
                    <a:pt x="67440" y="105118"/>
                  </a:lnTo>
                  <a:lnTo>
                    <a:pt x="67344" y="105404"/>
                  </a:lnTo>
                  <a:lnTo>
                    <a:pt x="67344" y="105785"/>
                  </a:lnTo>
                  <a:lnTo>
                    <a:pt x="67344" y="106168"/>
                  </a:lnTo>
                  <a:lnTo>
                    <a:pt x="67440" y="106454"/>
                  </a:lnTo>
                  <a:lnTo>
                    <a:pt x="67630" y="106835"/>
                  </a:lnTo>
                  <a:lnTo>
                    <a:pt x="67821" y="107121"/>
                  </a:lnTo>
                  <a:lnTo>
                    <a:pt x="68107" y="107312"/>
                  </a:lnTo>
                  <a:lnTo>
                    <a:pt x="68488" y="107504"/>
                  </a:lnTo>
                  <a:lnTo>
                    <a:pt x="68775" y="107598"/>
                  </a:lnTo>
                  <a:lnTo>
                    <a:pt x="69538" y="107598"/>
                  </a:lnTo>
                  <a:lnTo>
                    <a:pt x="69824" y="107504"/>
                  </a:lnTo>
                  <a:lnTo>
                    <a:pt x="70205" y="107312"/>
                  </a:lnTo>
                  <a:lnTo>
                    <a:pt x="70492" y="107121"/>
                  </a:lnTo>
                  <a:lnTo>
                    <a:pt x="70683" y="106835"/>
                  </a:lnTo>
                  <a:lnTo>
                    <a:pt x="70874" y="106454"/>
                  </a:lnTo>
                  <a:lnTo>
                    <a:pt x="70969" y="106168"/>
                  </a:lnTo>
                  <a:lnTo>
                    <a:pt x="70969" y="105785"/>
                  </a:lnTo>
                  <a:lnTo>
                    <a:pt x="70969" y="105404"/>
                  </a:lnTo>
                  <a:lnTo>
                    <a:pt x="70874" y="105118"/>
                  </a:lnTo>
                  <a:lnTo>
                    <a:pt x="70683" y="104737"/>
                  </a:lnTo>
                  <a:lnTo>
                    <a:pt x="70492" y="104451"/>
                  </a:lnTo>
                  <a:lnTo>
                    <a:pt x="70205" y="104259"/>
                  </a:lnTo>
                  <a:lnTo>
                    <a:pt x="69824" y="104068"/>
                  </a:lnTo>
                  <a:lnTo>
                    <a:pt x="69538" y="103973"/>
                  </a:lnTo>
                  <a:close/>
                  <a:moveTo>
                    <a:pt x="77933" y="103973"/>
                  </a:moveTo>
                  <a:lnTo>
                    <a:pt x="77647" y="104068"/>
                  </a:lnTo>
                  <a:lnTo>
                    <a:pt x="77264" y="104259"/>
                  </a:lnTo>
                  <a:lnTo>
                    <a:pt x="76978" y="104451"/>
                  </a:lnTo>
                  <a:lnTo>
                    <a:pt x="76789" y="104737"/>
                  </a:lnTo>
                  <a:lnTo>
                    <a:pt x="76597" y="105118"/>
                  </a:lnTo>
                  <a:lnTo>
                    <a:pt x="76502" y="105404"/>
                  </a:lnTo>
                  <a:lnTo>
                    <a:pt x="76502" y="105785"/>
                  </a:lnTo>
                  <a:lnTo>
                    <a:pt x="76502" y="106168"/>
                  </a:lnTo>
                  <a:lnTo>
                    <a:pt x="76597" y="106454"/>
                  </a:lnTo>
                  <a:lnTo>
                    <a:pt x="76789" y="106835"/>
                  </a:lnTo>
                  <a:lnTo>
                    <a:pt x="76978" y="107121"/>
                  </a:lnTo>
                  <a:lnTo>
                    <a:pt x="77264" y="107312"/>
                  </a:lnTo>
                  <a:lnTo>
                    <a:pt x="77647" y="107504"/>
                  </a:lnTo>
                  <a:lnTo>
                    <a:pt x="77933" y="107598"/>
                  </a:lnTo>
                  <a:lnTo>
                    <a:pt x="78695" y="107598"/>
                  </a:lnTo>
                  <a:lnTo>
                    <a:pt x="78981" y="107504"/>
                  </a:lnTo>
                  <a:lnTo>
                    <a:pt x="79364" y="107312"/>
                  </a:lnTo>
                  <a:lnTo>
                    <a:pt x="79650" y="107121"/>
                  </a:lnTo>
                  <a:lnTo>
                    <a:pt x="79840" y="106835"/>
                  </a:lnTo>
                  <a:lnTo>
                    <a:pt x="80031" y="106454"/>
                  </a:lnTo>
                  <a:lnTo>
                    <a:pt x="80126" y="106168"/>
                  </a:lnTo>
                  <a:lnTo>
                    <a:pt x="80126" y="105785"/>
                  </a:lnTo>
                  <a:lnTo>
                    <a:pt x="80126" y="105404"/>
                  </a:lnTo>
                  <a:lnTo>
                    <a:pt x="80031" y="105118"/>
                  </a:lnTo>
                  <a:lnTo>
                    <a:pt x="79840" y="104737"/>
                  </a:lnTo>
                  <a:lnTo>
                    <a:pt x="79650" y="104451"/>
                  </a:lnTo>
                  <a:lnTo>
                    <a:pt x="79364" y="104259"/>
                  </a:lnTo>
                  <a:lnTo>
                    <a:pt x="78981" y="104068"/>
                  </a:lnTo>
                  <a:lnTo>
                    <a:pt x="78695" y="103973"/>
                  </a:lnTo>
                  <a:close/>
                  <a:moveTo>
                    <a:pt x="87090" y="103973"/>
                  </a:moveTo>
                  <a:lnTo>
                    <a:pt x="86804" y="104068"/>
                  </a:lnTo>
                  <a:lnTo>
                    <a:pt x="86423" y="104259"/>
                  </a:lnTo>
                  <a:lnTo>
                    <a:pt x="86135" y="104451"/>
                  </a:lnTo>
                  <a:lnTo>
                    <a:pt x="85946" y="104737"/>
                  </a:lnTo>
                  <a:lnTo>
                    <a:pt x="85754" y="105118"/>
                  </a:lnTo>
                  <a:lnTo>
                    <a:pt x="85659" y="105404"/>
                  </a:lnTo>
                  <a:lnTo>
                    <a:pt x="85659" y="105785"/>
                  </a:lnTo>
                  <a:lnTo>
                    <a:pt x="85659" y="106168"/>
                  </a:lnTo>
                  <a:lnTo>
                    <a:pt x="85754" y="106454"/>
                  </a:lnTo>
                  <a:lnTo>
                    <a:pt x="85946" y="106835"/>
                  </a:lnTo>
                  <a:lnTo>
                    <a:pt x="86135" y="107121"/>
                  </a:lnTo>
                  <a:lnTo>
                    <a:pt x="86423" y="107312"/>
                  </a:lnTo>
                  <a:lnTo>
                    <a:pt x="86804" y="107504"/>
                  </a:lnTo>
                  <a:lnTo>
                    <a:pt x="87090" y="107598"/>
                  </a:lnTo>
                  <a:lnTo>
                    <a:pt x="87854" y="107598"/>
                  </a:lnTo>
                  <a:lnTo>
                    <a:pt x="88140" y="107504"/>
                  </a:lnTo>
                  <a:lnTo>
                    <a:pt x="88521" y="107312"/>
                  </a:lnTo>
                  <a:lnTo>
                    <a:pt x="88807" y="107121"/>
                  </a:lnTo>
                  <a:lnTo>
                    <a:pt x="88998" y="106835"/>
                  </a:lnTo>
                  <a:lnTo>
                    <a:pt x="89188" y="106454"/>
                  </a:lnTo>
                  <a:lnTo>
                    <a:pt x="89285" y="106168"/>
                  </a:lnTo>
                  <a:lnTo>
                    <a:pt x="89285" y="105785"/>
                  </a:lnTo>
                  <a:lnTo>
                    <a:pt x="89285" y="105404"/>
                  </a:lnTo>
                  <a:lnTo>
                    <a:pt x="89188" y="105118"/>
                  </a:lnTo>
                  <a:lnTo>
                    <a:pt x="88998" y="104737"/>
                  </a:lnTo>
                  <a:lnTo>
                    <a:pt x="88807" y="104451"/>
                  </a:lnTo>
                  <a:lnTo>
                    <a:pt x="88521" y="104259"/>
                  </a:lnTo>
                  <a:lnTo>
                    <a:pt x="88140" y="104068"/>
                  </a:lnTo>
                  <a:lnTo>
                    <a:pt x="87854" y="103973"/>
                  </a:lnTo>
                  <a:close/>
                  <a:moveTo>
                    <a:pt x="96247" y="103973"/>
                  </a:moveTo>
                  <a:lnTo>
                    <a:pt x="95961" y="104068"/>
                  </a:lnTo>
                  <a:lnTo>
                    <a:pt x="95580" y="104259"/>
                  </a:lnTo>
                  <a:lnTo>
                    <a:pt x="95294" y="104451"/>
                  </a:lnTo>
                  <a:lnTo>
                    <a:pt x="95102" y="104737"/>
                  </a:lnTo>
                  <a:lnTo>
                    <a:pt x="94911" y="105118"/>
                  </a:lnTo>
                  <a:lnTo>
                    <a:pt x="94816" y="105404"/>
                  </a:lnTo>
                  <a:lnTo>
                    <a:pt x="94816" y="105785"/>
                  </a:lnTo>
                  <a:lnTo>
                    <a:pt x="94816" y="106168"/>
                  </a:lnTo>
                  <a:lnTo>
                    <a:pt x="94911" y="106454"/>
                  </a:lnTo>
                  <a:lnTo>
                    <a:pt x="95102" y="106835"/>
                  </a:lnTo>
                  <a:lnTo>
                    <a:pt x="95294" y="107121"/>
                  </a:lnTo>
                  <a:lnTo>
                    <a:pt x="95580" y="107312"/>
                  </a:lnTo>
                  <a:lnTo>
                    <a:pt x="95961" y="107504"/>
                  </a:lnTo>
                  <a:lnTo>
                    <a:pt x="96247" y="107598"/>
                  </a:lnTo>
                  <a:lnTo>
                    <a:pt x="96628" y="107598"/>
                  </a:lnTo>
                  <a:lnTo>
                    <a:pt x="98441" y="106262"/>
                  </a:lnTo>
                  <a:lnTo>
                    <a:pt x="98441" y="105785"/>
                  </a:lnTo>
                  <a:lnTo>
                    <a:pt x="98441" y="105404"/>
                  </a:lnTo>
                  <a:lnTo>
                    <a:pt x="98345" y="105118"/>
                  </a:lnTo>
                  <a:lnTo>
                    <a:pt x="98155" y="104737"/>
                  </a:lnTo>
                  <a:lnTo>
                    <a:pt x="97964" y="104451"/>
                  </a:lnTo>
                  <a:lnTo>
                    <a:pt x="97678" y="104259"/>
                  </a:lnTo>
                  <a:lnTo>
                    <a:pt x="97297" y="104068"/>
                  </a:lnTo>
                  <a:lnTo>
                    <a:pt x="97011" y="103973"/>
                  </a:lnTo>
                  <a:close/>
                  <a:moveTo>
                    <a:pt x="27949" y="108552"/>
                  </a:moveTo>
                  <a:lnTo>
                    <a:pt x="27377" y="108648"/>
                  </a:lnTo>
                  <a:lnTo>
                    <a:pt x="26900" y="108838"/>
                  </a:lnTo>
                  <a:lnTo>
                    <a:pt x="26519" y="109220"/>
                  </a:lnTo>
                  <a:lnTo>
                    <a:pt x="26232" y="109696"/>
                  </a:lnTo>
                  <a:lnTo>
                    <a:pt x="29284" y="111605"/>
                  </a:lnTo>
                  <a:lnTo>
                    <a:pt x="29475" y="111413"/>
                  </a:lnTo>
                  <a:lnTo>
                    <a:pt x="29666" y="111032"/>
                  </a:lnTo>
                  <a:lnTo>
                    <a:pt x="29761" y="110746"/>
                  </a:lnTo>
                  <a:lnTo>
                    <a:pt x="29761" y="110365"/>
                  </a:lnTo>
                  <a:lnTo>
                    <a:pt x="29761" y="109983"/>
                  </a:lnTo>
                  <a:lnTo>
                    <a:pt x="29666" y="109696"/>
                  </a:lnTo>
                  <a:lnTo>
                    <a:pt x="29475" y="109315"/>
                  </a:lnTo>
                  <a:lnTo>
                    <a:pt x="29284" y="109029"/>
                  </a:lnTo>
                  <a:lnTo>
                    <a:pt x="28998" y="108838"/>
                  </a:lnTo>
                  <a:lnTo>
                    <a:pt x="28617" y="108648"/>
                  </a:lnTo>
                  <a:lnTo>
                    <a:pt x="28330" y="108552"/>
                  </a:lnTo>
                  <a:close/>
                  <a:moveTo>
                    <a:pt x="91669" y="108552"/>
                  </a:moveTo>
                  <a:lnTo>
                    <a:pt x="91382" y="108648"/>
                  </a:lnTo>
                  <a:lnTo>
                    <a:pt x="91001" y="108838"/>
                  </a:lnTo>
                  <a:lnTo>
                    <a:pt x="90715" y="109029"/>
                  </a:lnTo>
                  <a:lnTo>
                    <a:pt x="90524" y="109315"/>
                  </a:lnTo>
                  <a:lnTo>
                    <a:pt x="90333" y="109696"/>
                  </a:lnTo>
                  <a:lnTo>
                    <a:pt x="90238" y="109983"/>
                  </a:lnTo>
                  <a:lnTo>
                    <a:pt x="90238" y="110365"/>
                  </a:lnTo>
                  <a:lnTo>
                    <a:pt x="90238" y="110746"/>
                  </a:lnTo>
                  <a:lnTo>
                    <a:pt x="90333" y="111032"/>
                  </a:lnTo>
                  <a:lnTo>
                    <a:pt x="90524" y="111413"/>
                  </a:lnTo>
                  <a:lnTo>
                    <a:pt x="90715" y="111605"/>
                  </a:lnTo>
                  <a:lnTo>
                    <a:pt x="93767" y="109696"/>
                  </a:lnTo>
                  <a:lnTo>
                    <a:pt x="93480" y="109220"/>
                  </a:lnTo>
                  <a:lnTo>
                    <a:pt x="93099" y="108838"/>
                  </a:lnTo>
                  <a:lnTo>
                    <a:pt x="92622" y="108648"/>
                  </a:lnTo>
                  <a:lnTo>
                    <a:pt x="92050" y="108552"/>
                  </a:lnTo>
                  <a:close/>
                  <a:moveTo>
                    <a:pt x="36725" y="108552"/>
                  </a:moveTo>
                  <a:lnTo>
                    <a:pt x="36439" y="108648"/>
                  </a:lnTo>
                  <a:lnTo>
                    <a:pt x="36057" y="108838"/>
                  </a:lnTo>
                  <a:lnTo>
                    <a:pt x="35770" y="109029"/>
                  </a:lnTo>
                  <a:lnTo>
                    <a:pt x="35581" y="109315"/>
                  </a:lnTo>
                  <a:lnTo>
                    <a:pt x="35389" y="109696"/>
                  </a:lnTo>
                  <a:lnTo>
                    <a:pt x="35295" y="109983"/>
                  </a:lnTo>
                  <a:lnTo>
                    <a:pt x="35295" y="110365"/>
                  </a:lnTo>
                  <a:lnTo>
                    <a:pt x="35295" y="110746"/>
                  </a:lnTo>
                  <a:lnTo>
                    <a:pt x="35389" y="111032"/>
                  </a:lnTo>
                  <a:lnTo>
                    <a:pt x="35581" y="111413"/>
                  </a:lnTo>
                  <a:lnTo>
                    <a:pt x="35770" y="111699"/>
                  </a:lnTo>
                  <a:lnTo>
                    <a:pt x="36057" y="111891"/>
                  </a:lnTo>
                  <a:lnTo>
                    <a:pt x="36439" y="112082"/>
                  </a:lnTo>
                  <a:lnTo>
                    <a:pt x="36725" y="112177"/>
                  </a:lnTo>
                  <a:lnTo>
                    <a:pt x="37487" y="112177"/>
                  </a:lnTo>
                  <a:lnTo>
                    <a:pt x="37774" y="112082"/>
                  </a:lnTo>
                  <a:lnTo>
                    <a:pt x="38156" y="111891"/>
                  </a:lnTo>
                  <a:lnTo>
                    <a:pt x="38442" y="111699"/>
                  </a:lnTo>
                  <a:lnTo>
                    <a:pt x="38632" y="111413"/>
                  </a:lnTo>
                  <a:lnTo>
                    <a:pt x="38823" y="111032"/>
                  </a:lnTo>
                  <a:lnTo>
                    <a:pt x="38918" y="110746"/>
                  </a:lnTo>
                  <a:lnTo>
                    <a:pt x="38918" y="110365"/>
                  </a:lnTo>
                  <a:lnTo>
                    <a:pt x="38918" y="109983"/>
                  </a:lnTo>
                  <a:lnTo>
                    <a:pt x="38823" y="109696"/>
                  </a:lnTo>
                  <a:lnTo>
                    <a:pt x="38632" y="109315"/>
                  </a:lnTo>
                  <a:lnTo>
                    <a:pt x="38442" y="109029"/>
                  </a:lnTo>
                  <a:lnTo>
                    <a:pt x="38156" y="108838"/>
                  </a:lnTo>
                  <a:lnTo>
                    <a:pt x="37774" y="108648"/>
                  </a:lnTo>
                  <a:lnTo>
                    <a:pt x="37487" y="108552"/>
                  </a:lnTo>
                  <a:close/>
                  <a:moveTo>
                    <a:pt x="45882" y="108552"/>
                  </a:moveTo>
                  <a:lnTo>
                    <a:pt x="45596" y="108648"/>
                  </a:lnTo>
                  <a:lnTo>
                    <a:pt x="45214" y="108838"/>
                  </a:lnTo>
                  <a:lnTo>
                    <a:pt x="44927" y="109029"/>
                  </a:lnTo>
                  <a:lnTo>
                    <a:pt x="44738" y="109315"/>
                  </a:lnTo>
                  <a:lnTo>
                    <a:pt x="44546" y="109696"/>
                  </a:lnTo>
                  <a:lnTo>
                    <a:pt x="44451" y="109983"/>
                  </a:lnTo>
                  <a:lnTo>
                    <a:pt x="44451" y="110365"/>
                  </a:lnTo>
                  <a:lnTo>
                    <a:pt x="44451" y="110746"/>
                  </a:lnTo>
                  <a:lnTo>
                    <a:pt x="44546" y="111032"/>
                  </a:lnTo>
                  <a:lnTo>
                    <a:pt x="44738" y="111413"/>
                  </a:lnTo>
                  <a:lnTo>
                    <a:pt x="44927" y="111699"/>
                  </a:lnTo>
                  <a:lnTo>
                    <a:pt x="45214" y="111891"/>
                  </a:lnTo>
                  <a:lnTo>
                    <a:pt x="45596" y="112082"/>
                  </a:lnTo>
                  <a:lnTo>
                    <a:pt x="45882" y="112177"/>
                  </a:lnTo>
                  <a:lnTo>
                    <a:pt x="46646" y="112177"/>
                  </a:lnTo>
                  <a:lnTo>
                    <a:pt x="46932" y="112082"/>
                  </a:lnTo>
                  <a:lnTo>
                    <a:pt x="47313" y="111891"/>
                  </a:lnTo>
                  <a:lnTo>
                    <a:pt x="47599" y="111699"/>
                  </a:lnTo>
                  <a:lnTo>
                    <a:pt x="47790" y="111413"/>
                  </a:lnTo>
                  <a:lnTo>
                    <a:pt x="47980" y="111032"/>
                  </a:lnTo>
                  <a:lnTo>
                    <a:pt x="48077" y="110746"/>
                  </a:lnTo>
                  <a:lnTo>
                    <a:pt x="48077" y="110365"/>
                  </a:lnTo>
                  <a:lnTo>
                    <a:pt x="48077" y="109983"/>
                  </a:lnTo>
                  <a:lnTo>
                    <a:pt x="47980" y="109696"/>
                  </a:lnTo>
                  <a:lnTo>
                    <a:pt x="47790" y="109315"/>
                  </a:lnTo>
                  <a:lnTo>
                    <a:pt x="47599" y="109029"/>
                  </a:lnTo>
                  <a:lnTo>
                    <a:pt x="47313" y="108838"/>
                  </a:lnTo>
                  <a:lnTo>
                    <a:pt x="46932" y="108648"/>
                  </a:lnTo>
                  <a:lnTo>
                    <a:pt x="46646" y="108552"/>
                  </a:lnTo>
                  <a:close/>
                  <a:moveTo>
                    <a:pt x="55039" y="108552"/>
                  </a:moveTo>
                  <a:lnTo>
                    <a:pt x="54753" y="108648"/>
                  </a:lnTo>
                  <a:lnTo>
                    <a:pt x="54372" y="108838"/>
                  </a:lnTo>
                  <a:lnTo>
                    <a:pt x="54086" y="109029"/>
                  </a:lnTo>
                  <a:lnTo>
                    <a:pt x="53895" y="109315"/>
                  </a:lnTo>
                  <a:lnTo>
                    <a:pt x="53703" y="109696"/>
                  </a:lnTo>
                  <a:lnTo>
                    <a:pt x="53608" y="109983"/>
                  </a:lnTo>
                  <a:lnTo>
                    <a:pt x="53608" y="110365"/>
                  </a:lnTo>
                  <a:lnTo>
                    <a:pt x="53608" y="110746"/>
                  </a:lnTo>
                  <a:lnTo>
                    <a:pt x="53703" y="111032"/>
                  </a:lnTo>
                  <a:lnTo>
                    <a:pt x="53895" y="111413"/>
                  </a:lnTo>
                  <a:lnTo>
                    <a:pt x="54086" y="111699"/>
                  </a:lnTo>
                  <a:lnTo>
                    <a:pt x="54372" y="111891"/>
                  </a:lnTo>
                  <a:lnTo>
                    <a:pt x="54753" y="112082"/>
                  </a:lnTo>
                  <a:lnTo>
                    <a:pt x="55039" y="112177"/>
                  </a:lnTo>
                  <a:lnTo>
                    <a:pt x="55803" y="112177"/>
                  </a:lnTo>
                  <a:lnTo>
                    <a:pt x="56089" y="112082"/>
                  </a:lnTo>
                  <a:lnTo>
                    <a:pt x="56470" y="111891"/>
                  </a:lnTo>
                  <a:lnTo>
                    <a:pt x="56756" y="111699"/>
                  </a:lnTo>
                  <a:lnTo>
                    <a:pt x="56947" y="111413"/>
                  </a:lnTo>
                  <a:lnTo>
                    <a:pt x="57137" y="111032"/>
                  </a:lnTo>
                  <a:lnTo>
                    <a:pt x="57234" y="110746"/>
                  </a:lnTo>
                  <a:lnTo>
                    <a:pt x="57234" y="110365"/>
                  </a:lnTo>
                  <a:lnTo>
                    <a:pt x="57234" y="109983"/>
                  </a:lnTo>
                  <a:lnTo>
                    <a:pt x="57137" y="109696"/>
                  </a:lnTo>
                  <a:lnTo>
                    <a:pt x="56947" y="109315"/>
                  </a:lnTo>
                  <a:lnTo>
                    <a:pt x="56756" y="109029"/>
                  </a:lnTo>
                  <a:lnTo>
                    <a:pt x="56470" y="108838"/>
                  </a:lnTo>
                  <a:lnTo>
                    <a:pt x="56089" y="108648"/>
                  </a:lnTo>
                  <a:lnTo>
                    <a:pt x="55803" y="108552"/>
                  </a:lnTo>
                  <a:close/>
                  <a:moveTo>
                    <a:pt x="64196" y="108552"/>
                  </a:moveTo>
                  <a:lnTo>
                    <a:pt x="63910" y="108648"/>
                  </a:lnTo>
                  <a:lnTo>
                    <a:pt x="63529" y="108838"/>
                  </a:lnTo>
                  <a:lnTo>
                    <a:pt x="63243" y="109029"/>
                  </a:lnTo>
                  <a:lnTo>
                    <a:pt x="63052" y="109315"/>
                  </a:lnTo>
                  <a:lnTo>
                    <a:pt x="62862" y="109696"/>
                  </a:lnTo>
                  <a:lnTo>
                    <a:pt x="62765" y="109983"/>
                  </a:lnTo>
                  <a:lnTo>
                    <a:pt x="62765" y="110365"/>
                  </a:lnTo>
                  <a:lnTo>
                    <a:pt x="62765" y="110746"/>
                  </a:lnTo>
                  <a:lnTo>
                    <a:pt x="62862" y="111032"/>
                  </a:lnTo>
                  <a:lnTo>
                    <a:pt x="63052" y="111413"/>
                  </a:lnTo>
                  <a:lnTo>
                    <a:pt x="63243" y="111699"/>
                  </a:lnTo>
                  <a:lnTo>
                    <a:pt x="63529" y="111891"/>
                  </a:lnTo>
                  <a:lnTo>
                    <a:pt x="63910" y="112082"/>
                  </a:lnTo>
                  <a:lnTo>
                    <a:pt x="64196" y="112177"/>
                  </a:lnTo>
                  <a:lnTo>
                    <a:pt x="64960" y="112177"/>
                  </a:lnTo>
                  <a:lnTo>
                    <a:pt x="65246" y="112082"/>
                  </a:lnTo>
                  <a:lnTo>
                    <a:pt x="65627" y="111891"/>
                  </a:lnTo>
                  <a:lnTo>
                    <a:pt x="65913" y="111699"/>
                  </a:lnTo>
                  <a:lnTo>
                    <a:pt x="66104" y="111413"/>
                  </a:lnTo>
                  <a:lnTo>
                    <a:pt x="66296" y="111032"/>
                  </a:lnTo>
                  <a:lnTo>
                    <a:pt x="66391" y="110746"/>
                  </a:lnTo>
                  <a:lnTo>
                    <a:pt x="66391" y="110365"/>
                  </a:lnTo>
                  <a:lnTo>
                    <a:pt x="66391" y="109983"/>
                  </a:lnTo>
                  <a:lnTo>
                    <a:pt x="66296" y="109696"/>
                  </a:lnTo>
                  <a:lnTo>
                    <a:pt x="66104" y="109315"/>
                  </a:lnTo>
                  <a:lnTo>
                    <a:pt x="65913" y="109029"/>
                  </a:lnTo>
                  <a:lnTo>
                    <a:pt x="65627" y="108838"/>
                  </a:lnTo>
                  <a:lnTo>
                    <a:pt x="65246" y="108648"/>
                  </a:lnTo>
                  <a:lnTo>
                    <a:pt x="64960" y="108552"/>
                  </a:lnTo>
                  <a:close/>
                  <a:moveTo>
                    <a:pt x="73355" y="108552"/>
                  </a:moveTo>
                  <a:lnTo>
                    <a:pt x="73069" y="108648"/>
                  </a:lnTo>
                  <a:lnTo>
                    <a:pt x="72686" y="108838"/>
                  </a:lnTo>
                  <a:lnTo>
                    <a:pt x="72400" y="109029"/>
                  </a:lnTo>
                  <a:lnTo>
                    <a:pt x="72209" y="109315"/>
                  </a:lnTo>
                  <a:lnTo>
                    <a:pt x="72019" y="109696"/>
                  </a:lnTo>
                  <a:lnTo>
                    <a:pt x="71922" y="109983"/>
                  </a:lnTo>
                  <a:lnTo>
                    <a:pt x="71922" y="110365"/>
                  </a:lnTo>
                  <a:lnTo>
                    <a:pt x="71922" y="110746"/>
                  </a:lnTo>
                  <a:lnTo>
                    <a:pt x="72019" y="111032"/>
                  </a:lnTo>
                  <a:lnTo>
                    <a:pt x="72209" y="111413"/>
                  </a:lnTo>
                  <a:lnTo>
                    <a:pt x="72400" y="111699"/>
                  </a:lnTo>
                  <a:lnTo>
                    <a:pt x="72686" y="111891"/>
                  </a:lnTo>
                  <a:lnTo>
                    <a:pt x="73069" y="112082"/>
                  </a:lnTo>
                  <a:lnTo>
                    <a:pt x="73355" y="112177"/>
                  </a:lnTo>
                  <a:lnTo>
                    <a:pt x="74117" y="112177"/>
                  </a:lnTo>
                  <a:lnTo>
                    <a:pt x="74403" y="112082"/>
                  </a:lnTo>
                  <a:lnTo>
                    <a:pt x="74785" y="111891"/>
                  </a:lnTo>
                  <a:lnTo>
                    <a:pt x="75072" y="111699"/>
                  </a:lnTo>
                  <a:lnTo>
                    <a:pt x="75261" y="111413"/>
                  </a:lnTo>
                  <a:lnTo>
                    <a:pt x="75453" y="111032"/>
                  </a:lnTo>
                  <a:lnTo>
                    <a:pt x="75548" y="110746"/>
                  </a:lnTo>
                  <a:lnTo>
                    <a:pt x="75548" y="110365"/>
                  </a:lnTo>
                  <a:lnTo>
                    <a:pt x="75548" y="109983"/>
                  </a:lnTo>
                  <a:lnTo>
                    <a:pt x="75453" y="109696"/>
                  </a:lnTo>
                  <a:lnTo>
                    <a:pt x="75261" y="109315"/>
                  </a:lnTo>
                  <a:lnTo>
                    <a:pt x="75072" y="109029"/>
                  </a:lnTo>
                  <a:lnTo>
                    <a:pt x="74785" y="108838"/>
                  </a:lnTo>
                  <a:lnTo>
                    <a:pt x="74403" y="108648"/>
                  </a:lnTo>
                  <a:lnTo>
                    <a:pt x="74117" y="108552"/>
                  </a:lnTo>
                  <a:close/>
                  <a:moveTo>
                    <a:pt x="82512" y="108552"/>
                  </a:moveTo>
                  <a:lnTo>
                    <a:pt x="82225" y="108648"/>
                  </a:lnTo>
                  <a:lnTo>
                    <a:pt x="81843" y="108838"/>
                  </a:lnTo>
                  <a:lnTo>
                    <a:pt x="81557" y="109029"/>
                  </a:lnTo>
                  <a:lnTo>
                    <a:pt x="81367" y="109315"/>
                  </a:lnTo>
                  <a:lnTo>
                    <a:pt x="81176" y="109696"/>
                  </a:lnTo>
                  <a:lnTo>
                    <a:pt x="81081" y="109983"/>
                  </a:lnTo>
                  <a:lnTo>
                    <a:pt x="81081" y="110365"/>
                  </a:lnTo>
                  <a:lnTo>
                    <a:pt x="81081" y="110746"/>
                  </a:lnTo>
                  <a:lnTo>
                    <a:pt x="81176" y="111032"/>
                  </a:lnTo>
                  <a:lnTo>
                    <a:pt x="81367" y="111413"/>
                  </a:lnTo>
                  <a:lnTo>
                    <a:pt x="81557" y="111699"/>
                  </a:lnTo>
                  <a:lnTo>
                    <a:pt x="81843" y="111891"/>
                  </a:lnTo>
                  <a:lnTo>
                    <a:pt x="82225" y="112082"/>
                  </a:lnTo>
                  <a:lnTo>
                    <a:pt x="82512" y="112177"/>
                  </a:lnTo>
                  <a:lnTo>
                    <a:pt x="83274" y="112177"/>
                  </a:lnTo>
                  <a:lnTo>
                    <a:pt x="83560" y="112082"/>
                  </a:lnTo>
                  <a:lnTo>
                    <a:pt x="83942" y="111891"/>
                  </a:lnTo>
                  <a:lnTo>
                    <a:pt x="84229" y="111699"/>
                  </a:lnTo>
                  <a:lnTo>
                    <a:pt x="84418" y="111413"/>
                  </a:lnTo>
                  <a:lnTo>
                    <a:pt x="84610" y="111032"/>
                  </a:lnTo>
                  <a:lnTo>
                    <a:pt x="84704" y="110746"/>
                  </a:lnTo>
                  <a:lnTo>
                    <a:pt x="84704" y="110365"/>
                  </a:lnTo>
                  <a:lnTo>
                    <a:pt x="84704" y="109983"/>
                  </a:lnTo>
                  <a:lnTo>
                    <a:pt x="84610" y="109696"/>
                  </a:lnTo>
                  <a:lnTo>
                    <a:pt x="84418" y="109315"/>
                  </a:lnTo>
                  <a:lnTo>
                    <a:pt x="84229" y="109029"/>
                  </a:lnTo>
                  <a:lnTo>
                    <a:pt x="83942" y="108838"/>
                  </a:lnTo>
                  <a:lnTo>
                    <a:pt x="83560" y="108648"/>
                  </a:lnTo>
                  <a:lnTo>
                    <a:pt x="83274" y="108552"/>
                  </a:lnTo>
                  <a:close/>
                  <a:moveTo>
                    <a:pt x="32528" y="113130"/>
                  </a:moveTo>
                  <a:lnTo>
                    <a:pt x="32050" y="113227"/>
                  </a:lnTo>
                  <a:lnTo>
                    <a:pt x="34245" y="114275"/>
                  </a:lnTo>
                  <a:lnTo>
                    <a:pt x="34053" y="113894"/>
                  </a:lnTo>
                  <a:lnTo>
                    <a:pt x="33767" y="113608"/>
                  </a:lnTo>
                  <a:lnTo>
                    <a:pt x="33386" y="113322"/>
                  </a:lnTo>
                  <a:lnTo>
                    <a:pt x="33004" y="113130"/>
                  </a:lnTo>
                  <a:close/>
                  <a:moveTo>
                    <a:pt x="86995" y="113130"/>
                  </a:moveTo>
                  <a:lnTo>
                    <a:pt x="86613" y="113322"/>
                  </a:lnTo>
                  <a:lnTo>
                    <a:pt x="86232" y="113608"/>
                  </a:lnTo>
                  <a:lnTo>
                    <a:pt x="85946" y="113894"/>
                  </a:lnTo>
                  <a:lnTo>
                    <a:pt x="85754" y="114275"/>
                  </a:lnTo>
                  <a:lnTo>
                    <a:pt x="87949" y="113227"/>
                  </a:lnTo>
                  <a:lnTo>
                    <a:pt x="87471" y="113130"/>
                  </a:lnTo>
                  <a:close/>
                  <a:moveTo>
                    <a:pt x="41207" y="113130"/>
                  </a:moveTo>
                  <a:lnTo>
                    <a:pt x="40826" y="113322"/>
                  </a:lnTo>
                  <a:lnTo>
                    <a:pt x="40445" y="113608"/>
                  </a:lnTo>
                  <a:lnTo>
                    <a:pt x="40159" y="113894"/>
                  </a:lnTo>
                  <a:lnTo>
                    <a:pt x="39968" y="114371"/>
                  </a:lnTo>
                  <a:lnTo>
                    <a:pt x="39873" y="114944"/>
                  </a:lnTo>
                  <a:lnTo>
                    <a:pt x="39873" y="115325"/>
                  </a:lnTo>
                  <a:lnTo>
                    <a:pt x="39968" y="115611"/>
                  </a:lnTo>
                  <a:lnTo>
                    <a:pt x="40159" y="115992"/>
                  </a:lnTo>
                  <a:lnTo>
                    <a:pt x="40349" y="116278"/>
                  </a:lnTo>
                  <a:lnTo>
                    <a:pt x="40635" y="116469"/>
                  </a:lnTo>
                  <a:lnTo>
                    <a:pt x="41018" y="116661"/>
                  </a:lnTo>
                  <a:lnTo>
                    <a:pt x="41304" y="116755"/>
                  </a:lnTo>
                  <a:lnTo>
                    <a:pt x="42066" y="116755"/>
                  </a:lnTo>
                  <a:lnTo>
                    <a:pt x="42352" y="116661"/>
                  </a:lnTo>
                  <a:lnTo>
                    <a:pt x="42735" y="116469"/>
                  </a:lnTo>
                  <a:lnTo>
                    <a:pt x="43021" y="116278"/>
                  </a:lnTo>
                  <a:lnTo>
                    <a:pt x="43210" y="115992"/>
                  </a:lnTo>
                  <a:lnTo>
                    <a:pt x="43402" y="115611"/>
                  </a:lnTo>
                  <a:lnTo>
                    <a:pt x="43497" y="115325"/>
                  </a:lnTo>
                  <a:lnTo>
                    <a:pt x="43497" y="114944"/>
                  </a:lnTo>
                  <a:lnTo>
                    <a:pt x="43402" y="114371"/>
                  </a:lnTo>
                  <a:lnTo>
                    <a:pt x="43210" y="113894"/>
                  </a:lnTo>
                  <a:lnTo>
                    <a:pt x="42924" y="113608"/>
                  </a:lnTo>
                  <a:lnTo>
                    <a:pt x="42543" y="113322"/>
                  </a:lnTo>
                  <a:lnTo>
                    <a:pt x="42162" y="113130"/>
                  </a:lnTo>
                  <a:close/>
                  <a:moveTo>
                    <a:pt x="50366" y="113130"/>
                  </a:moveTo>
                  <a:lnTo>
                    <a:pt x="49983" y="113322"/>
                  </a:lnTo>
                  <a:lnTo>
                    <a:pt x="49602" y="113608"/>
                  </a:lnTo>
                  <a:lnTo>
                    <a:pt x="49316" y="113894"/>
                  </a:lnTo>
                  <a:lnTo>
                    <a:pt x="49125" y="114371"/>
                  </a:lnTo>
                  <a:lnTo>
                    <a:pt x="49030" y="114944"/>
                  </a:lnTo>
                  <a:lnTo>
                    <a:pt x="49030" y="115325"/>
                  </a:lnTo>
                  <a:lnTo>
                    <a:pt x="49125" y="115611"/>
                  </a:lnTo>
                  <a:lnTo>
                    <a:pt x="49316" y="115992"/>
                  </a:lnTo>
                  <a:lnTo>
                    <a:pt x="49507" y="116278"/>
                  </a:lnTo>
                  <a:lnTo>
                    <a:pt x="49794" y="116469"/>
                  </a:lnTo>
                  <a:lnTo>
                    <a:pt x="50175" y="116661"/>
                  </a:lnTo>
                  <a:lnTo>
                    <a:pt x="50461" y="116755"/>
                  </a:lnTo>
                  <a:lnTo>
                    <a:pt x="51224" y="116755"/>
                  </a:lnTo>
                  <a:lnTo>
                    <a:pt x="51511" y="116661"/>
                  </a:lnTo>
                  <a:lnTo>
                    <a:pt x="51892" y="116469"/>
                  </a:lnTo>
                  <a:lnTo>
                    <a:pt x="52178" y="116278"/>
                  </a:lnTo>
                  <a:lnTo>
                    <a:pt x="52369" y="115992"/>
                  </a:lnTo>
                  <a:lnTo>
                    <a:pt x="52559" y="115611"/>
                  </a:lnTo>
                  <a:lnTo>
                    <a:pt x="52655" y="115325"/>
                  </a:lnTo>
                  <a:lnTo>
                    <a:pt x="52655" y="114944"/>
                  </a:lnTo>
                  <a:lnTo>
                    <a:pt x="52559" y="114371"/>
                  </a:lnTo>
                  <a:lnTo>
                    <a:pt x="52369" y="113894"/>
                  </a:lnTo>
                  <a:lnTo>
                    <a:pt x="52083" y="113608"/>
                  </a:lnTo>
                  <a:lnTo>
                    <a:pt x="51700" y="113322"/>
                  </a:lnTo>
                  <a:lnTo>
                    <a:pt x="51319" y="113130"/>
                  </a:lnTo>
                  <a:close/>
                  <a:moveTo>
                    <a:pt x="59523" y="113130"/>
                  </a:moveTo>
                  <a:lnTo>
                    <a:pt x="59140" y="113322"/>
                  </a:lnTo>
                  <a:lnTo>
                    <a:pt x="58759" y="113608"/>
                  </a:lnTo>
                  <a:lnTo>
                    <a:pt x="58473" y="113894"/>
                  </a:lnTo>
                  <a:lnTo>
                    <a:pt x="58282" y="114371"/>
                  </a:lnTo>
                  <a:lnTo>
                    <a:pt x="58187" y="114944"/>
                  </a:lnTo>
                  <a:lnTo>
                    <a:pt x="58187" y="115325"/>
                  </a:lnTo>
                  <a:lnTo>
                    <a:pt x="58282" y="115611"/>
                  </a:lnTo>
                  <a:lnTo>
                    <a:pt x="58473" y="115992"/>
                  </a:lnTo>
                  <a:lnTo>
                    <a:pt x="58664" y="116278"/>
                  </a:lnTo>
                  <a:lnTo>
                    <a:pt x="58951" y="116469"/>
                  </a:lnTo>
                  <a:lnTo>
                    <a:pt x="59332" y="116661"/>
                  </a:lnTo>
                  <a:lnTo>
                    <a:pt x="59618" y="116755"/>
                  </a:lnTo>
                  <a:lnTo>
                    <a:pt x="60381" y="116755"/>
                  </a:lnTo>
                  <a:lnTo>
                    <a:pt x="60667" y="116661"/>
                  </a:lnTo>
                  <a:lnTo>
                    <a:pt x="61048" y="116469"/>
                  </a:lnTo>
                  <a:lnTo>
                    <a:pt x="61335" y="116278"/>
                  </a:lnTo>
                  <a:lnTo>
                    <a:pt x="61526" y="115992"/>
                  </a:lnTo>
                  <a:lnTo>
                    <a:pt x="61717" y="115611"/>
                  </a:lnTo>
                  <a:lnTo>
                    <a:pt x="61812" y="115325"/>
                  </a:lnTo>
                  <a:lnTo>
                    <a:pt x="61812" y="114944"/>
                  </a:lnTo>
                  <a:lnTo>
                    <a:pt x="61717" y="114371"/>
                  </a:lnTo>
                  <a:lnTo>
                    <a:pt x="61526" y="113894"/>
                  </a:lnTo>
                  <a:lnTo>
                    <a:pt x="61240" y="113608"/>
                  </a:lnTo>
                  <a:lnTo>
                    <a:pt x="60859" y="113322"/>
                  </a:lnTo>
                  <a:lnTo>
                    <a:pt x="60476" y="113130"/>
                  </a:lnTo>
                  <a:close/>
                  <a:moveTo>
                    <a:pt x="68680" y="113130"/>
                  </a:moveTo>
                  <a:lnTo>
                    <a:pt x="68299" y="113322"/>
                  </a:lnTo>
                  <a:lnTo>
                    <a:pt x="67916" y="113608"/>
                  </a:lnTo>
                  <a:lnTo>
                    <a:pt x="67630" y="113894"/>
                  </a:lnTo>
                  <a:lnTo>
                    <a:pt x="67440" y="114371"/>
                  </a:lnTo>
                  <a:lnTo>
                    <a:pt x="67344" y="114944"/>
                  </a:lnTo>
                  <a:lnTo>
                    <a:pt x="67344" y="115325"/>
                  </a:lnTo>
                  <a:lnTo>
                    <a:pt x="67440" y="115611"/>
                  </a:lnTo>
                  <a:lnTo>
                    <a:pt x="67630" y="115992"/>
                  </a:lnTo>
                  <a:lnTo>
                    <a:pt x="67821" y="116278"/>
                  </a:lnTo>
                  <a:lnTo>
                    <a:pt x="68107" y="116469"/>
                  </a:lnTo>
                  <a:lnTo>
                    <a:pt x="68488" y="116661"/>
                  </a:lnTo>
                  <a:lnTo>
                    <a:pt x="68775" y="116755"/>
                  </a:lnTo>
                  <a:lnTo>
                    <a:pt x="69538" y="116755"/>
                  </a:lnTo>
                  <a:lnTo>
                    <a:pt x="69824" y="116661"/>
                  </a:lnTo>
                  <a:lnTo>
                    <a:pt x="70205" y="116469"/>
                  </a:lnTo>
                  <a:lnTo>
                    <a:pt x="70492" y="116278"/>
                  </a:lnTo>
                  <a:lnTo>
                    <a:pt x="70683" y="115992"/>
                  </a:lnTo>
                  <a:lnTo>
                    <a:pt x="70874" y="115611"/>
                  </a:lnTo>
                  <a:lnTo>
                    <a:pt x="70969" y="115325"/>
                  </a:lnTo>
                  <a:lnTo>
                    <a:pt x="70969" y="114944"/>
                  </a:lnTo>
                  <a:lnTo>
                    <a:pt x="70874" y="114371"/>
                  </a:lnTo>
                  <a:lnTo>
                    <a:pt x="70683" y="113894"/>
                  </a:lnTo>
                  <a:lnTo>
                    <a:pt x="70397" y="113608"/>
                  </a:lnTo>
                  <a:lnTo>
                    <a:pt x="70016" y="113322"/>
                  </a:lnTo>
                  <a:lnTo>
                    <a:pt x="69633" y="113130"/>
                  </a:lnTo>
                  <a:close/>
                  <a:moveTo>
                    <a:pt x="77837" y="113130"/>
                  </a:moveTo>
                  <a:lnTo>
                    <a:pt x="77456" y="113322"/>
                  </a:lnTo>
                  <a:lnTo>
                    <a:pt x="77075" y="113608"/>
                  </a:lnTo>
                  <a:lnTo>
                    <a:pt x="76789" y="113894"/>
                  </a:lnTo>
                  <a:lnTo>
                    <a:pt x="76597" y="114371"/>
                  </a:lnTo>
                  <a:lnTo>
                    <a:pt x="76502" y="114944"/>
                  </a:lnTo>
                  <a:lnTo>
                    <a:pt x="76502" y="115325"/>
                  </a:lnTo>
                  <a:lnTo>
                    <a:pt x="76597" y="115611"/>
                  </a:lnTo>
                  <a:lnTo>
                    <a:pt x="76789" y="115992"/>
                  </a:lnTo>
                  <a:lnTo>
                    <a:pt x="76978" y="116278"/>
                  </a:lnTo>
                  <a:lnTo>
                    <a:pt x="77264" y="116469"/>
                  </a:lnTo>
                  <a:lnTo>
                    <a:pt x="77647" y="116661"/>
                  </a:lnTo>
                  <a:lnTo>
                    <a:pt x="77933" y="116755"/>
                  </a:lnTo>
                  <a:lnTo>
                    <a:pt x="78695" y="116755"/>
                  </a:lnTo>
                  <a:lnTo>
                    <a:pt x="78981" y="116661"/>
                  </a:lnTo>
                  <a:lnTo>
                    <a:pt x="79364" y="116469"/>
                  </a:lnTo>
                  <a:lnTo>
                    <a:pt x="79650" y="116278"/>
                  </a:lnTo>
                  <a:lnTo>
                    <a:pt x="79840" y="115992"/>
                  </a:lnTo>
                  <a:lnTo>
                    <a:pt x="80031" y="115611"/>
                  </a:lnTo>
                  <a:lnTo>
                    <a:pt x="80126" y="115325"/>
                  </a:lnTo>
                  <a:lnTo>
                    <a:pt x="80126" y="114944"/>
                  </a:lnTo>
                  <a:lnTo>
                    <a:pt x="80031" y="114371"/>
                  </a:lnTo>
                  <a:lnTo>
                    <a:pt x="79840" y="113894"/>
                  </a:lnTo>
                  <a:lnTo>
                    <a:pt x="79554" y="113608"/>
                  </a:lnTo>
                  <a:lnTo>
                    <a:pt x="79173" y="113322"/>
                  </a:lnTo>
                  <a:lnTo>
                    <a:pt x="78792" y="113130"/>
                  </a:lnTo>
                  <a:close/>
                  <a:moveTo>
                    <a:pt x="45882" y="117709"/>
                  </a:moveTo>
                  <a:lnTo>
                    <a:pt x="45596" y="117805"/>
                  </a:lnTo>
                  <a:lnTo>
                    <a:pt x="45310" y="117995"/>
                  </a:lnTo>
                  <a:lnTo>
                    <a:pt x="45024" y="118186"/>
                  </a:lnTo>
                  <a:lnTo>
                    <a:pt x="47980" y="118853"/>
                  </a:lnTo>
                  <a:lnTo>
                    <a:pt x="47980" y="118853"/>
                  </a:lnTo>
                  <a:lnTo>
                    <a:pt x="47694" y="118377"/>
                  </a:lnTo>
                  <a:lnTo>
                    <a:pt x="47313" y="117995"/>
                  </a:lnTo>
                  <a:lnTo>
                    <a:pt x="46836" y="117805"/>
                  </a:lnTo>
                  <a:lnTo>
                    <a:pt x="46263" y="117709"/>
                  </a:lnTo>
                  <a:close/>
                  <a:moveTo>
                    <a:pt x="73736" y="117709"/>
                  </a:moveTo>
                  <a:lnTo>
                    <a:pt x="73163" y="117805"/>
                  </a:lnTo>
                  <a:lnTo>
                    <a:pt x="72686" y="117995"/>
                  </a:lnTo>
                  <a:lnTo>
                    <a:pt x="72305" y="118377"/>
                  </a:lnTo>
                  <a:lnTo>
                    <a:pt x="72019" y="118853"/>
                  </a:lnTo>
                  <a:lnTo>
                    <a:pt x="72019" y="118853"/>
                  </a:lnTo>
                  <a:lnTo>
                    <a:pt x="74975" y="118186"/>
                  </a:lnTo>
                  <a:lnTo>
                    <a:pt x="74689" y="117995"/>
                  </a:lnTo>
                  <a:lnTo>
                    <a:pt x="74403" y="117805"/>
                  </a:lnTo>
                  <a:lnTo>
                    <a:pt x="74117" y="117709"/>
                  </a:lnTo>
                  <a:close/>
                  <a:moveTo>
                    <a:pt x="55039" y="117709"/>
                  </a:moveTo>
                  <a:lnTo>
                    <a:pt x="54753" y="117805"/>
                  </a:lnTo>
                  <a:lnTo>
                    <a:pt x="54372" y="117995"/>
                  </a:lnTo>
                  <a:lnTo>
                    <a:pt x="54086" y="118186"/>
                  </a:lnTo>
                  <a:lnTo>
                    <a:pt x="53895" y="118472"/>
                  </a:lnTo>
                  <a:lnTo>
                    <a:pt x="53703" y="118853"/>
                  </a:lnTo>
                  <a:lnTo>
                    <a:pt x="53608" y="119139"/>
                  </a:lnTo>
                  <a:lnTo>
                    <a:pt x="53608" y="119522"/>
                  </a:lnTo>
                  <a:lnTo>
                    <a:pt x="53608" y="119712"/>
                  </a:lnTo>
                  <a:lnTo>
                    <a:pt x="57137" y="120000"/>
                  </a:lnTo>
                  <a:lnTo>
                    <a:pt x="57234" y="119522"/>
                  </a:lnTo>
                  <a:lnTo>
                    <a:pt x="57234" y="119139"/>
                  </a:lnTo>
                  <a:lnTo>
                    <a:pt x="57137" y="118853"/>
                  </a:lnTo>
                  <a:lnTo>
                    <a:pt x="56947" y="118472"/>
                  </a:lnTo>
                  <a:lnTo>
                    <a:pt x="56756" y="118186"/>
                  </a:lnTo>
                  <a:lnTo>
                    <a:pt x="56470" y="117995"/>
                  </a:lnTo>
                  <a:lnTo>
                    <a:pt x="56089" y="117805"/>
                  </a:lnTo>
                  <a:lnTo>
                    <a:pt x="55803" y="117709"/>
                  </a:lnTo>
                  <a:close/>
                  <a:moveTo>
                    <a:pt x="64196" y="117709"/>
                  </a:moveTo>
                  <a:lnTo>
                    <a:pt x="63910" y="117805"/>
                  </a:lnTo>
                  <a:lnTo>
                    <a:pt x="63529" y="117995"/>
                  </a:lnTo>
                  <a:lnTo>
                    <a:pt x="63243" y="118186"/>
                  </a:lnTo>
                  <a:lnTo>
                    <a:pt x="63052" y="118472"/>
                  </a:lnTo>
                  <a:lnTo>
                    <a:pt x="62862" y="118853"/>
                  </a:lnTo>
                  <a:lnTo>
                    <a:pt x="62765" y="119139"/>
                  </a:lnTo>
                  <a:lnTo>
                    <a:pt x="62765" y="119522"/>
                  </a:lnTo>
                  <a:lnTo>
                    <a:pt x="62862" y="120000"/>
                  </a:lnTo>
                  <a:lnTo>
                    <a:pt x="66391" y="119712"/>
                  </a:lnTo>
                  <a:lnTo>
                    <a:pt x="66391" y="119522"/>
                  </a:lnTo>
                  <a:lnTo>
                    <a:pt x="66391" y="119139"/>
                  </a:lnTo>
                  <a:lnTo>
                    <a:pt x="66296" y="118853"/>
                  </a:lnTo>
                  <a:lnTo>
                    <a:pt x="66104" y="118472"/>
                  </a:lnTo>
                  <a:lnTo>
                    <a:pt x="65913" y="118186"/>
                  </a:lnTo>
                  <a:lnTo>
                    <a:pt x="65627" y="117995"/>
                  </a:lnTo>
                  <a:lnTo>
                    <a:pt x="65246" y="117805"/>
                  </a:lnTo>
                  <a:lnTo>
                    <a:pt x="64960" y="117709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1750800" y="1513000"/>
            <a:ext cx="56424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E6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750800" y="1513000"/>
            <a:ext cx="56424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http://www.mediterraneodigital.com/images/2016/julio/inmigrantes-trabajo-campo.jp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ughguides.com/maps/europe/spain/" TargetMode="External"/><Relationship Id="rId5" Type="http://schemas.openxmlformats.org/officeDocument/2006/relationships/hyperlink" Target="http://www.abc.es/espana/abci-interceptado-direccion-canarias-tercer-cayuco-tres-semanas-201711230350_noticia.html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parainmigrantes.info/wp-content/uploads/2008/11/inmigrante_construccion.jpg" TargetMode="External"/><Relationship Id="rId9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289" y="273628"/>
            <a:ext cx="1162221" cy="91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9024" y="273628"/>
            <a:ext cx="947383" cy="911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 rot="873906">
            <a:off x="3247951" y="1743005"/>
            <a:ext cx="2554082" cy="243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b="0" i="0" u="none" strike="noStrike" cap="none">
                <a:solidFill>
                  <a:srgbClr val="ECECEC"/>
                </a:solidFill>
                <a:latin typeface="Bree Serif"/>
                <a:ea typeface="Bree Serif"/>
                <a:cs typeface="Bree Serif"/>
                <a:sym typeface="Bree Serif"/>
              </a:rPr>
              <a:t>In &amp; out Spain</a:t>
            </a:r>
            <a:endParaRPr sz="5000" b="0" i="0" u="none" strike="noStrike" cap="none">
              <a:solidFill>
                <a:srgbClr val="ECECE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9100" y="4257250"/>
            <a:ext cx="2325799" cy="66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8131" y="273625"/>
            <a:ext cx="1304069" cy="9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176" y="439701"/>
            <a:ext cx="6413651" cy="426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 rot="556057">
            <a:off x="3275562" y="381960"/>
            <a:ext cx="4848101" cy="1290654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Pablo's brother with his girlfriend visiting different places in Ireland</a:t>
            </a:r>
            <a:endParaRPr sz="2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66925">
            <a:off x="4355858" y="366746"/>
            <a:ext cx="3945833" cy="317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650" y="570075"/>
            <a:ext cx="2765201" cy="4154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Shape 257"/>
          <p:cNvCxnSpPr/>
          <p:nvPr/>
        </p:nvCxnSpPr>
        <p:spPr>
          <a:xfrm rot="10800000" flipH="1">
            <a:off x="5076056" y="2067790"/>
            <a:ext cx="1008000" cy="864000"/>
          </a:xfrm>
          <a:prstGeom prst="curvedConnector3">
            <a:avLst>
              <a:gd name="adj1" fmla="val 34153"/>
            </a:avLst>
          </a:prstGeom>
          <a:noFill/>
          <a:ln w="50800" cap="flat" cmpd="sng">
            <a:solidFill>
              <a:srgbClr val="70262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8" name="Shape 258"/>
          <p:cNvCxnSpPr/>
          <p:nvPr/>
        </p:nvCxnSpPr>
        <p:spPr>
          <a:xfrm rot="-5400000">
            <a:off x="4644056" y="2211790"/>
            <a:ext cx="1152000" cy="288000"/>
          </a:xfrm>
          <a:prstGeom prst="curvedConnector3">
            <a:avLst>
              <a:gd name="adj1" fmla="val 50006"/>
            </a:avLst>
          </a:prstGeom>
          <a:noFill/>
          <a:ln w="50800" cap="flat" cmpd="sng">
            <a:solidFill>
              <a:srgbClr val="362C7C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59" name="Shape 259"/>
          <p:cNvCxnSpPr/>
          <p:nvPr/>
        </p:nvCxnSpPr>
        <p:spPr>
          <a:xfrm rot="10800000" flipH="1">
            <a:off x="5076056" y="2427790"/>
            <a:ext cx="864000" cy="504000"/>
          </a:xfrm>
          <a:prstGeom prst="curvedConnector3">
            <a:avLst>
              <a:gd name="adj1" fmla="val 46923"/>
            </a:avLst>
          </a:prstGeom>
          <a:noFill/>
          <a:ln w="50800" cap="flat" cmpd="sng">
            <a:solidFill>
              <a:srgbClr val="FFFF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0" name="Shape 260"/>
          <p:cNvCxnSpPr/>
          <p:nvPr/>
        </p:nvCxnSpPr>
        <p:spPr>
          <a:xfrm rot="10800000" flipH="1">
            <a:off x="5076056" y="2787790"/>
            <a:ext cx="1080000" cy="144000"/>
          </a:xfrm>
          <a:prstGeom prst="curvedConnector3">
            <a:avLst>
              <a:gd name="adj1" fmla="val 40964"/>
            </a:avLst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1" name="Shape 261"/>
          <p:cNvCxnSpPr/>
          <p:nvPr/>
        </p:nvCxnSpPr>
        <p:spPr>
          <a:xfrm rot="10800000">
            <a:off x="1979756" y="1923790"/>
            <a:ext cx="3096300" cy="1008000"/>
          </a:xfrm>
          <a:prstGeom prst="curvedConnector3">
            <a:avLst>
              <a:gd name="adj1" fmla="val 20182"/>
            </a:avLst>
          </a:prstGeom>
          <a:noFill/>
          <a:ln w="44450" cap="flat" cmpd="sng">
            <a:solidFill>
              <a:srgbClr val="0089FA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62" name="Shape 262"/>
          <p:cNvSpPr/>
          <p:nvPr/>
        </p:nvSpPr>
        <p:spPr>
          <a:xfrm>
            <a:off x="3619250" y="3173800"/>
            <a:ext cx="4872096" cy="183049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BRAIN DRAIN: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young people emigrate to find a job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1248675" y="1597100"/>
            <a:ext cx="2667600" cy="26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Inconsolata"/>
              <a:buNone/>
            </a:pPr>
            <a:endParaRPr sz="1200" b="0" i="0" u="none" strike="noStrike" cap="none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l="6877" t="4224" r="-1871" b="6640"/>
          <a:stretch/>
        </p:blipFill>
        <p:spPr>
          <a:xfrm>
            <a:off x="4190085" y="147463"/>
            <a:ext cx="4055265" cy="4848574"/>
          </a:xfrm>
          <a:prstGeom prst="rect">
            <a:avLst/>
          </a:prstGeom>
          <a:noFill/>
          <a:ln w="9525" cap="flat" cmpd="sng">
            <a:solidFill>
              <a:srgbClr val="11730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l="7612" t="3552" r="7620" b="7408"/>
          <a:stretch/>
        </p:blipFill>
        <p:spPr>
          <a:xfrm>
            <a:off x="471900" y="0"/>
            <a:ext cx="3246956" cy="5143500"/>
          </a:xfrm>
          <a:prstGeom prst="rect">
            <a:avLst/>
          </a:prstGeom>
          <a:noFill/>
          <a:ln w="9525" cap="flat" cmpd="sng">
            <a:solidFill>
              <a:srgbClr val="FCE5CD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70" name="Shape 270"/>
          <p:cNvCxnSpPr/>
          <p:nvPr/>
        </p:nvCxnSpPr>
        <p:spPr>
          <a:xfrm rot="10800000" flipH="1">
            <a:off x="2524550" y="837575"/>
            <a:ext cx="2607000" cy="2040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1" name="Shape 271"/>
          <p:cNvCxnSpPr/>
          <p:nvPr/>
        </p:nvCxnSpPr>
        <p:spPr>
          <a:xfrm rot="-5400000">
            <a:off x="2772300" y="1026375"/>
            <a:ext cx="2630700" cy="23004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2" name="Shape 272"/>
          <p:cNvCxnSpPr/>
          <p:nvPr/>
        </p:nvCxnSpPr>
        <p:spPr>
          <a:xfrm rot="-5400000">
            <a:off x="4937025" y="949700"/>
            <a:ext cx="365700" cy="117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3" name="Shape 273"/>
          <p:cNvCxnSpPr/>
          <p:nvPr/>
        </p:nvCxnSpPr>
        <p:spPr>
          <a:xfrm flipH="1">
            <a:off x="5167200" y="672425"/>
            <a:ext cx="743100" cy="1299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4" name="Shape 274"/>
          <p:cNvCxnSpPr/>
          <p:nvPr/>
        </p:nvCxnSpPr>
        <p:spPr>
          <a:xfrm rot="10800000" flipH="1">
            <a:off x="2300425" y="707950"/>
            <a:ext cx="2831400" cy="2276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5" name="Shape 275"/>
          <p:cNvCxnSpPr/>
          <p:nvPr/>
        </p:nvCxnSpPr>
        <p:spPr>
          <a:xfrm flipH="1">
            <a:off x="5155300" y="554450"/>
            <a:ext cx="1203300" cy="141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9F2B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6" name="Shape 276"/>
          <p:cNvCxnSpPr/>
          <p:nvPr/>
        </p:nvCxnSpPr>
        <p:spPr>
          <a:xfrm flipH="1">
            <a:off x="5167225" y="212350"/>
            <a:ext cx="235800" cy="5427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7" name="Shape 277"/>
          <p:cNvCxnSpPr/>
          <p:nvPr/>
        </p:nvCxnSpPr>
        <p:spPr>
          <a:xfrm rot="10800000" flipH="1">
            <a:off x="2123475" y="778600"/>
            <a:ext cx="3043500" cy="2406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8" name="Shape 278"/>
          <p:cNvSpPr/>
          <p:nvPr/>
        </p:nvSpPr>
        <p:spPr>
          <a:xfrm>
            <a:off x="3619250" y="3173800"/>
            <a:ext cx="4872096" cy="183049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People also come to Spain to find better opportunities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788" y="441450"/>
            <a:ext cx="6890424" cy="426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r="14937"/>
          <a:stretch/>
        </p:blipFill>
        <p:spPr>
          <a:xfrm>
            <a:off x="4976450" y="2269625"/>
            <a:ext cx="3681874" cy="24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000" y="279725"/>
            <a:ext cx="4350050" cy="244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508075" y="3048525"/>
            <a:ext cx="4176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</a:rPr>
              <a:t>Cayucos with immigrants usually arrive at Andalucia</a:t>
            </a:r>
            <a:endParaRPr sz="24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600" y="600150"/>
            <a:ext cx="4336851" cy="39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/>
          <p:nvPr/>
        </p:nvSpPr>
        <p:spPr>
          <a:xfrm>
            <a:off x="354975" y="3055475"/>
            <a:ext cx="3125100" cy="737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Andalucia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75" y="349875"/>
            <a:ext cx="4099324" cy="27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924" y="1544450"/>
            <a:ext cx="4493100" cy="29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/>
          <p:nvPr/>
        </p:nvSpPr>
        <p:spPr>
          <a:xfrm>
            <a:off x="619450" y="3340848"/>
            <a:ext cx="3821040" cy="1350216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Jobs immigrants usually take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/>
        </p:nvSpPr>
        <p:spPr>
          <a:xfrm>
            <a:off x="797631" y="2156090"/>
            <a:ext cx="264679" cy="252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"/>
                </a:moveTo>
                <a:lnTo>
                  <a:pt x="59421" y="207"/>
                </a:lnTo>
                <a:lnTo>
                  <a:pt x="58645" y="614"/>
                </a:lnTo>
                <a:lnTo>
                  <a:pt x="58066" y="1427"/>
                </a:lnTo>
                <a:lnTo>
                  <a:pt x="57488" y="2439"/>
                </a:lnTo>
                <a:lnTo>
                  <a:pt x="44326" y="34058"/>
                </a:lnTo>
                <a:lnTo>
                  <a:pt x="43748" y="35070"/>
                </a:lnTo>
                <a:lnTo>
                  <a:pt x="42773" y="36290"/>
                </a:lnTo>
                <a:lnTo>
                  <a:pt x="41806" y="37302"/>
                </a:lnTo>
                <a:lnTo>
                  <a:pt x="40649" y="38315"/>
                </a:lnTo>
                <a:lnTo>
                  <a:pt x="39484" y="39128"/>
                </a:lnTo>
                <a:lnTo>
                  <a:pt x="38129" y="39734"/>
                </a:lnTo>
                <a:lnTo>
                  <a:pt x="36973" y="40340"/>
                </a:lnTo>
                <a:lnTo>
                  <a:pt x="35618" y="40547"/>
                </a:lnTo>
                <a:lnTo>
                  <a:pt x="3106" y="43991"/>
                </a:lnTo>
                <a:lnTo>
                  <a:pt x="1941" y="44190"/>
                </a:lnTo>
                <a:lnTo>
                  <a:pt x="974" y="44597"/>
                </a:lnTo>
                <a:lnTo>
                  <a:pt x="396" y="45004"/>
                </a:lnTo>
                <a:lnTo>
                  <a:pt x="7" y="45817"/>
                </a:lnTo>
                <a:lnTo>
                  <a:pt x="7" y="46423"/>
                </a:lnTo>
                <a:lnTo>
                  <a:pt x="198" y="47236"/>
                </a:lnTo>
                <a:lnTo>
                  <a:pt x="586" y="48041"/>
                </a:lnTo>
                <a:lnTo>
                  <a:pt x="1553" y="49053"/>
                </a:lnTo>
                <a:lnTo>
                  <a:pt x="25942" y="71759"/>
                </a:lnTo>
                <a:lnTo>
                  <a:pt x="26909" y="72771"/>
                </a:lnTo>
                <a:lnTo>
                  <a:pt x="27678" y="73983"/>
                </a:lnTo>
                <a:lnTo>
                  <a:pt x="28264" y="75402"/>
                </a:lnTo>
                <a:lnTo>
                  <a:pt x="28843" y="76821"/>
                </a:lnTo>
                <a:lnTo>
                  <a:pt x="29231" y="78240"/>
                </a:lnTo>
                <a:lnTo>
                  <a:pt x="29421" y="79659"/>
                </a:lnTo>
                <a:lnTo>
                  <a:pt x="29421" y="81078"/>
                </a:lnTo>
                <a:lnTo>
                  <a:pt x="29231" y="82497"/>
                </a:lnTo>
                <a:lnTo>
                  <a:pt x="22266" y="116141"/>
                </a:lnTo>
                <a:lnTo>
                  <a:pt x="22068" y="117360"/>
                </a:lnTo>
                <a:lnTo>
                  <a:pt x="22266" y="118174"/>
                </a:lnTo>
                <a:lnTo>
                  <a:pt x="22456" y="118979"/>
                </a:lnTo>
                <a:lnTo>
                  <a:pt x="22844" y="119593"/>
                </a:lnTo>
                <a:lnTo>
                  <a:pt x="23621" y="119792"/>
                </a:lnTo>
                <a:lnTo>
                  <a:pt x="24389" y="119991"/>
                </a:lnTo>
                <a:lnTo>
                  <a:pt x="25356" y="119593"/>
                </a:lnTo>
                <a:lnTo>
                  <a:pt x="26323" y="119186"/>
                </a:lnTo>
                <a:lnTo>
                  <a:pt x="54580" y="101751"/>
                </a:lnTo>
                <a:lnTo>
                  <a:pt x="55744" y="101145"/>
                </a:lnTo>
                <a:lnTo>
                  <a:pt x="57099" y="100738"/>
                </a:lnTo>
                <a:lnTo>
                  <a:pt x="58645" y="100539"/>
                </a:lnTo>
                <a:lnTo>
                  <a:pt x="61354" y="100539"/>
                </a:lnTo>
                <a:lnTo>
                  <a:pt x="62900" y="100738"/>
                </a:lnTo>
                <a:lnTo>
                  <a:pt x="64255" y="101145"/>
                </a:lnTo>
                <a:lnTo>
                  <a:pt x="65419" y="101751"/>
                </a:lnTo>
                <a:lnTo>
                  <a:pt x="93676" y="119186"/>
                </a:lnTo>
                <a:lnTo>
                  <a:pt x="94643" y="119593"/>
                </a:lnTo>
                <a:lnTo>
                  <a:pt x="95610" y="119991"/>
                </a:lnTo>
                <a:lnTo>
                  <a:pt x="96386" y="119792"/>
                </a:lnTo>
                <a:lnTo>
                  <a:pt x="97155" y="119593"/>
                </a:lnTo>
                <a:lnTo>
                  <a:pt x="97543" y="118979"/>
                </a:lnTo>
                <a:lnTo>
                  <a:pt x="97741" y="118174"/>
                </a:lnTo>
                <a:lnTo>
                  <a:pt x="97931" y="117360"/>
                </a:lnTo>
                <a:lnTo>
                  <a:pt x="97741" y="116141"/>
                </a:lnTo>
                <a:lnTo>
                  <a:pt x="90768" y="82497"/>
                </a:lnTo>
                <a:lnTo>
                  <a:pt x="90578" y="81078"/>
                </a:lnTo>
                <a:lnTo>
                  <a:pt x="90578" y="79659"/>
                </a:lnTo>
                <a:lnTo>
                  <a:pt x="90768" y="78240"/>
                </a:lnTo>
                <a:lnTo>
                  <a:pt x="91156" y="76821"/>
                </a:lnTo>
                <a:lnTo>
                  <a:pt x="91735" y="75402"/>
                </a:lnTo>
                <a:lnTo>
                  <a:pt x="92321" y="73983"/>
                </a:lnTo>
                <a:lnTo>
                  <a:pt x="93090" y="72771"/>
                </a:lnTo>
                <a:lnTo>
                  <a:pt x="94057" y="71759"/>
                </a:lnTo>
                <a:lnTo>
                  <a:pt x="118446" y="49053"/>
                </a:lnTo>
                <a:lnTo>
                  <a:pt x="119413" y="48041"/>
                </a:lnTo>
                <a:lnTo>
                  <a:pt x="119801" y="47236"/>
                </a:lnTo>
                <a:lnTo>
                  <a:pt x="119992" y="46423"/>
                </a:lnTo>
                <a:lnTo>
                  <a:pt x="119992" y="45817"/>
                </a:lnTo>
                <a:lnTo>
                  <a:pt x="119603" y="45004"/>
                </a:lnTo>
                <a:lnTo>
                  <a:pt x="119025" y="44597"/>
                </a:lnTo>
                <a:lnTo>
                  <a:pt x="118058" y="44190"/>
                </a:lnTo>
                <a:lnTo>
                  <a:pt x="116893" y="43991"/>
                </a:lnTo>
                <a:lnTo>
                  <a:pt x="84381" y="40547"/>
                </a:lnTo>
                <a:lnTo>
                  <a:pt x="83026" y="40340"/>
                </a:lnTo>
                <a:lnTo>
                  <a:pt x="81870" y="39734"/>
                </a:lnTo>
                <a:lnTo>
                  <a:pt x="80515" y="39128"/>
                </a:lnTo>
                <a:lnTo>
                  <a:pt x="79350" y="38315"/>
                </a:lnTo>
                <a:lnTo>
                  <a:pt x="78193" y="37302"/>
                </a:lnTo>
                <a:lnTo>
                  <a:pt x="77226" y="36290"/>
                </a:lnTo>
                <a:lnTo>
                  <a:pt x="76259" y="35070"/>
                </a:lnTo>
                <a:lnTo>
                  <a:pt x="75673" y="34058"/>
                </a:lnTo>
                <a:lnTo>
                  <a:pt x="62519" y="2439"/>
                </a:lnTo>
                <a:lnTo>
                  <a:pt x="61933" y="1427"/>
                </a:lnTo>
                <a:lnTo>
                  <a:pt x="61354" y="614"/>
                </a:lnTo>
                <a:lnTo>
                  <a:pt x="60578" y="207"/>
                </a:lnTo>
                <a:lnTo>
                  <a:pt x="60000" y="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 rot="2466561">
            <a:off x="636495" y="2739145"/>
            <a:ext cx="367718" cy="3511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"/>
                </a:moveTo>
                <a:lnTo>
                  <a:pt x="59421" y="207"/>
                </a:lnTo>
                <a:lnTo>
                  <a:pt x="58645" y="614"/>
                </a:lnTo>
                <a:lnTo>
                  <a:pt x="58066" y="1427"/>
                </a:lnTo>
                <a:lnTo>
                  <a:pt x="57488" y="2439"/>
                </a:lnTo>
                <a:lnTo>
                  <a:pt x="44326" y="34058"/>
                </a:lnTo>
                <a:lnTo>
                  <a:pt x="43748" y="35070"/>
                </a:lnTo>
                <a:lnTo>
                  <a:pt x="42773" y="36290"/>
                </a:lnTo>
                <a:lnTo>
                  <a:pt x="41806" y="37302"/>
                </a:lnTo>
                <a:lnTo>
                  <a:pt x="40649" y="38315"/>
                </a:lnTo>
                <a:lnTo>
                  <a:pt x="39484" y="39128"/>
                </a:lnTo>
                <a:lnTo>
                  <a:pt x="38129" y="39734"/>
                </a:lnTo>
                <a:lnTo>
                  <a:pt x="36973" y="40340"/>
                </a:lnTo>
                <a:lnTo>
                  <a:pt x="35618" y="40547"/>
                </a:lnTo>
                <a:lnTo>
                  <a:pt x="3106" y="43991"/>
                </a:lnTo>
                <a:lnTo>
                  <a:pt x="1941" y="44190"/>
                </a:lnTo>
                <a:lnTo>
                  <a:pt x="974" y="44597"/>
                </a:lnTo>
                <a:lnTo>
                  <a:pt x="396" y="45004"/>
                </a:lnTo>
                <a:lnTo>
                  <a:pt x="7" y="45817"/>
                </a:lnTo>
                <a:lnTo>
                  <a:pt x="7" y="46423"/>
                </a:lnTo>
                <a:lnTo>
                  <a:pt x="198" y="47236"/>
                </a:lnTo>
                <a:lnTo>
                  <a:pt x="586" y="48041"/>
                </a:lnTo>
                <a:lnTo>
                  <a:pt x="1553" y="49053"/>
                </a:lnTo>
                <a:lnTo>
                  <a:pt x="25942" y="71759"/>
                </a:lnTo>
                <a:lnTo>
                  <a:pt x="26909" y="72771"/>
                </a:lnTo>
                <a:lnTo>
                  <a:pt x="27678" y="73983"/>
                </a:lnTo>
                <a:lnTo>
                  <a:pt x="28264" y="75402"/>
                </a:lnTo>
                <a:lnTo>
                  <a:pt x="28843" y="76821"/>
                </a:lnTo>
                <a:lnTo>
                  <a:pt x="29231" y="78240"/>
                </a:lnTo>
                <a:lnTo>
                  <a:pt x="29421" y="79659"/>
                </a:lnTo>
                <a:lnTo>
                  <a:pt x="29421" y="81078"/>
                </a:lnTo>
                <a:lnTo>
                  <a:pt x="29231" y="82497"/>
                </a:lnTo>
                <a:lnTo>
                  <a:pt x="22266" y="116141"/>
                </a:lnTo>
                <a:lnTo>
                  <a:pt x="22068" y="117360"/>
                </a:lnTo>
                <a:lnTo>
                  <a:pt x="22266" y="118174"/>
                </a:lnTo>
                <a:lnTo>
                  <a:pt x="22456" y="118979"/>
                </a:lnTo>
                <a:lnTo>
                  <a:pt x="22844" y="119593"/>
                </a:lnTo>
                <a:lnTo>
                  <a:pt x="23621" y="119792"/>
                </a:lnTo>
                <a:lnTo>
                  <a:pt x="24389" y="119991"/>
                </a:lnTo>
                <a:lnTo>
                  <a:pt x="25356" y="119593"/>
                </a:lnTo>
                <a:lnTo>
                  <a:pt x="26323" y="119186"/>
                </a:lnTo>
                <a:lnTo>
                  <a:pt x="54580" y="101751"/>
                </a:lnTo>
                <a:lnTo>
                  <a:pt x="55744" y="101145"/>
                </a:lnTo>
                <a:lnTo>
                  <a:pt x="57099" y="100738"/>
                </a:lnTo>
                <a:lnTo>
                  <a:pt x="58645" y="100539"/>
                </a:lnTo>
                <a:lnTo>
                  <a:pt x="61354" y="100539"/>
                </a:lnTo>
                <a:lnTo>
                  <a:pt x="62900" y="100738"/>
                </a:lnTo>
                <a:lnTo>
                  <a:pt x="64255" y="101145"/>
                </a:lnTo>
                <a:lnTo>
                  <a:pt x="65419" y="101751"/>
                </a:lnTo>
                <a:lnTo>
                  <a:pt x="93676" y="119186"/>
                </a:lnTo>
                <a:lnTo>
                  <a:pt x="94643" y="119593"/>
                </a:lnTo>
                <a:lnTo>
                  <a:pt x="95610" y="119991"/>
                </a:lnTo>
                <a:lnTo>
                  <a:pt x="96386" y="119792"/>
                </a:lnTo>
                <a:lnTo>
                  <a:pt x="97155" y="119593"/>
                </a:lnTo>
                <a:lnTo>
                  <a:pt x="97543" y="118979"/>
                </a:lnTo>
                <a:lnTo>
                  <a:pt x="97741" y="118174"/>
                </a:lnTo>
                <a:lnTo>
                  <a:pt x="97931" y="117360"/>
                </a:lnTo>
                <a:lnTo>
                  <a:pt x="97741" y="116141"/>
                </a:lnTo>
                <a:lnTo>
                  <a:pt x="90768" y="82497"/>
                </a:lnTo>
                <a:lnTo>
                  <a:pt x="90578" y="81078"/>
                </a:lnTo>
                <a:lnTo>
                  <a:pt x="90578" y="79659"/>
                </a:lnTo>
                <a:lnTo>
                  <a:pt x="90768" y="78240"/>
                </a:lnTo>
                <a:lnTo>
                  <a:pt x="91156" y="76821"/>
                </a:lnTo>
                <a:lnTo>
                  <a:pt x="91735" y="75402"/>
                </a:lnTo>
                <a:lnTo>
                  <a:pt x="92321" y="73983"/>
                </a:lnTo>
                <a:lnTo>
                  <a:pt x="93090" y="72771"/>
                </a:lnTo>
                <a:lnTo>
                  <a:pt x="94057" y="71759"/>
                </a:lnTo>
                <a:lnTo>
                  <a:pt x="118446" y="49053"/>
                </a:lnTo>
                <a:lnTo>
                  <a:pt x="119413" y="48041"/>
                </a:lnTo>
                <a:lnTo>
                  <a:pt x="119801" y="47236"/>
                </a:lnTo>
                <a:lnTo>
                  <a:pt x="119992" y="46423"/>
                </a:lnTo>
                <a:lnTo>
                  <a:pt x="119992" y="45817"/>
                </a:lnTo>
                <a:lnTo>
                  <a:pt x="119603" y="45004"/>
                </a:lnTo>
                <a:lnTo>
                  <a:pt x="119025" y="44597"/>
                </a:lnTo>
                <a:lnTo>
                  <a:pt x="118058" y="44190"/>
                </a:lnTo>
                <a:lnTo>
                  <a:pt x="116893" y="43991"/>
                </a:lnTo>
                <a:lnTo>
                  <a:pt x="84381" y="40547"/>
                </a:lnTo>
                <a:lnTo>
                  <a:pt x="83026" y="40340"/>
                </a:lnTo>
                <a:lnTo>
                  <a:pt x="81870" y="39734"/>
                </a:lnTo>
                <a:lnTo>
                  <a:pt x="80515" y="39128"/>
                </a:lnTo>
                <a:lnTo>
                  <a:pt x="79350" y="38315"/>
                </a:lnTo>
                <a:lnTo>
                  <a:pt x="78193" y="37302"/>
                </a:lnTo>
                <a:lnTo>
                  <a:pt x="77226" y="36290"/>
                </a:lnTo>
                <a:lnTo>
                  <a:pt x="76259" y="35070"/>
                </a:lnTo>
                <a:lnTo>
                  <a:pt x="75673" y="34058"/>
                </a:lnTo>
                <a:lnTo>
                  <a:pt x="62519" y="2439"/>
                </a:lnTo>
                <a:lnTo>
                  <a:pt x="61933" y="1427"/>
                </a:lnTo>
                <a:lnTo>
                  <a:pt x="61354" y="614"/>
                </a:lnTo>
                <a:lnTo>
                  <a:pt x="60578" y="207"/>
                </a:lnTo>
                <a:lnTo>
                  <a:pt x="60000" y="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/>
          <p:nvPr/>
        </p:nvSpPr>
        <p:spPr>
          <a:xfrm rot="-1609299">
            <a:off x="1202267" y="851897"/>
            <a:ext cx="264642" cy="25268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"/>
                </a:moveTo>
                <a:lnTo>
                  <a:pt x="59421" y="207"/>
                </a:lnTo>
                <a:lnTo>
                  <a:pt x="58645" y="614"/>
                </a:lnTo>
                <a:lnTo>
                  <a:pt x="58066" y="1427"/>
                </a:lnTo>
                <a:lnTo>
                  <a:pt x="57488" y="2439"/>
                </a:lnTo>
                <a:lnTo>
                  <a:pt x="44326" y="34058"/>
                </a:lnTo>
                <a:lnTo>
                  <a:pt x="43748" y="35070"/>
                </a:lnTo>
                <a:lnTo>
                  <a:pt x="42773" y="36290"/>
                </a:lnTo>
                <a:lnTo>
                  <a:pt x="41806" y="37302"/>
                </a:lnTo>
                <a:lnTo>
                  <a:pt x="40649" y="38315"/>
                </a:lnTo>
                <a:lnTo>
                  <a:pt x="39484" y="39128"/>
                </a:lnTo>
                <a:lnTo>
                  <a:pt x="38129" y="39734"/>
                </a:lnTo>
                <a:lnTo>
                  <a:pt x="36973" y="40340"/>
                </a:lnTo>
                <a:lnTo>
                  <a:pt x="35618" y="40547"/>
                </a:lnTo>
                <a:lnTo>
                  <a:pt x="3106" y="43991"/>
                </a:lnTo>
                <a:lnTo>
                  <a:pt x="1941" y="44190"/>
                </a:lnTo>
                <a:lnTo>
                  <a:pt x="974" y="44597"/>
                </a:lnTo>
                <a:lnTo>
                  <a:pt x="396" y="45004"/>
                </a:lnTo>
                <a:lnTo>
                  <a:pt x="7" y="45817"/>
                </a:lnTo>
                <a:lnTo>
                  <a:pt x="7" y="46423"/>
                </a:lnTo>
                <a:lnTo>
                  <a:pt x="198" y="47236"/>
                </a:lnTo>
                <a:lnTo>
                  <a:pt x="586" y="48041"/>
                </a:lnTo>
                <a:lnTo>
                  <a:pt x="1553" y="49053"/>
                </a:lnTo>
                <a:lnTo>
                  <a:pt x="25942" y="71759"/>
                </a:lnTo>
                <a:lnTo>
                  <a:pt x="26909" y="72771"/>
                </a:lnTo>
                <a:lnTo>
                  <a:pt x="27678" y="73983"/>
                </a:lnTo>
                <a:lnTo>
                  <a:pt x="28264" y="75402"/>
                </a:lnTo>
                <a:lnTo>
                  <a:pt x="28843" y="76821"/>
                </a:lnTo>
                <a:lnTo>
                  <a:pt x="29231" y="78240"/>
                </a:lnTo>
                <a:lnTo>
                  <a:pt x="29421" y="79659"/>
                </a:lnTo>
                <a:lnTo>
                  <a:pt x="29421" y="81078"/>
                </a:lnTo>
                <a:lnTo>
                  <a:pt x="29231" y="82497"/>
                </a:lnTo>
                <a:lnTo>
                  <a:pt x="22266" y="116141"/>
                </a:lnTo>
                <a:lnTo>
                  <a:pt x="22068" y="117360"/>
                </a:lnTo>
                <a:lnTo>
                  <a:pt x="22266" y="118174"/>
                </a:lnTo>
                <a:lnTo>
                  <a:pt x="22456" y="118979"/>
                </a:lnTo>
                <a:lnTo>
                  <a:pt x="22844" y="119593"/>
                </a:lnTo>
                <a:lnTo>
                  <a:pt x="23621" y="119792"/>
                </a:lnTo>
                <a:lnTo>
                  <a:pt x="24389" y="119991"/>
                </a:lnTo>
                <a:lnTo>
                  <a:pt x="25356" y="119593"/>
                </a:lnTo>
                <a:lnTo>
                  <a:pt x="26323" y="119186"/>
                </a:lnTo>
                <a:lnTo>
                  <a:pt x="54580" y="101751"/>
                </a:lnTo>
                <a:lnTo>
                  <a:pt x="55744" y="101145"/>
                </a:lnTo>
                <a:lnTo>
                  <a:pt x="57099" y="100738"/>
                </a:lnTo>
                <a:lnTo>
                  <a:pt x="58645" y="100539"/>
                </a:lnTo>
                <a:lnTo>
                  <a:pt x="61354" y="100539"/>
                </a:lnTo>
                <a:lnTo>
                  <a:pt x="62900" y="100738"/>
                </a:lnTo>
                <a:lnTo>
                  <a:pt x="64255" y="101145"/>
                </a:lnTo>
                <a:lnTo>
                  <a:pt x="65419" y="101751"/>
                </a:lnTo>
                <a:lnTo>
                  <a:pt x="93676" y="119186"/>
                </a:lnTo>
                <a:lnTo>
                  <a:pt x="94643" y="119593"/>
                </a:lnTo>
                <a:lnTo>
                  <a:pt x="95610" y="119991"/>
                </a:lnTo>
                <a:lnTo>
                  <a:pt x="96386" y="119792"/>
                </a:lnTo>
                <a:lnTo>
                  <a:pt x="97155" y="119593"/>
                </a:lnTo>
                <a:lnTo>
                  <a:pt x="97543" y="118979"/>
                </a:lnTo>
                <a:lnTo>
                  <a:pt x="97741" y="118174"/>
                </a:lnTo>
                <a:lnTo>
                  <a:pt x="97931" y="117360"/>
                </a:lnTo>
                <a:lnTo>
                  <a:pt x="97741" y="116141"/>
                </a:lnTo>
                <a:lnTo>
                  <a:pt x="90768" y="82497"/>
                </a:lnTo>
                <a:lnTo>
                  <a:pt x="90578" y="81078"/>
                </a:lnTo>
                <a:lnTo>
                  <a:pt x="90578" y="79659"/>
                </a:lnTo>
                <a:lnTo>
                  <a:pt x="90768" y="78240"/>
                </a:lnTo>
                <a:lnTo>
                  <a:pt x="91156" y="76821"/>
                </a:lnTo>
                <a:lnTo>
                  <a:pt x="91735" y="75402"/>
                </a:lnTo>
                <a:lnTo>
                  <a:pt x="92321" y="73983"/>
                </a:lnTo>
                <a:lnTo>
                  <a:pt x="93090" y="72771"/>
                </a:lnTo>
                <a:lnTo>
                  <a:pt x="94057" y="71759"/>
                </a:lnTo>
                <a:lnTo>
                  <a:pt x="118446" y="49053"/>
                </a:lnTo>
                <a:lnTo>
                  <a:pt x="119413" y="48041"/>
                </a:lnTo>
                <a:lnTo>
                  <a:pt x="119801" y="47236"/>
                </a:lnTo>
                <a:lnTo>
                  <a:pt x="119992" y="46423"/>
                </a:lnTo>
                <a:lnTo>
                  <a:pt x="119992" y="45817"/>
                </a:lnTo>
                <a:lnTo>
                  <a:pt x="119603" y="45004"/>
                </a:lnTo>
                <a:lnTo>
                  <a:pt x="119025" y="44597"/>
                </a:lnTo>
                <a:lnTo>
                  <a:pt x="118058" y="44190"/>
                </a:lnTo>
                <a:lnTo>
                  <a:pt x="116893" y="43991"/>
                </a:lnTo>
                <a:lnTo>
                  <a:pt x="84381" y="40547"/>
                </a:lnTo>
                <a:lnTo>
                  <a:pt x="83026" y="40340"/>
                </a:lnTo>
                <a:lnTo>
                  <a:pt x="81870" y="39734"/>
                </a:lnTo>
                <a:lnTo>
                  <a:pt x="80515" y="39128"/>
                </a:lnTo>
                <a:lnTo>
                  <a:pt x="79350" y="38315"/>
                </a:lnTo>
                <a:lnTo>
                  <a:pt x="78193" y="37302"/>
                </a:lnTo>
                <a:lnTo>
                  <a:pt x="77226" y="36290"/>
                </a:lnTo>
                <a:lnTo>
                  <a:pt x="76259" y="35070"/>
                </a:lnTo>
                <a:lnTo>
                  <a:pt x="75673" y="34058"/>
                </a:lnTo>
                <a:lnTo>
                  <a:pt x="62519" y="2439"/>
                </a:lnTo>
                <a:lnTo>
                  <a:pt x="61933" y="1427"/>
                </a:lnTo>
                <a:lnTo>
                  <a:pt x="61354" y="614"/>
                </a:lnTo>
                <a:lnTo>
                  <a:pt x="60578" y="207"/>
                </a:lnTo>
                <a:lnTo>
                  <a:pt x="60000" y="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Shape 311"/>
          <p:cNvSpPr/>
          <p:nvPr/>
        </p:nvSpPr>
        <p:spPr>
          <a:xfrm rot="2926312">
            <a:off x="975218" y="1493686"/>
            <a:ext cx="198187" cy="1892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"/>
                </a:moveTo>
                <a:lnTo>
                  <a:pt x="59421" y="207"/>
                </a:lnTo>
                <a:lnTo>
                  <a:pt x="58645" y="614"/>
                </a:lnTo>
                <a:lnTo>
                  <a:pt x="58066" y="1427"/>
                </a:lnTo>
                <a:lnTo>
                  <a:pt x="57488" y="2439"/>
                </a:lnTo>
                <a:lnTo>
                  <a:pt x="44326" y="34058"/>
                </a:lnTo>
                <a:lnTo>
                  <a:pt x="43748" y="35070"/>
                </a:lnTo>
                <a:lnTo>
                  <a:pt x="42773" y="36290"/>
                </a:lnTo>
                <a:lnTo>
                  <a:pt x="41806" y="37302"/>
                </a:lnTo>
                <a:lnTo>
                  <a:pt x="40649" y="38315"/>
                </a:lnTo>
                <a:lnTo>
                  <a:pt x="39484" y="39128"/>
                </a:lnTo>
                <a:lnTo>
                  <a:pt x="38129" y="39734"/>
                </a:lnTo>
                <a:lnTo>
                  <a:pt x="36973" y="40340"/>
                </a:lnTo>
                <a:lnTo>
                  <a:pt x="35618" y="40547"/>
                </a:lnTo>
                <a:lnTo>
                  <a:pt x="3106" y="43991"/>
                </a:lnTo>
                <a:lnTo>
                  <a:pt x="1941" y="44190"/>
                </a:lnTo>
                <a:lnTo>
                  <a:pt x="974" y="44597"/>
                </a:lnTo>
                <a:lnTo>
                  <a:pt x="396" y="45004"/>
                </a:lnTo>
                <a:lnTo>
                  <a:pt x="7" y="45817"/>
                </a:lnTo>
                <a:lnTo>
                  <a:pt x="7" y="46423"/>
                </a:lnTo>
                <a:lnTo>
                  <a:pt x="198" y="47236"/>
                </a:lnTo>
                <a:lnTo>
                  <a:pt x="586" y="48041"/>
                </a:lnTo>
                <a:lnTo>
                  <a:pt x="1553" y="49053"/>
                </a:lnTo>
                <a:lnTo>
                  <a:pt x="25942" y="71759"/>
                </a:lnTo>
                <a:lnTo>
                  <a:pt x="26909" y="72771"/>
                </a:lnTo>
                <a:lnTo>
                  <a:pt x="27678" y="73983"/>
                </a:lnTo>
                <a:lnTo>
                  <a:pt x="28264" y="75402"/>
                </a:lnTo>
                <a:lnTo>
                  <a:pt x="28843" y="76821"/>
                </a:lnTo>
                <a:lnTo>
                  <a:pt x="29231" y="78240"/>
                </a:lnTo>
                <a:lnTo>
                  <a:pt x="29421" y="79659"/>
                </a:lnTo>
                <a:lnTo>
                  <a:pt x="29421" y="81078"/>
                </a:lnTo>
                <a:lnTo>
                  <a:pt x="29231" y="82497"/>
                </a:lnTo>
                <a:lnTo>
                  <a:pt x="22266" y="116141"/>
                </a:lnTo>
                <a:lnTo>
                  <a:pt x="22068" y="117360"/>
                </a:lnTo>
                <a:lnTo>
                  <a:pt x="22266" y="118174"/>
                </a:lnTo>
                <a:lnTo>
                  <a:pt x="22456" y="118979"/>
                </a:lnTo>
                <a:lnTo>
                  <a:pt x="22844" y="119593"/>
                </a:lnTo>
                <a:lnTo>
                  <a:pt x="23621" y="119792"/>
                </a:lnTo>
                <a:lnTo>
                  <a:pt x="24389" y="119991"/>
                </a:lnTo>
                <a:lnTo>
                  <a:pt x="25356" y="119593"/>
                </a:lnTo>
                <a:lnTo>
                  <a:pt x="26323" y="119186"/>
                </a:lnTo>
                <a:lnTo>
                  <a:pt x="54580" y="101751"/>
                </a:lnTo>
                <a:lnTo>
                  <a:pt x="55744" y="101145"/>
                </a:lnTo>
                <a:lnTo>
                  <a:pt x="57099" y="100738"/>
                </a:lnTo>
                <a:lnTo>
                  <a:pt x="58645" y="100539"/>
                </a:lnTo>
                <a:lnTo>
                  <a:pt x="61354" y="100539"/>
                </a:lnTo>
                <a:lnTo>
                  <a:pt x="62900" y="100738"/>
                </a:lnTo>
                <a:lnTo>
                  <a:pt x="64255" y="101145"/>
                </a:lnTo>
                <a:lnTo>
                  <a:pt x="65419" y="101751"/>
                </a:lnTo>
                <a:lnTo>
                  <a:pt x="93676" y="119186"/>
                </a:lnTo>
                <a:lnTo>
                  <a:pt x="94643" y="119593"/>
                </a:lnTo>
                <a:lnTo>
                  <a:pt x="95610" y="119991"/>
                </a:lnTo>
                <a:lnTo>
                  <a:pt x="96386" y="119792"/>
                </a:lnTo>
                <a:lnTo>
                  <a:pt x="97155" y="119593"/>
                </a:lnTo>
                <a:lnTo>
                  <a:pt x="97543" y="118979"/>
                </a:lnTo>
                <a:lnTo>
                  <a:pt x="97741" y="118174"/>
                </a:lnTo>
                <a:lnTo>
                  <a:pt x="97931" y="117360"/>
                </a:lnTo>
                <a:lnTo>
                  <a:pt x="97741" y="116141"/>
                </a:lnTo>
                <a:lnTo>
                  <a:pt x="90768" y="82497"/>
                </a:lnTo>
                <a:lnTo>
                  <a:pt x="90578" y="81078"/>
                </a:lnTo>
                <a:lnTo>
                  <a:pt x="90578" y="79659"/>
                </a:lnTo>
                <a:lnTo>
                  <a:pt x="90768" y="78240"/>
                </a:lnTo>
                <a:lnTo>
                  <a:pt x="91156" y="76821"/>
                </a:lnTo>
                <a:lnTo>
                  <a:pt x="91735" y="75402"/>
                </a:lnTo>
                <a:lnTo>
                  <a:pt x="92321" y="73983"/>
                </a:lnTo>
                <a:lnTo>
                  <a:pt x="93090" y="72771"/>
                </a:lnTo>
                <a:lnTo>
                  <a:pt x="94057" y="71759"/>
                </a:lnTo>
                <a:lnTo>
                  <a:pt x="118446" y="49053"/>
                </a:lnTo>
                <a:lnTo>
                  <a:pt x="119413" y="48041"/>
                </a:lnTo>
                <a:lnTo>
                  <a:pt x="119801" y="47236"/>
                </a:lnTo>
                <a:lnTo>
                  <a:pt x="119992" y="46423"/>
                </a:lnTo>
                <a:lnTo>
                  <a:pt x="119992" y="45817"/>
                </a:lnTo>
                <a:lnTo>
                  <a:pt x="119603" y="45004"/>
                </a:lnTo>
                <a:lnTo>
                  <a:pt x="119025" y="44597"/>
                </a:lnTo>
                <a:lnTo>
                  <a:pt x="118058" y="44190"/>
                </a:lnTo>
                <a:lnTo>
                  <a:pt x="116893" y="43991"/>
                </a:lnTo>
                <a:lnTo>
                  <a:pt x="84381" y="40547"/>
                </a:lnTo>
                <a:lnTo>
                  <a:pt x="83026" y="40340"/>
                </a:lnTo>
                <a:lnTo>
                  <a:pt x="81870" y="39734"/>
                </a:lnTo>
                <a:lnTo>
                  <a:pt x="80515" y="39128"/>
                </a:lnTo>
                <a:lnTo>
                  <a:pt x="79350" y="38315"/>
                </a:lnTo>
                <a:lnTo>
                  <a:pt x="78193" y="37302"/>
                </a:lnTo>
                <a:lnTo>
                  <a:pt x="77226" y="36290"/>
                </a:lnTo>
                <a:lnTo>
                  <a:pt x="76259" y="35070"/>
                </a:lnTo>
                <a:lnTo>
                  <a:pt x="75673" y="34058"/>
                </a:lnTo>
                <a:lnTo>
                  <a:pt x="62519" y="2439"/>
                </a:lnTo>
                <a:lnTo>
                  <a:pt x="61933" y="1427"/>
                </a:lnTo>
                <a:lnTo>
                  <a:pt x="61354" y="614"/>
                </a:lnTo>
                <a:lnTo>
                  <a:pt x="60578" y="207"/>
                </a:lnTo>
                <a:lnTo>
                  <a:pt x="60000" y="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/>
          <p:nvPr/>
        </p:nvSpPr>
        <p:spPr>
          <a:xfrm rot="-1609224">
            <a:off x="227974" y="1893189"/>
            <a:ext cx="178561" cy="17049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8"/>
                </a:moveTo>
                <a:lnTo>
                  <a:pt x="59421" y="207"/>
                </a:lnTo>
                <a:lnTo>
                  <a:pt x="58645" y="614"/>
                </a:lnTo>
                <a:lnTo>
                  <a:pt x="58066" y="1427"/>
                </a:lnTo>
                <a:lnTo>
                  <a:pt x="57488" y="2439"/>
                </a:lnTo>
                <a:lnTo>
                  <a:pt x="44326" y="34058"/>
                </a:lnTo>
                <a:lnTo>
                  <a:pt x="43748" y="35070"/>
                </a:lnTo>
                <a:lnTo>
                  <a:pt x="42773" y="36290"/>
                </a:lnTo>
                <a:lnTo>
                  <a:pt x="41806" y="37302"/>
                </a:lnTo>
                <a:lnTo>
                  <a:pt x="40649" y="38315"/>
                </a:lnTo>
                <a:lnTo>
                  <a:pt x="39484" y="39128"/>
                </a:lnTo>
                <a:lnTo>
                  <a:pt x="38129" y="39734"/>
                </a:lnTo>
                <a:lnTo>
                  <a:pt x="36973" y="40340"/>
                </a:lnTo>
                <a:lnTo>
                  <a:pt x="35618" y="40547"/>
                </a:lnTo>
                <a:lnTo>
                  <a:pt x="3106" y="43991"/>
                </a:lnTo>
                <a:lnTo>
                  <a:pt x="1941" y="44190"/>
                </a:lnTo>
                <a:lnTo>
                  <a:pt x="974" y="44597"/>
                </a:lnTo>
                <a:lnTo>
                  <a:pt x="396" y="45004"/>
                </a:lnTo>
                <a:lnTo>
                  <a:pt x="7" y="45817"/>
                </a:lnTo>
                <a:lnTo>
                  <a:pt x="7" y="46423"/>
                </a:lnTo>
                <a:lnTo>
                  <a:pt x="198" y="47236"/>
                </a:lnTo>
                <a:lnTo>
                  <a:pt x="586" y="48041"/>
                </a:lnTo>
                <a:lnTo>
                  <a:pt x="1553" y="49053"/>
                </a:lnTo>
                <a:lnTo>
                  <a:pt x="25942" y="71759"/>
                </a:lnTo>
                <a:lnTo>
                  <a:pt x="26909" y="72771"/>
                </a:lnTo>
                <a:lnTo>
                  <a:pt x="27678" y="73983"/>
                </a:lnTo>
                <a:lnTo>
                  <a:pt x="28264" y="75402"/>
                </a:lnTo>
                <a:lnTo>
                  <a:pt x="28843" y="76821"/>
                </a:lnTo>
                <a:lnTo>
                  <a:pt x="29231" y="78240"/>
                </a:lnTo>
                <a:lnTo>
                  <a:pt x="29421" y="79659"/>
                </a:lnTo>
                <a:lnTo>
                  <a:pt x="29421" y="81078"/>
                </a:lnTo>
                <a:lnTo>
                  <a:pt x="29231" y="82497"/>
                </a:lnTo>
                <a:lnTo>
                  <a:pt x="22266" y="116141"/>
                </a:lnTo>
                <a:lnTo>
                  <a:pt x="22068" y="117360"/>
                </a:lnTo>
                <a:lnTo>
                  <a:pt x="22266" y="118174"/>
                </a:lnTo>
                <a:lnTo>
                  <a:pt x="22456" y="118979"/>
                </a:lnTo>
                <a:lnTo>
                  <a:pt x="22844" y="119593"/>
                </a:lnTo>
                <a:lnTo>
                  <a:pt x="23621" y="119792"/>
                </a:lnTo>
                <a:lnTo>
                  <a:pt x="24389" y="119991"/>
                </a:lnTo>
                <a:lnTo>
                  <a:pt x="25356" y="119593"/>
                </a:lnTo>
                <a:lnTo>
                  <a:pt x="26323" y="119186"/>
                </a:lnTo>
                <a:lnTo>
                  <a:pt x="54580" y="101751"/>
                </a:lnTo>
                <a:lnTo>
                  <a:pt x="55744" y="101145"/>
                </a:lnTo>
                <a:lnTo>
                  <a:pt x="57099" y="100738"/>
                </a:lnTo>
                <a:lnTo>
                  <a:pt x="58645" y="100539"/>
                </a:lnTo>
                <a:lnTo>
                  <a:pt x="61354" y="100539"/>
                </a:lnTo>
                <a:lnTo>
                  <a:pt x="62900" y="100738"/>
                </a:lnTo>
                <a:lnTo>
                  <a:pt x="64255" y="101145"/>
                </a:lnTo>
                <a:lnTo>
                  <a:pt x="65419" y="101751"/>
                </a:lnTo>
                <a:lnTo>
                  <a:pt x="93676" y="119186"/>
                </a:lnTo>
                <a:lnTo>
                  <a:pt x="94643" y="119593"/>
                </a:lnTo>
                <a:lnTo>
                  <a:pt x="95610" y="119991"/>
                </a:lnTo>
                <a:lnTo>
                  <a:pt x="96386" y="119792"/>
                </a:lnTo>
                <a:lnTo>
                  <a:pt x="97155" y="119593"/>
                </a:lnTo>
                <a:lnTo>
                  <a:pt x="97543" y="118979"/>
                </a:lnTo>
                <a:lnTo>
                  <a:pt x="97741" y="118174"/>
                </a:lnTo>
                <a:lnTo>
                  <a:pt x="97931" y="117360"/>
                </a:lnTo>
                <a:lnTo>
                  <a:pt x="97741" y="116141"/>
                </a:lnTo>
                <a:lnTo>
                  <a:pt x="90768" y="82497"/>
                </a:lnTo>
                <a:lnTo>
                  <a:pt x="90578" y="81078"/>
                </a:lnTo>
                <a:lnTo>
                  <a:pt x="90578" y="79659"/>
                </a:lnTo>
                <a:lnTo>
                  <a:pt x="90768" y="78240"/>
                </a:lnTo>
                <a:lnTo>
                  <a:pt x="91156" y="76821"/>
                </a:lnTo>
                <a:lnTo>
                  <a:pt x="91735" y="75402"/>
                </a:lnTo>
                <a:lnTo>
                  <a:pt x="92321" y="73983"/>
                </a:lnTo>
                <a:lnTo>
                  <a:pt x="93090" y="72771"/>
                </a:lnTo>
                <a:lnTo>
                  <a:pt x="94057" y="71759"/>
                </a:lnTo>
                <a:lnTo>
                  <a:pt x="118446" y="49053"/>
                </a:lnTo>
                <a:lnTo>
                  <a:pt x="119413" y="48041"/>
                </a:lnTo>
                <a:lnTo>
                  <a:pt x="119801" y="47236"/>
                </a:lnTo>
                <a:lnTo>
                  <a:pt x="119992" y="46423"/>
                </a:lnTo>
                <a:lnTo>
                  <a:pt x="119992" y="45817"/>
                </a:lnTo>
                <a:lnTo>
                  <a:pt x="119603" y="45004"/>
                </a:lnTo>
                <a:lnTo>
                  <a:pt x="119025" y="44597"/>
                </a:lnTo>
                <a:lnTo>
                  <a:pt x="118058" y="44190"/>
                </a:lnTo>
                <a:lnTo>
                  <a:pt x="116893" y="43991"/>
                </a:lnTo>
                <a:lnTo>
                  <a:pt x="84381" y="40547"/>
                </a:lnTo>
                <a:lnTo>
                  <a:pt x="83026" y="40340"/>
                </a:lnTo>
                <a:lnTo>
                  <a:pt x="81870" y="39734"/>
                </a:lnTo>
                <a:lnTo>
                  <a:pt x="80515" y="39128"/>
                </a:lnTo>
                <a:lnTo>
                  <a:pt x="79350" y="38315"/>
                </a:lnTo>
                <a:lnTo>
                  <a:pt x="78193" y="37302"/>
                </a:lnTo>
                <a:lnTo>
                  <a:pt x="77226" y="36290"/>
                </a:lnTo>
                <a:lnTo>
                  <a:pt x="76259" y="35070"/>
                </a:lnTo>
                <a:lnTo>
                  <a:pt x="75673" y="34058"/>
                </a:lnTo>
                <a:lnTo>
                  <a:pt x="62519" y="2439"/>
                </a:lnTo>
                <a:lnTo>
                  <a:pt x="61933" y="1427"/>
                </a:lnTo>
                <a:lnTo>
                  <a:pt x="61354" y="614"/>
                </a:lnTo>
                <a:lnTo>
                  <a:pt x="60578" y="207"/>
                </a:lnTo>
                <a:lnTo>
                  <a:pt x="60000" y="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1893150" y="1057925"/>
            <a:ext cx="6013500" cy="29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</a:rPr>
              <a:t>Thank you for your attention!!!</a:t>
            </a:r>
            <a:endParaRPr sz="2400">
              <a:solidFill>
                <a:srgbClr val="EFEFE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FEFE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</a:rPr>
              <a:t>IES  LUIS SEOANE</a:t>
            </a:r>
            <a:endParaRPr sz="2400">
              <a:solidFill>
                <a:srgbClr val="EFEFE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FEFE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</a:rPr>
              <a:t>Pontevedra</a:t>
            </a:r>
            <a:endParaRPr sz="24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1350250" y="967500"/>
            <a:ext cx="6090000" cy="3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Sources:</a:t>
            </a:r>
            <a:endParaRPr>
              <a:solidFill>
                <a:srgbClr val="EFEFE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http://www.mediterraneodigital.com/images/2016/julio/inmigrantes-trabajo-campo.jpg</a:t>
            </a:r>
            <a:endParaRPr sz="1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https://www.parainmigrantes.info/wp-content/uploads/2008/11/inmigrante_construccion.jpg</a:t>
            </a:r>
            <a:endParaRPr sz="1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http://www.abc.es/espana/abci-interceptado-direccion-canarias-tercer-cayuco-tres-semanas-201711230350_noticia.html</a:t>
            </a:r>
            <a:endParaRPr sz="1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https://www.roughguides.com/maps/europe/spain/</a:t>
            </a:r>
            <a:endParaRPr sz="1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FEFEF"/>
                </a:solidFill>
              </a:rPr>
              <a:t>Family photos from Sabela Cendón, Pablo Abelleira and Athenea Canabal</a:t>
            </a:r>
            <a:endParaRPr sz="1100">
              <a:solidFill>
                <a:srgbClr val="EFEFE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EFEFEF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FEFEF"/>
                </a:solidFill>
              </a:rPr>
              <a:t>For educational purposes only</a:t>
            </a:r>
            <a:endParaRPr sz="1100">
              <a:solidFill>
                <a:srgbClr val="EFEFEF"/>
              </a:solidFill>
            </a:endParaRPr>
          </a:p>
        </p:txBody>
      </p:sp>
      <p:pic>
        <p:nvPicPr>
          <p:cNvPr id="319" name="Shape 3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8131" y="273625"/>
            <a:ext cx="1304069" cy="9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7289" y="273628"/>
            <a:ext cx="1162221" cy="91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76774" y="301478"/>
            <a:ext cx="947383" cy="91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09100" y="4257250"/>
            <a:ext cx="2325799" cy="66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66925">
            <a:off x="4355858" y="366746"/>
            <a:ext cx="3945833" cy="317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650" y="570075"/>
            <a:ext cx="2765201" cy="4154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Shape 196"/>
          <p:cNvCxnSpPr/>
          <p:nvPr/>
        </p:nvCxnSpPr>
        <p:spPr>
          <a:xfrm rot="10800000" flipH="1">
            <a:off x="5076056" y="2067790"/>
            <a:ext cx="1008000" cy="864000"/>
          </a:xfrm>
          <a:prstGeom prst="curvedConnector3">
            <a:avLst>
              <a:gd name="adj1" fmla="val 34153"/>
            </a:avLst>
          </a:prstGeom>
          <a:noFill/>
          <a:ln w="50800" cap="flat" cmpd="sng">
            <a:solidFill>
              <a:srgbClr val="70262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7" name="Shape 197"/>
          <p:cNvCxnSpPr/>
          <p:nvPr/>
        </p:nvCxnSpPr>
        <p:spPr>
          <a:xfrm rot="-5400000">
            <a:off x="4644056" y="2211790"/>
            <a:ext cx="1152000" cy="288000"/>
          </a:xfrm>
          <a:prstGeom prst="curvedConnector3">
            <a:avLst>
              <a:gd name="adj1" fmla="val 50006"/>
            </a:avLst>
          </a:prstGeom>
          <a:noFill/>
          <a:ln w="50800" cap="flat" cmpd="sng">
            <a:solidFill>
              <a:srgbClr val="362C7C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8" name="Shape 198"/>
          <p:cNvCxnSpPr/>
          <p:nvPr/>
        </p:nvCxnSpPr>
        <p:spPr>
          <a:xfrm rot="10800000" flipH="1">
            <a:off x="5076056" y="2427790"/>
            <a:ext cx="864000" cy="504000"/>
          </a:xfrm>
          <a:prstGeom prst="curvedConnector3">
            <a:avLst>
              <a:gd name="adj1" fmla="val 46923"/>
            </a:avLst>
          </a:prstGeom>
          <a:noFill/>
          <a:ln w="50800" cap="flat" cmpd="sng">
            <a:solidFill>
              <a:srgbClr val="FFFF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9" name="Shape 199"/>
          <p:cNvCxnSpPr/>
          <p:nvPr/>
        </p:nvCxnSpPr>
        <p:spPr>
          <a:xfrm rot="10800000" flipH="1">
            <a:off x="5076056" y="2787790"/>
            <a:ext cx="1080000" cy="144000"/>
          </a:xfrm>
          <a:prstGeom prst="curvedConnector3">
            <a:avLst>
              <a:gd name="adj1" fmla="val 40964"/>
            </a:avLst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00" name="Shape 200"/>
          <p:cNvCxnSpPr/>
          <p:nvPr/>
        </p:nvCxnSpPr>
        <p:spPr>
          <a:xfrm rot="10800000">
            <a:off x="1979756" y="1923790"/>
            <a:ext cx="3096300" cy="1008000"/>
          </a:xfrm>
          <a:prstGeom prst="curvedConnector3">
            <a:avLst>
              <a:gd name="adj1" fmla="val 20182"/>
            </a:avLst>
          </a:prstGeom>
          <a:noFill/>
          <a:ln w="44450" cap="flat" cmpd="sng">
            <a:solidFill>
              <a:srgbClr val="0089FA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641550" y="1016675"/>
            <a:ext cx="7860900" cy="3744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424" y="1157"/>
                </a:moveTo>
                <a:lnTo>
                  <a:pt x="31223" y="1172"/>
                </a:lnTo>
                <a:lnTo>
                  <a:pt x="31438" y="1172"/>
                </a:lnTo>
                <a:lnTo>
                  <a:pt x="31424" y="1157"/>
                </a:lnTo>
                <a:close/>
                <a:moveTo>
                  <a:pt x="32684" y="1533"/>
                </a:moveTo>
                <a:lnTo>
                  <a:pt x="32684" y="1533"/>
                </a:lnTo>
                <a:lnTo>
                  <a:pt x="32684" y="1533"/>
                </a:lnTo>
                <a:close/>
                <a:moveTo>
                  <a:pt x="73915" y="1262"/>
                </a:moveTo>
                <a:lnTo>
                  <a:pt x="73958" y="1442"/>
                </a:lnTo>
                <a:lnTo>
                  <a:pt x="73700" y="1622"/>
                </a:lnTo>
                <a:lnTo>
                  <a:pt x="73829" y="1712"/>
                </a:lnTo>
                <a:lnTo>
                  <a:pt x="75118" y="1712"/>
                </a:lnTo>
                <a:lnTo>
                  <a:pt x="75075" y="1442"/>
                </a:lnTo>
                <a:lnTo>
                  <a:pt x="73915" y="1262"/>
                </a:lnTo>
                <a:close/>
                <a:moveTo>
                  <a:pt x="56735" y="1622"/>
                </a:moveTo>
                <a:lnTo>
                  <a:pt x="56650" y="1712"/>
                </a:lnTo>
                <a:lnTo>
                  <a:pt x="56735" y="1802"/>
                </a:lnTo>
                <a:lnTo>
                  <a:pt x="56478" y="1802"/>
                </a:lnTo>
                <a:lnTo>
                  <a:pt x="56606" y="1893"/>
                </a:lnTo>
                <a:lnTo>
                  <a:pt x="56478" y="1893"/>
                </a:lnTo>
                <a:lnTo>
                  <a:pt x="57079" y="2073"/>
                </a:lnTo>
                <a:lnTo>
                  <a:pt x="56821" y="2164"/>
                </a:lnTo>
                <a:lnTo>
                  <a:pt x="57594" y="2254"/>
                </a:lnTo>
                <a:lnTo>
                  <a:pt x="57594" y="2344"/>
                </a:lnTo>
                <a:lnTo>
                  <a:pt x="58582" y="1893"/>
                </a:lnTo>
                <a:lnTo>
                  <a:pt x="57594" y="1802"/>
                </a:lnTo>
                <a:lnTo>
                  <a:pt x="57637" y="1622"/>
                </a:lnTo>
                <a:lnTo>
                  <a:pt x="57423" y="1622"/>
                </a:lnTo>
                <a:lnTo>
                  <a:pt x="57423" y="1802"/>
                </a:lnTo>
                <a:lnTo>
                  <a:pt x="56735" y="1622"/>
                </a:lnTo>
                <a:close/>
                <a:moveTo>
                  <a:pt x="74946" y="1802"/>
                </a:moveTo>
                <a:lnTo>
                  <a:pt x="74516" y="1893"/>
                </a:lnTo>
                <a:lnTo>
                  <a:pt x="74387" y="2164"/>
                </a:lnTo>
                <a:lnTo>
                  <a:pt x="76234" y="2524"/>
                </a:lnTo>
                <a:lnTo>
                  <a:pt x="76234" y="2524"/>
                </a:lnTo>
                <a:lnTo>
                  <a:pt x="75891" y="2344"/>
                </a:lnTo>
                <a:lnTo>
                  <a:pt x="76020" y="2344"/>
                </a:lnTo>
                <a:lnTo>
                  <a:pt x="75934" y="1983"/>
                </a:lnTo>
                <a:lnTo>
                  <a:pt x="74946" y="1802"/>
                </a:lnTo>
                <a:close/>
                <a:moveTo>
                  <a:pt x="31524" y="2794"/>
                </a:moveTo>
                <a:lnTo>
                  <a:pt x="31441" y="2842"/>
                </a:lnTo>
                <a:lnTo>
                  <a:pt x="31505" y="2821"/>
                </a:lnTo>
                <a:lnTo>
                  <a:pt x="31505" y="2821"/>
                </a:lnTo>
                <a:lnTo>
                  <a:pt x="31524" y="2794"/>
                </a:lnTo>
                <a:close/>
                <a:moveTo>
                  <a:pt x="30622" y="1081"/>
                </a:moveTo>
                <a:lnTo>
                  <a:pt x="30279" y="1172"/>
                </a:lnTo>
                <a:lnTo>
                  <a:pt x="30450" y="1172"/>
                </a:lnTo>
                <a:lnTo>
                  <a:pt x="29806" y="1352"/>
                </a:lnTo>
                <a:lnTo>
                  <a:pt x="30064" y="1533"/>
                </a:lnTo>
                <a:lnTo>
                  <a:pt x="29549" y="1533"/>
                </a:lnTo>
                <a:lnTo>
                  <a:pt x="29634" y="1622"/>
                </a:lnTo>
                <a:lnTo>
                  <a:pt x="29420" y="1712"/>
                </a:lnTo>
                <a:lnTo>
                  <a:pt x="29849" y="1802"/>
                </a:lnTo>
                <a:lnTo>
                  <a:pt x="29248" y="1802"/>
                </a:lnTo>
                <a:lnTo>
                  <a:pt x="29291" y="2073"/>
                </a:lnTo>
                <a:lnTo>
                  <a:pt x="29677" y="2073"/>
                </a:lnTo>
                <a:lnTo>
                  <a:pt x="29205" y="2254"/>
                </a:lnTo>
                <a:lnTo>
                  <a:pt x="29634" y="2254"/>
                </a:lnTo>
                <a:lnTo>
                  <a:pt x="29592" y="2344"/>
                </a:lnTo>
                <a:lnTo>
                  <a:pt x="30279" y="2254"/>
                </a:lnTo>
                <a:lnTo>
                  <a:pt x="29720" y="2433"/>
                </a:lnTo>
                <a:lnTo>
                  <a:pt x="29592" y="2614"/>
                </a:lnTo>
                <a:lnTo>
                  <a:pt x="29463" y="2704"/>
                </a:lnTo>
                <a:lnTo>
                  <a:pt x="29806" y="2794"/>
                </a:lnTo>
                <a:lnTo>
                  <a:pt x="29549" y="2885"/>
                </a:lnTo>
                <a:lnTo>
                  <a:pt x="30279" y="3065"/>
                </a:lnTo>
                <a:lnTo>
                  <a:pt x="30279" y="2794"/>
                </a:lnTo>
                <a:lnTo>
                  <a:pt x="30365" y="2885"/>
                </a:lnTo>
                <a:lnTo>
                  <a:pt x="30794" y="2794"/>
                </a:lnTo>
                <a:lnTo>
                  <a:pt x="30751" y="2704"/>
                </a:lnTo>
                <a:lnTo>
                  <a:pt x="30966" y="2524"/>
                </a:lnTo>
                <a:lnTo>
                  <a:pt x="30837" y="2704"/>
                </a:lnTo>
                <a:lnTo>
                  <a:pt x="31739" y="2254"/>
                </a:lnTo>
                <a:lnTo>
                  <a:pt x="31310" y="2164"/>
                </a:lnTo>
                <a:lnTo>
                  <a:pt x="31352" y="1802"/>
                </a:lnTo>
                <a:lnTo>
                  <a:pt x="31481" y="1622"/>
                </a:lnTo>
                <a:lnTo>
                  <a:pt x="31223" y="1712"/>
                </a:lnTo>
                <a:lnTo>
                  <a:pt x="31267" y="1802"/>
                </a:lnTo>
                <a:lnTo>
                  <a:pt x="30880" y="1533"/>
                </a:lnTo>
                <a:lnTo>
                  <a:pt x="30880" y="1442"/>
                </a:lnTo>
                <a:lnTo>
                  <a:pt x="30622" y="1081"/>
                </a:lnTo>
                <a:close/>
                <a:moveTo>
                  <a:pt x="31441" y="2842"/>
                </a:moveTo>
                <a:lnTo>
                  <a:pt x="30751" y="3065"/>
                </a:lnTo>
                <a:lnTo>
                  <a:pt x="31202" y="2979"/>
                </a:lnTo>
                <a:lnTo>
                  <a:pt x="31202" y="2979"/>
                </a:lnTo>
                <a:lnTo>
                  <a:pt x="31441" y="2842"/>
                </a:lnTo>
                <a:close/>
                <a:moveTo>
                  <a:pt x="31223" y="2975"/>
                </a:moveTo>
                <a:lnTo>
                  <a:pt x="31202" y="2979"/>
                </a:lnTo>
                <a:lnTo>
                  <a:pt x="31202" y="2979"/>
                </a:lnTo>
                <a:lnTo>
                  <a:pt x="31052" y="3065"/>
                </a:lnTo>
                <a:lnTo>
                  <a:pt x="31223" y="2975"/>
                </a:lnTo>
                <a:close/>
                <a:moveTo>
                  <a:pt x="76492" y="2254"/>
                </a:moveTo>
                <a:lnTo>
                  <a:pt x="76535" y="2614"/>
                </a:lnTo>
                <a:lnTo>
                  <a:pt x="76492" y="2794"/>
                </a:lnTo>
                <a:lnTo>
                  <a:pt x="76449" y="3155"/>
                </a:lnTo>
                <a:lnTo>
                  <a:pt x="77738" y="2794"/>
                </a:lnTo>
                <a:lnTo>
                  <a:pt x="77136" y="2433"/>
                </a:lnTo>
                <a:lnTo>
                  <a:pt x="76921" y="2524"/>
                </a:lnTo>
                <a:lnTo>
                  <a:pt x="76836" y="2433"/>
                </a:lnTo>
                <a:lnTo>
                  <a:pt x="76878" y="2344"/>
                </a:lnTo>
                <a:lnTo>
                  <a:pt x="76621" y="2254"/>
                </a:lnTo>
                <a:lnTo>
                  <a:pt x="76621" y="2254"/>
                </a:lnTo>
                <a:lnTo>
                  <a:pt x="76664" y="2344"/>
                </a:lnTo>
                <a:lnTo>
                  <a:pt x="76492" y="2254"/>
                </a:lnTo>
                <a:close/>
                <a:moveTo>
                  <a:pt x="27186" y="2254"/>
                </a:moveTo>
                <a:lnTo>
                  <a:pt x="26714" y="2524"/>
                </a:lnTo>
                <a:lnTo>
                  <a:pt x="26886" y="2524"/>
                </a:lnTo>
                <a:lnTo>
                  <a:pt x="26757" y="2614"/>
                </a:lnTo>
                <a:lnTo>
                  <a:pt x="26757" y="2614"/>
                </a:lnTo>
                <a:lnTo>
                  <a:pt x="27058" y="2524"/>
                </a:lnTo>
                <a:lnTo>
                  <a:pt x="26929" y="2614"/>
                </a:lnTo>
                <a:lnTo>
                  <a:pt x="27100" y="2704"/>
                </a:lnTo>
                <a:lnTo>
                  <a:pt x="26929" y="2704"/>
                </a:lnTo>
                <a:lnTo>
                  <a:pt x="27015" y="2794"/>
                </a:lnTo>
                <a:lnTo>
                  <a:pt x="26671" y="2975"/>
                </a:lnTo>
                <a:lnTo>
                  <a:pt x="27444" y="3065"/>
                </a:lnTo>
                <a:lnTo>
                  <a:pt x="27444" y="3155"/>
                </a:lnTo>
                <a:lnTo>
                  <a:pt x="27745" y="3245"/>
                </a:lnTo>
                <a:lnTo>
                  <a:pt x="27831" y="2975"/>
                </a:lnTo>
                <a:lnTo>
                  <a:pt x="27960" y="2794"/>
                </a:lnTo>
                <a:lnTo>
                  <a:pt x="27702" y="2614"/>
                </a:lnTo>
                <a:lnTo>
                  <a:pt x="27745" y="2524"/>
                </a:lnTo>
                <a:lnTo>
                  <a:pt x="27358" y="2614"/>
                </a:lnTo>
                <a:lnTo>
                  <a:pt x="27358" y="2524"/>
                </a:lnTo>
                <a:lnTo>
                  <a:pt x="27186" y="2254"/>
                </a:lnTo>
                <a:close/>
                <a:moveTo>
                  <a:pt x="28432" y="2614"/>
                </a:moveTo>
                <a:lnTo>
                  <a:pt x="28260" y="2885"/>
                </a:lnTo>
                <a:lnTo>
                  <a:pt x="28432" y="3065"/>
                </a:lnTo>
                <a:lnTo>
                  <a:pt x="28303" y="3245"/>
                </a:lnTo>
                <a:lnTo>
                  <a:pt x="29033" y="2885"/>
                </a:lnTo>
                <a:lnTo>
                  <a:pt x="28432" y="2614"/>
                </a:lnTo>
                <a:close/>
                <a:moveTo>
                  <a:pt x="57508" y="2794"/>
                </a:moveTo>
                <a:lnTo>
                  <a:pt x="57036" y="2885"/>
                </a:lnTo>
                <a:lnTo>
                  <a:pt x="57466" y="3245"/>
                </a:lnTo>
                <a:lnTo>
                  <a:pt x="57294" y="3425"/>
                </a:lnTo>
                <a:lnTo>
                  <a:pt x="57766" y="3425"/>
                </a:lnTo>
                <a:lnTo>
                  <a:pt x="57680" y="3516"/>
                </a:lnTo>
                <a:lnTo>
                  <a:pt x="57852" y="3606"/>
                </a:lnTo>
                <a:lnTo>
                  <a:pt x="58281" y="3335"/>
                </a:lnTo>
                <a:lnTo>
                  <a:pt x="57809" y="3065"/>
                </a:lnTo>
                <a:lnTo>
                  <a:pt x="57852" y="3065"/>
                </a:lnTo>
                <a:lnTo>
                  <a:pt x="57594" y="2975"/>
                </a:lnTo>
                <a:lnTo>
                  <a:pt x="57508" y="2794"/>
                </a:lnTo>
                <a:close/>
                <a:moveTo>
                  <a:pt x="55060" y="1983"/>
                </a:moveTo>
                <a:lnTo>
                  <a:pt x="55060" y="2073"/>
                </a:lnTo>
                <a:lnTo>
                  <a:pt x="54717" y="2073"/>
                </a:lnTo>
                <a:lnTo>
                  <a:pt x="55146" y="2524"/>
                </a:lnTo>
                <a:lnTo>
                  <a:pt x="54889" y="2524"/>
                </a:lnTo>
                <a:lnTo>
                  <a:pt x="55275" y="2975"/>
                </a:lnTo>
                <a:lnTo>
                  <a:pt x="55705" y="2885"/>
                </a:lnTo>
                <a:lnTo>
                  <a:pt x="55661" y="2794"/>
                </a:lnTo>
                <a:lnTo>
                  <a:pt x="55661" y="2704"/>
                </a:lnTo>
                <a:lnTo>
                  <a:pt x="55834" y="2704"/>
                </a:lnTo>
                <a:lnTo>
                  <a:pt x="55962" y="2885"/>
                </a:lnTo>
                <a:lnTo>
                  <a:pt x="56220" y="2704"/>
                </a:lnTo>
                <a:lnTo>
                  <a:pt x="56134" y="2794"/>
                </a:lnTo>
                <a:lnTo>
                  <a:pt x="56306" y="2885"/>
                </a:lnTo>
                <a:lnTo>
                  <a:pt x="55619" y="3155"/>
                </a:lnTo>
                <a:lnTo>
                  <a:pt x="55748" y="3335"/>
                </a:lnTo>
                <a:lnTo>
                  <a:pt x="56306" y="3335"/>
                </a:lnTo>
                <a:lnTo>
                  <a:pt x="55661" y="3606"/>
                </a:lnTo>
                <a:lnTo>
                  <a:pt x="56392" y="4056"/>
                </a:lnTo>
                <a:lnTo>
                  <a:pt x="56435" y="3877"/>
                </a:lnTo>
                <a:lnTo>
                  <a:pt x="56392" y="3786"/>
                </a:lnTo>
                <a:lnTo>
                  <a:pt x="56650" y="3425"/>
                </a:lnTo>
                <a:lnTo>
                  <a:pt x="56650" y="3155"/>
                </a:lnTo>
                <a:lnTo>
                  <a:pt x="56779" y="3065"/>
                </a:lnTo>
                <a:lnTo>
                  <a:pt x="56907" y="2794"/>
                </a:lnTo>
                <a:lnTo>
                  <a:pt x="57294" y="2704"/>
                </a:lnTo>
                <a:lnTo>
                  <a:pt x="57079" y="2524"/>
                </a:lnTo>
                <a:lnTo>
                  <a:pt x="57122" y="2433"/>
                </a:lnTo>
                <a:lnTo>
                  <a:pt x="56606" y="2344"/>
                </a:lnTo>
                <a:lnTo>
                  <a:pt x="56606" y="2164"/>
                </a:lnTo>
                <a:lnTo>
                  <a:pt x="56349" y="2254"/>
                </a:lnTo>
                <a:lnTo>
                  <a:pt x="56435" y="2073"/>
                </a:lnTo>
                <a:lnTo>
                  <a:pt x="55962" y="1983"/>
                </a:lnTo>
                <a:lnTo>
                  <a:pt x="55962" y="1983"/>
                </a:lnTo>
                <a:lnTo>
                  <a:pt x="56091" y="2524"/>
                </a:lnTo>
                <a:lnTo>
                  <a:pt x="56091" y="2524"/>
                </a:lnTo>
                <a:lnTo>
                  <a:pt x="55748" y="2164"/>
                </a:lnTo>
                <a:lnTo>
                  <a:pt x="55146" y="2164"/>
                </a:lnTo>
                <a:lnTo>
                  <a:pt x="55404" y="1983"/>
                </a:lnTo>
                <a:close/>
                <a:moveTo>
                  <a:pt x="28002" y="3877"/>
                </a:moveTo>
                <a:lnTo>
                  <a:pt x="28045" y="3966"/>
                </a:lnTo>
                <a:lnTo>
                  <a:pt x="27916" y="3966"/>
                </a:lnTo>
                <a:lnTo>
                  <a:pt x="28174" y="4147"/>
                </a:lnTo>
                <a:lnTo>
                  <a:pt x="28045" y="4147"/>
                </a:lnTo>
                <a:lnTo>
                  <a:pt x="28653" y="4226"/>
                </a:lnTo>
                <a:lnTo>
                  <a:pt x="28653" y="4226"/>
                </a:lnTo>
                <a:lnTo>
                  <a:pt x="28818" y="3966"/>
                </a:lnTo>
                <a:lnTo>
                  <a:pt x="28002" y="3877"/>
                </a:lnTo>
                <a:close/>
                <a:moveTo>
                  <a:pt x="28653" y="4226"/>
                </a:moveTo>
                <a:lnTo>
                  <a:pt x="28647" y="4237"/>
                </a:lnTo>
                <a:lnTo>
                  <a:pt x="28692" y="4232"/>
                </a:lnTo>
                <a:lnTo>
                  <a:pt x="28692" y="4232"/>
                </a:lnTo>
                <a:lnTo>
                  <a:pt x="28653" y="4226"/>
                </a:lnTo>
                <a:close/>
                <a:moveTo>
                  <a:pt x="30021" y="3966"/>
                </a:moveTo>
                <a:lnTo>
                  <a:pt x="29634" y="4147"/>
                </a:lnTo>
                <a:lnTo>
                  <a:pt x="29849" y="4237"/>
                </a:lnTo>
                <a:lnTo>
                  <a:pt x="30021" y="3966"/>
                </a:lnTo>
                <a:close/>
                <a:moveTo>
                  <a:pt x="34058" y="180"/>
                </a:moveTo>
                <a:lnTo>
                  <a:pt x="34273" y="360"/>
                </a:lnTo>
                <a:lnTo>
                  <a:pt x="33757" y="270"/>
                </a:lnTo>
                <a:lnTo>
                  <a:pt x="33801" y="360"/>
                </a:lnTo>
                <a:lnTo>
                  <a:pt x="33500" y="360"/>
                </a:lnTo>
                <a:lnTo>
                  <a:pt x="33586" y="450"/>
                </a:lnTo>
                <a:lnTo>
                  <a:pt x="33371" y="450"/>
                </a:lnTo>
                <a:lnTo>
                  <a:pt x="33886" y="811"/>
                </a:lnTo>
                <a:lnTo>
                  <a:pt x="33886" y="811"/>
                </a:lnTo>
                <a:lnTo>
                  <a:pt x="33242" y="631"/>
                </a:lnTo>
                <a:lnTo>
                  <a:pt x="32340" y="631"/>
                </a:lnTo>
                <a:lnTo>
                  <a:pt x="32641" y="721"/>
                </a:lnTo>
                <a:lnTo>
                  <a:pt x="31009" y="901"/>
                </a:lnTo>
                <a:lnTo>
                  <a:pt x="31052" y="991"/>
                </a:lnTo>
                <a:lnTo>
                  <a:pt x="31438" y="901"/>
                </a:lnTo>
                <a:lnTo>
                  <a:pt x="31438" y="901"/>
                </a:lnTo>
                <a:lnTo>
                  <a:pt x="31181" y="991"/>
                </a:lnTo>
                <a:lnTo>
                  <a:pt x="31911" y="991"/>
                </a:lnTo>
                <a:lnTo>
                  <a:pt x="31352" y="1081"/>
                </a:lnTo>
                <a:lnTo>
                  <a:pt x="31424" y="1157"/>
                </a:lnTo>
                <a:lnTo>
                  <a:pt x="31424" y="1157"/>
                </a:lnTo>
                <a:lnTo>
                  <a:pt x="32426" y="1081"/>
                </a:lnTo>
                <a:lnTo>
                  <a:pt x="31310" y="1352"/>
                </a:lnTo>
                <a:lnTo>
                  <a:pt x="31310" y="1352"/>
                </a:lnTo>
                <a:lnTo>
                  <a:pt x="32770" y="1172"/>
                </a:lnTo>
                <a:lnTo>
                  <a:pt x="31825" y="1533"/>
                </a:lnTo>
                <a:lnTo>
                  <a:pt x="31825" y="1533"/>
                </a:lnTo>
                <a:lnTo>
                  <a:pt x="32899" y="1442"/>
                </a:lnTo>
                <a:lnTo>
                  <a:pt x="32899" y="1442"/>
                </a:lnTo>
                <a:lnTo>
                  <a:pt x="32684" y="1533"/>
                </a:lnTo>
                <a:lnTo>
                  <a:pt x="34359" y="991"/>
                </a:lnTo>
                <a:lnTo>
                  <a:pt x="34359" y="991"/>
                </a:lnTo>
                <a:lnTo>
                  <a:pt x="33757" y="1352"/>
                </a:lnTo>
                <a:lnTo>
                  <a:pt x="34187" y="1352"/>
                </a:lnTo>
                <a:lnTo>
                  <a:pt x="32555" y="1712"/>
                </a:lnTo>
                <a:lnTo>
                  <a:pt x="33028" y="2073"/>
                </a:lnTo>
                <a:lnTo>
                  <a:pt x="33028" y="2073"/>
                </a:lnTo>
                <a:lnTo>
                  <a:pt x="31653" y="1802"/>
                </a:lnTo>
                <a:lnTo>
                  <a:pt x="31653" y="2073"/>
                </a:lnTo>
                <a:lnTo>
                  <a:pt x="31997" y="2433"/>
                </a:lnTo>
                <a:lnTo>
                  <a:pt x="31782" y="2433"/>
                </a:lnTo>
                <a:lnTo>
                  <a:pt x="32426" y="2524"/>
                </a:lnTo>
                <a:lnTo>
                  <a:pt x="31505" y="2821"/>
                </a:lnTo>
                <a:lnTo>
                  <a:pt x="31505" y="2821"/>
                </a:lnTo>
                <a:lnTo>
                  <a:pt x="31395" y="2975"/>
                </a:lnTo>
                <a:lnTo>
                  <a:pt x="31567" y="3065"/>
                </a:lnTo>
                <a:lnTo>
                  <a:pt x="31138" y="3245"/>
                </a:lnTo>
                <a:lnTo>
                  <a:pt x="31095" y="3425"/>
                </a:lnTo>
                <a:lnTo>
                  <a:pt x="31911" y="3155"/>
                </a:lnTo>
                <a:lnTo>
                  <a:pt x="30966" y="3516"/>
                </a:lnTo>
                <a:lnTo>
                  <a:pt x="30837" y="3245"/>
                </a:lnTo>
                <a:lnTo>
                  <a:pt x="30536" y="3245"/>
                </a:lnTo>
                <a:lnTo>
                  <a:pt x="30579" y="3696"/>
                </a:lnTo>
                <a:lnTo>
                  <a:pt x="30021" y="3966"/>
                </a:lnTo>
                <a:lnTo>
                  <a:pt x="30021" y="3966"/>
                </a:lnTo>
                <a:lnTo>
                  <a:pt x="30021" y="3966"/>
                </a:lnTo>
                <a:lnTo>
                  <a:pt x="29935" y="4237"/>
                </a:lnTo>
                <a:lnTo>
                  <a:pt x="30193" y="4147"/>
                </a:lnTo>
                <a:lnTo>
                  <a:pt x="30193" y="4237"/>
                </a:lnTo>
                <a:lnTo>
                  <a:pt x="31825" y="4237"/>
                </a:lnTo>
                <a:lnTo>
                  <a:pt x="31696" y="4417"/>
                </a:lnTo>
                <a:lnTo>
                  <a:pt x="31696" y="4417"/>
                </a:lnTo>
                <a:lnTo>
                  <a:pt x="32469" y="4147"/>
                </a:lnTo>
                <a:lnTo>
                  <a:pt x="32641" y="3877"/>
                </a:lnTo>
                <a:lnTo>
                  <a:pt x="32383" y="3877"/>
                </a:lnTo>
                <a:lnTo>
                  <a:pt x="32426" y="3696"/>
                </a:lnTo>
                <a:lnTo>
                  <a:pt x="31782" y="3606"/>
                </a:lnTo>
                <a:lnTo>
                  <a:pt x="31997" y="3606"/>
                </a:lnTo>
                <a:lnTo>
                  <a:pt x="31954" y="3516"/>
                </a:lnTo>
                <a:lnTo>
                  <a:pt x="32899" y="3425"/>
                </a:lnTo>
                <a:lnTo>
                  <a:pt x="32984" y="3155"/>
                </a:lnTo>
                <a:lnTo>
                  <a:pt x="33801" y="2975"/>
                </a:lnTo>
                <a:lnTo>
                  <a:pt x="33586" y="2794"/>
                </a:lnTo>
                <a:lnTo>
                  <a:pt x="34101" y="2704"/>
                </a:lnTo>
                <a:lnTo>
                  <a:pt x="33242" y="2433"/>
                </a:lnTo>
                <a:lnTo>
                  <a:pt x="34273" y="2344"/>
                </a:lnTo>
                <a:lnTo>
                  <a:pt x="33757" y="2164"/>
                </a:lnTo>
                <a:lnTo>
                  <a:pt x="34659" y="2073"/>
                </a:lnTo>
                <a:lnTo>
                  <a:pt x="34402" y="1983"/>
                </a:lnTo>
                <a:lnTo>
                  <a:pt x="35261" y="1983"/>
                </a:lnTo>
                <a:lnTo>
                  <a:pt x="35218" y="1893"/>
                </a:lnTo>
                <a:lnTo>
                  <a:pt x="35433" y="1802"/>
                </a:lnTo>
                <a:lnTo>
                  <a:pt x="35089" y="1802"/>
                </a:lnTo>
                <a:lnTo>
                  <a:pt x="35561" y="1712"/>
                </a:lnTo>
                <a:lnTo>
                  <a:pt x="35519" y="1533"/>
                </a:lnTo>
                <a:lnTo>
                  <a:pt x="37151" y="991"/>
                </a:lnTo>
                <a:lnTo>
                  <a:pt x="36206" y="1172"/>
                </a:lnTo>
                <a:lnTo>
                  <a:pt x="38181" y="541"/>
                </a:lnTo>
                <a:lnTo>
                  <a:pt x="37752" y="450"/>
                </a:lnTo>
                <a:lnTo>
                  <a:pt x="37795" y="360"/>
                </a:lnTo>
                <a:lnTo>
                  <a:pt x="37709" y="360"/>
                </a:lnTo>
                <a:lnTo>
                  <a:pt x="37752" y="270"/>
                </a:lnTo>
                <a:lnTo>
                  <a:pt x="37752" y="270"/>
                </a:lnTo>
                <a:lnTo>
                  <a:pt x="36592" y="360"/>
                </a:lnTo>
                <a:lnTo>
                  <a:pt x="37151" y="180"/>
                </a:lnTo>
                <a:lnTo>
                  <a:pt x="35561" y="180"/>
                </a:lnTo>
                <a:lnTo>
                  <a:pt x="35690" y="360"/>
                </a:lnTo>
                <a:lnTo>
                  <a:pt x="34746" y="180"/>
                </a:lnTo>
                <a:lnTo>
                  <a:pt x="35003" y="360"/>
                </a:lnTo>
                <a:lnTo>
                  <a:pt x="35003" y="360"/>
                </a:lnTo>
                <a:lnTo>
                  <a:pt x="34058" y="180"/>
                </a:lnTo>
                <a:close/>
                <a:moveTo>
                  <a:pt x="26413" y="4327"/>
                </a:moveTo>
                <a:lnTo>
                  <a:pt x="26542" y="4417"/>
                </a:lnTo>
                <a:lnTo>
                  <a:pt x="26542" y="4327"/>
                </a:lnTo>
                <a:close/>
                <a:moveTo>
                  <a:pt x="23192" y="3516"/>
                </a:moveTo>
                <a:lnTo>
                  <a:pt x="23235" y="3606"/>
                </a:lnTo>
                <a:lnTo>
                  <a:pt x="21130" y="4417"/>
                </a:lnTo>
                <a:lnTo>
                  <a:pt x="21217" y="4417"/>
                </a:lnTo>
                <a:lnTo>
                  <a:pt x="21130" y="4598"/>
                </a:lnTo>
                <a:lnTo>
                  <a:pt x="21130" y="4598"/>
                </a:lnTo>
                <a:lnTo>
                  <a:pt x="21646" y="4417"/>
                </a:lnTo>
                <a:lnTo>
                  <a:pt x="21603" y="4688"/>
                </a:lnTo>
                <a:lnTo>
                  <a:pt x="22720" y="3966"/>
                </a:lnTo>
                <a:lnTo>
                  <a:pt x="22505" y="4327"/>
                </a:lnTo>
                <a:lnTo>
                  <a:pt x="22505" y="4327"/>
                </a:lnTo>
                <a:lnTo>
                  <a:pt x="23535" y="3606"/>
                </a:lnTo>
                <a:lnTo>
                  <a:pt x="23192" y="3516"/>
                </a:lnTo>
                <a:close/>
                <a:moveTo>
                  <a:pt x="27616" y="4147"/>
                </a:moveTo>
                <a:lnTo>
                  <a:pt x="26800" y="4237"/>
                </a:lnTo>
                <a:lnTo>
                  <a:pt x="26971" y="4327"/>
                </a:lnTo>
                <a:lnTo>
                  <a:pt x="26843" y="4327"/>
                </a:lnTo>
                <a:lnTo>
                  <a:pt x="27015" y="4417"/>
                </a:lnTo>
                <a:lnTo>
                  <a:pt x="26886" y="4598"/>
                </a:lnTo>
                <a:lnTo>
                  <a:pt x="26542" y="4417"/>
                </a:lnTo>
                <a:lnTo>
                  <a:pt x="26413" y="4508"/>
                </a:lnTo>
                <a:lnTo>
                  <a:pt x="26456" y="4508"/>
                </a:lnTo>
                <a:lnTo>
                  <a:pt x="26499" y="4688"/>
                </a:lnTo>
                <a:lnTo>
                  <a:pt x="26499" y="4688"/>
                </a:lnTo>
                <a:lnTo>
                  <a:pt x="26242" y="4598"/>
                </a:lnTo>
                <a:lnTo>
                  <a:pt x="25984" y="4777"/>
                </a:lnTo>
                <a:lnTo>
                  <a:pt x="26929" y="4777"/>
                </a:lnTo>
                <a:lnTo>
                  <a:pt x="26413" y="4958"/>
                </a:lnTo>
                <a:lnTo>
                  <a:pt x="26499" y="5048"/>
                </a:lnTo>
                <a:lnTo>
                  <a:pt x="26456" y="5229"/>
                </a:lnTo>
                <a:lnTo>
                  <a:pt x="26456" y="5229"/>
                </a:lnTo>
                <a:lnTo>
                  <a:pt x="27358" y="4777"/>
                </a:lnTo>
                <a:lnTo>
                  <a:pt x="27272" y="4688"/>
                </a:lnTo>
                <a:lnTo>
                  <a:pt x="27616" y="4147"/>
                </a:lnTo>
                <a:close/>
                <a:moveTo>
                  <a:pt x="87831" y="4417"/>
                </a:moveTo>
                <a:lnTo>
                  <a:pt x="87960" y="4777"/>
                </a:lnTo>
                <a:lnTo>
                  <a:pt x="86971" y="4598"/>
                </a:lnTo>
                <a:lnTo>
                  <a:pt x="87100" y="4688"/>
                </a:lnTo>
                <a:lnTo>
                  <a:pt x="87015" y="4688"/>
                </a:lnTo>
                <a:lnTo>
                  <a:pt x="87229" y="4958"/>
                </a:lnTo>
                <a:lnTo>
                  <a:pt x="87143" y="4958"/>
                </a:lnTo>
                <a:lnTo>
                  <a:pt x="88904" y="5229"/>
                </a:lnTo>
                <a:lnTo>
                  <a:pt x="88260" y="4777"/>
                </a:lnTo>
                <a:lnTo>
                  <a:pt x="88260" y="4777"/>
                </a:lnTo>
                <a:lnTo>
                  <a:pt x="89205" y="5048"/>
                </a:lnTo>
                <a:lnTo>
                  <a:pt x="89162" y="4868"/>
                </a:lnTo>
                <a:lnTo>
                  <a:pt x="87831" y="4417"/>
                </a:lnTo>
                <a:close/>
                <a:moveTo>
                  <a:pt x="27358" y="5229"/>
                </a:moveTo>
                <a:lnTo>
                  <a:pt x="27702" y="5499"/>
                </a:lnTo>
                <a:lnTo>
                  <a:pt x="28131" y="5229"/>
                </a:lnTo>
                <a:close/>
                <a:moveTo>
                  <a:pt x="24996" y="3966"/>
                </a:moveTo>
                <a:lnTo>
                  <a:pt x="24438" y="4237"/>
                </a:lnTo>
                <a:lnTo>
                  <a:pt x="24480" y="4417"/>
                </a:lnTo>
                <a:lnTo>
                  <a:pt x="24309" y="4598"/>
                </a:lnTo>
                <a:lnTo>
                  <a:pt x="24438" y="4777"/>
                </a:lnTo>
                <a:lnTo>
                  <a:pt x="23708" y="4598"/>
                </a:lnTo>
                <a:lnTo>
                  <a:pt x="23793" y="4598"/>
                </a:lnTo>
                <a:lnTo>
                  <a:pt x="23407" y="4327"/>
                </a:lnTo>
                <a:lnTo>
                  <a:pt x="23450" y="4237"/>
                </a:lnTo>
                <a:lnTo>
                  <a:pt x="22977" y="4327"/>
                </a:lnTo>
                <a:lnTo>
                  <a:pt x="23192" y="4417"/>
                </a:lnTo>
                <a:lnTo>
                  <a:pt x="22591" y="4598"/>
                </a:lnTo>
                <a:lnTo>
                  <a:pt x="23020" y="4598"/>
                </a:lnTo>
                <a:lnTo>
                  <a:pt x="22333" y="4777"/>
                </a:lnTo>
                <a:lnTo>
                  <a:pt x="22891" y="4688"/>
                </a:lnTo>
                <a:lnTo>
                  <a:pt x="22032" y="5048"/>
                </a:lnTo>
                <a:lnTo>
                  <a:pt x="22419" y="5229"/>
                </a:lnTo>
                <a:lnTo>
                  <a:pt x="22548" y="5139"/>
                </a:lnTo>
                <a:lnTo>
                  <a:pt x="22634" y="5229"/>
                </a:lnTo>
                <a:lnTo>
                  <a:pt x="22806" y="5139"/>
                </a:lnTo>
                <a:lnTo>
                  <a:pt x="22848" y="5048"/>
                </a:lnTo>
                <a:lnTo>
                  <a:pt x="23192" y="4958"/>
                </a:lnTo>
                <a:lnTo>
                  <a:pt x="22935" y="5139"/>
                </a:lnTo>
                <a:lnTo>
                  <a:pt x="23708" y="5048"/>
                </a:lnTo>
                <a:lnTo>
                  <a:pt x="23708" y="5048"/>
                </a:lnTo>
                <a:lnTo>
                  <a:pt x="22720" y="5409"/>
                </a:lnTo>
                <a:lnTo>
                  <a:pt x="22720" y="5589"/>
                </a:lnTo>
                <a:lnTo>
                  <a:pt x="24266" y="5229"/>
                </a:lnTo>
                <a:lnTo>
                  <a:pt x="24223" y="5229"/>
                </a:lnTo>
                <a:lnTo>
                  <a:pt x="25039" y="5048"/>
                </a:lnTo>
                <a:lnTo>
                  <a:pt x="25382" y="4508"/>
                </a:lnTo>
                <a:lnTo>
                  <a:pt x="24738" y="4688"/>
                </a:lnTo>
                <a:lnTo>
                  <a:pt x="24867" y="4508"/>
                </a:lnTo>
                <a:lnTo>
                  <a:pt x="24738" y="4508"/>
                </a:lnTo>
                <a:lnTo>
                  <a:pt x="24996" y="3966"/>
                </a:lnTo>
                <a:close/>
                <a:moveTo>
                  <a:pt x="29420" y="4147"/>
                </a:moveTo>
                <a:lnTo>
                  <a:pt x="28692" y="4232"/>
                </a:lnTo>
                <a:lnTo>
                  <a:pt x="28692" y="4232"/>
                </a:lnTo>
                <a:lnTo>
                  <a:pt x="28732" y="4237"/>
                </a:lnTo>
                <a:lnTo>
                  <a:pt x="28732" y="4688"/>
                </a:lnTo>
                <a:lnTo>
                  <a:pt x="28518" y="4958"/>
                </a:lnTo>
                <a:lnTo>
                  <a:pt x="28475" y="5139"/>
                </a:lnTo>
                <a:lnTo>
                  <a:pt x="28732" y="5319"/>
                </a:lnTo>
                <a:lnTo>
                  <a:pt x="28689" y="5409"/>
                </a:lnTo>
                <a:lnTo>
                  <a:pt x="29377" y="5409"/>
                </a:lnTo>
                <a:lnTo>
                  <a:pt x="29248" y="5589"/>
                </a:lnTo>
                <a:lnTo>
                  <a:pt x="31739" y="5319"/>
                </a:lnTo>
                <a:lnTo>
                  <a:pt x="31524" y="5229"/>
                </a:lnTo>
                <a:lnTo>
                  <a:pt x="31739" y="4868"/>
                </a:lnTo>
                <a:lnTo>
                  <a:pt x="31481" y="4777"/>
                </a:lnTo>
                <a:lnTo>
                  <a:pt x="31524" y="4688"/>
                </a:lnTo>
                <a:lnTo>
                  <a:pt x="30193" y="4868"/>
                </a:lnTo>
                <a:lnTo>
                  <a:pt x="30236" y="4958"/>
                </a:lnTo>
                <a:lnTo>
                  <a:pt x="29505" y="4777"/>
                </a:lnTo>
                <a:lnTo>
                  <a:pt x="29463" y="4868"/>
                </a:lnTo>
                <a:lnTo>
                  <a:pt x="29291" y="4868"/>
                </a:lnTo>
                <a:lnTo>
                  <a:pt x="29505" y="4688"/>
                </a:lnTo>
                <a:lnTo>
                  <a:pt x="29076" y="4327"/>
                </a:lnTo>
                <a:lnTo>
                  <a:pt x="29634" y="4327"/>
                </a:lnTo>
                <a:lnTo>
                  <a:pt x="29162" y="4237"/>
                </a:lnTo>
                <a:lnTo>
                  <a:pt x="29420" y="4147"/>
                </a:lnTo>
                <a:close/>
                <a:moveTo>
                  <a:pt x="69405" y="4147"/>
                </a:moveTo>
                <a:lnTo>
                  <a:pt x="67516" y="4327"/>
                </a:lnTo>
                <a:lnTo>
                  <a:pt x="67559" y="4417"/>
                </a:lnTo>
                <a:lnTo>
                  <a:pt x="67344" y="4508"/>
                </a:lnTo>
                <a:lnTo>
                  <a:pt x="66914" y="4777"/>
                </a:lnTo>
                <a:lnTo>
                  <a:pt x="66657" y="4958"/>
                </a:lnTo>
                <a:lnTo>
                  <a:pt x="66700" y="5048"/>
                </a:lnTo>
                <a:lnTo>
                  <a:pt x="66442" y="5139"/>
                </a:lnTo>
                <a:lnTo>
                  <a:pt x="66657" y="5229"/>
                </a:lnTo>
                <a:lnTo>
                  <a:pt x="66485" y="5499"/>
                </a:lnTo>
                <a:lnTo>
                  <a:pt x="66657" y="5589"/>
                </a:lnTo>
                <a:lnTo>
                  <a:pt x="66485" y="5679"/>
                </a:lnTo>
                <a:lnTo>
                  <a:pt x="66399" y="5860"/>
                </a:lnTo>
                <a:lnTo>
                  <a:pt x="66184" y="6131"/>
                </a:lnTo>
                <a:lnTo>
                  <a:pt x="66399" y="6400"/>
                </a:lnTo>
                <a:lnTo>
                  <a:pt x="67215" y="6221"/>
                </a:lnTo>
                <a:lnTo>
                  <a:pt x="67086" y="6040"/>
                </a:lnTo>
                <a:lnTo>
                  <a:pt x="67258" y="5589"/>
                </a:lnTo>
                <a:lnTo>
                  <a:pt x="67559" y="5499"/>
                </a:lnTo>
                <a:lnTo>
                  <a:pt x="67559" y="5409"/>
                </a:lnTo>
                <a:lnTo>
                  <a:pt x="67687" y="5319"/>
                </a:lnTo>
                <a:lnTo>
                  <a:pt x="67601" y="5229"/>
                </a:lnTo>
                <a:lnTo>
                  <a:pt x="69405" y="4147"/>
                </a:lnTo>
                <a:close/>
                <a:moveTo>
                  <a:pt x="89076" y="6040"/>
                </a:moveTo>
                <a:lnTo>
                  <a:pt x="88818" y="6400"/>
                </a:lnTo>
                <a:lnTo>
                  <a:pt x="89892" y="6491"/>
                </a:lnTo>
                <a:lnTo>
                  <a:pt x="89076" y="6040"/>
                </a:lnTo>
                <a:close/>
                <a:moveTo>
                  <a:pt x="74731" y="6310"/>
                </a:moveTo>
                <a:lnTo>
                  <a:pt x="74989" y="6581"/>
                </a:lnTo>
                <a:lnTo>
                  <a:pt x="74688" y="6400"/>
                </a:lnTo>
                <a:lnTo>
                  <a:pt x="74731" y="6310"/>
                </a:lnTo>
                <a:close/>
                <a:moveTo>
                  <a:pt x="24609" y="6131"/>
                </a:moveTo>
                <a:lnTo>
                  <a:pt x="24094" y="6310"/>
                </a:lnTo>
                <a:lnTo>
                  <a:pt x="24266" y="6671"/>
                </a:lnTo>
                <a:lnTo>
                  <a:pt x="24609" y="6400"/>
                </a:lnTo>
                <a:lnTo>
                  <a:pt x="24609" y="6131"/>
                </a:lnTo>
                <a:close/>
                <a:moveTo>
                  <a:pt x="45483" y="6671"/>
                </a:moveTo>
                <a:lnTo>
                  <a:pt x="45442" y="6688"/>
                </a:lnTo>
                <a:lnTo>
                  <a:pt x="45442" y="6688"/>
                </a:lnTo>
                <a:lnTo>
                  <a:pt x="45514" y="6702"/>
                </a:lnTo>
                <a:lnTo>
                  <a:pt x="45514" y="6702"/>
                </a:lnTo>
                <a:lnTo>
                  <a:pt x="45483" y="6671"/>
                </a:lnTo>
                <a:close/>
                <a:moveTo>
                  <a:pt x="30923" y="6310"/>
                </a:moveTo>
                <a:lnTo>
                  <a:pt x="31352" y="6761"/>
                </a:lnTo>
                <a:lnTo>
                  <a:pt x="31997" y="6761"/>
                </a:lnTo>
                <a:lnTo>
                  <a:pt x="31997" y="6581"/>
                </a:lnTo>
                <a:lnTo>
                  <a:pt x="31911" y="6400"/>
                </a:lnTo>
                <a:lnTo>
                  <a:pt x="30923" y="6310"/>
                </a:lnTo>
                <a:close/>
                <a:moveTo>
                  <a:pt x="45514" y="6702"/>
                </a:moveTo>
                <a:lnTo>
                  <a:pt x="46127" y="7302"/>
                </a:lnTo>
                <a:lnTo>
                  <a:pt x="46299" y="6852"/>
                </a:lnTo>
                <a:lnTo>
                  <a:pt x="45514" y="6702"/>
                </a:lnTo>
                <a:close/>
                <a:moveTo>
                  <a:pt x="28561" y="6040"/>
                </a:moveTo>
                <a:lnTo>
                  <a:pt x="26971" y="6491"/>
                </a:lnTo>
                <a:lnTo>
                  <a:pt x="26671" y="7392"/>
                </a:lnTo>
                <a:lnTo>
                  <a:pt x="26671" y="7392"/>
                </a:lnTo>
                <a:lnTo>
                  <a:pt x="27100" y="7212"/>
                </a:lnTo>
                <a:lnTo>
                  <a:pt x="27186" y="6852"/>
                </a:lnTo>
                <a:lnTo>
                  <a:pt x="27444" y="6852"/>
                </a:lnTo>
                <a:lnTo>
                  <a:pt x="28561" y="6040"/>
                </a:lnTo>
                <a:close/>
                <a:moveTo>
                  <a:pt x="91009" y="7212"/>
                </a:moveTo>
                <a:lnTo>
                  <a:pt x="91223" y="7483"/>
                </a:lnTo>
                <a:lnTo>
                  <a:pt x="91267" y="7212"/>
                </a:lnTo>
                <a:close/>
                <a:moveTo>
                  <a:pt x="26070" y="6040"/>
                </a:moveTo>
                <a:lnTo>
                  <a:pt x="25554" y="6310"/>
                </a:lnTo>
                <a:lnTo>
                  <a:pt x="25855" y="6491"/>
                </a:lnTo>
                <a:lnTo>
                  <a:pt x="25640" y="6581"/>
                </a:lnTo>
                <a:lnTo>
                  <a:pt x="25640" y="6671"/>
                </a:lnTo>
                <a:lnTo>
                  <a:pt x="25340" y="6852"/>
                </a:lnTo>
                <a:lnTo>
                  <a:pt x="25211" y="6581"/>
                </a:lnTo>
                <a:lnTo>
                  <a:pt x="24953" y="6852"/>
                </a:lnTo>
                <a:lnTo>
                  <a:pt x="25082" y="7212"/>
                </a:lnTo>
                <a:lnTo>
                  <a:pt x="25253" y="7302"/>
                </a:lnTo>
                <a:lnTo>
                  <a:pt x="25382" y="7843"/>
                </a:lnTo>
                <a:lnTo>
                  <a:pt x="25683" y="7843"/>
                </a:lnTo>
                <a:lnTo>
                  <a:pt x="25769" y="7483"/>
                </a:lnTo>
                <a:lnTo>
                  <a:pt x="26113" y="7573"/>
                </a:lnTo>
                <a:lnTo>
                  <a:pt x="26542" y="6852"/>
                </a:lnTo>
                <a:lnTo>
                  <a:pt x="26370" y="6942"/>
                </a:lnTo>
                <a:lnTo>
                  <a:pt x="26370" y="6761"/>
                </a:lnTo>
                <a:lnTo>
                  <a:pt x="26413" y="6761"/>
                </a:lnTo>
                <a:lnTo>
                  <a:pt x="26113" y="6671"/>
                </a:lnTo>
                <a:lnTo>
                  <a:pt x="26628" y="6400"/>
                </a:lnTo>
                <a:lnTo>
                  <a:pt x="26542" y="6310"/>
                </a:lnTo>
                <a:lnTo>
                  <a:pt x="26671" y="6040"/>
                </a:lnTo>
                <a:close/>
                <a:moveTo>
                  <a:pt x="19842" y="5679"/>
                </a:moveTo>
                <a:lnTo>
                  <a:pt x="19799" y="6040"/>
                </a:lnTo>
                <a:lnTo>
                  <a:pt x="18468" y="7392"/>
                </a:lnTo>
                <a:lnTo>
                  <a:pt x="18596" y="7392"/>
                </a:lnTo>
                <a:lnTo>
                  <a:pt x="18854" y="7663"/>
                </a:lnTo>
                <a:lnTo>
                  <a:pt x="18811" y="8023"/>
                </a:lnTo>
                <a:lnTo>
                  <a:pt x="18811" y="8023"/>
                </a:lnTo>
                <a:lnTo>
                  <a:pt x="21818" y="6310"/>
                </a:lnTo>
                <a:lnTo>
                  <a:pt x="21646" y="5769"/>
                </a:lnTo>
                <a:lnTo>
                  <a:pt x="21130" y="5950"/>
                </a:lnTo>
                <a:lnTo>
                  <a:pt x="21173" y="5769"/>
                </a:lnTo>
                <a:lnTo>
                  <a:pt x="21001" y="5860"/>
                </a:lnTo>
                <a:lnTo>
                  <a:pt x="21088" y="5769"/>
                </a:lnTo>
                <a:lnTo>
                  <a:pt x="19842" y="5679"/>
                </a:lnTo>
                <a:close/>
                <a:moveTo>
                  <a:pt x="66614" y="6400"/>
                </a:moveTo>
                <a:lnTo>
                  <a:pt x="66184" y="6942"/>
                </a:lnTo>
                <a:lnTo>
                  <a:pt x="66141" y="7212"/>
                </a:lnTo>
                <a:lnTo>
                  <a:pt x="65927" y="7302"/>
                </a:lnTo>
                <a:lnTo>
                  <a:pt x="66785" y="8023"/>
                </a:lnTo>
                <a:lnTo>
                  <a:pt x="66700" y="8023"/>
                </a:lnTo>
                <a:lnTo>
                  <a:pt x="66700" y="8114"/>
                </a:lnTo>
                <a:lnTo>
                  <a:pt x="66657" y="8114"/>
                </a:lnTo>
                <a:lnTo>
                  <a:pt x="66657" y="8204"/>
                </a:lnTo>
                <a:lnTo>
                  <a:pt x="66614" y="8204"/>
                </a:lnTo>
                <a:lnTo>
                  <a:pt x="67516" y="8475"/>
                </a:lnTo>
                <a:lnTo>
                  <a:pt x="67516" y="8475"/>
                </a:lnTo>
                <a:lnTo>
                  <a:pt x="67430" y="8384"/>
                </a:lnTo>
                <a:lnTo>
                  <a:pt x="67816" y="8384"/>
                </a:lnTo>
                <a:lnTo>
                  <a:pt x="66872" y="7122"/>
                </a:lnTo>
                <a:lnTo>
                  <a:pt x="66914" y="6852"/>
                </a:lnTo>
                <a:lnTo>
                  <a:pt x="67000" y="6761"/>
                </a:lnTo>
                <a:lnTo>
                  <a:pt x="67000" y="6581"/>
                </a:lnTo>
                <a:lnTo>
                  <a:pt x="66614" y="6400"/>
                </a:lnTo>
                <a:close/>
                <a:moveTo>
                  <a:pt x="7945" y="8654"/>
                </a:moveTo>
                <a:lnTo>
                  <a:pt x="7773" y="8744"/>
                </a:lnTo>
                <a:lnTo>
                  <a:pt x="7773" y="8744"/>
                </a:lnTo>
                <a:lnTo>
                  <a:pt x="7826" y="8728"/>
                </a:lnTo>
                <a:lnTo>
                  <a:pt x="7826" y="8728"/>
                </a:lnTo>
                <a:lnTo>
                  <a:pt x="7945" y="8654"/>
                </a:lnTo>
                <a:close/>
                <a:moveTo>
                  <a:pt x="57680" y="8925"/>
                </a:moveTo>
                <a:lnTo>
                  <a:pt x="57680" y="8925"/>
                </a:lnTo>
                <a:lnTo>
                  <a:pt x="57680" y="8925"/>
                </a:lnTo>
                <a:close/>
                <a:moveTo>
                  <a:pt x="37365" y="8654"/>
                </a:moveTo>
                <a:lnTo>
                  <a:pt x="37236" y="8925"/>
                </a:lnTo>
                <a:lnTo>
                  <a:pt x="37151" y="8925"/>
                </a:lnTo>
                <a:lnTo>
                  <a:pt x="37108" y="9196"/>
                </a:lnTo>
                <a:lnTo>
                  <a:pt x="37322" y="9286"/>
                </a:lnTo>
                <a:lnTo>
                  <a:pt x="37193" y="9376"/>
                </a:lnTo>
                <a:lnTo>
                  <a:pt x="37580" y="9376"/>
                </a:lnTo>
                <a:lnTo>
                  <a:pt x="37795" y="9015"/>
                </a:lnTo>
                <a:lnTo>
                  <a:pt x="37365" y="8654"/>
                </a:lnTo>
                <a:close/>
                <a:moveTo>
                  <a:pt x="22032" y="6400"/>
                </a:moveTo>
                <a:lnTo>
                  <a:pt x="20228" y="7573"/>
                </a:lnTo>
                <a:lnTo>
                  <a:pt x="20486" y="7663"/>
                </a:lnTo>
                <a:lnTo>
                  <a:pt x="20314" y="7843"/>
                </a:lnTo>
                <a:lnTo>
                  <a:pt x="21088" y="7753"/>
                </a:lnTo>
                <a:lnTo>
                  <a:pt x="21088" y="7753"/>
                </a:lnTo>
                <a:lnTo>
                  <a:pt x="20873" y="7843"/>
                </a:lnTo>
                <a:lnTo>
                  <a:pt x="20916" y="7843"/>
                </a:lnTo>
                <a:lnTo>
                  <a:pt x="20057" y="8204"/>
                </a:lnTo>
                <a:lnTo>
                  <a:pt x="21646" y="8654"/>
                </a:lnTo>
                <a:lnTo>
                  <a:pt x="20272" y="8744"/>
                </a:lnTo>
                <a:lnTo>
                  <a:pt x="19971" y="9286"/>
                </a:lnTo>
                <a:lnTo>
                  <a:pt x="20658" y="9466"/>
                </a:lnTo>
                <a:lnTo>
                  <a:pt x="20572" y="10007"/>
                </a:lnTo>
                <a:lnTo>
                  <a:pt x="22720" y="9286"/>
                </a:lnTo>
                <a:lnTo>
                  <a:pt x="22720" y="9466"/>
                </a:lnTo>
                <a:lnTo>
                  <a:pt x="23020" y="9556"/>
                </a:lnTo>
                <a:lnTo>
                  <a:pt x="22935" y="9646"/>
                </a:lnTo>
                <a:lnTo>
                  <a:pt x="23579" y="9736"/>
                </a:lnTo>
                <a:lnTo>
                  <a:pt x="24008" y="9286"/>
                </a:lnTo>
                <a:lnTo>
                  <a:pt x="23622" y="9466"/>
                </a:lnTo>
                <a:lnTo>
                  <a:pt x="23708" y="9286"/>
                </a:lnTo>
                <a:lnTo>
                  <a:pt x="23664" y="9196"/>
                </a:lnTo>
                <a:lnTo>
                  <a:pt x="24480" y="8835"/>
                </a:lnTo>
                <a:lnTo>
                  <a:pt x="24352" y="8744"/>
                </a:lnTo>
                <a:lnTo>
                  <a:pt x="24352" y="8654"/>
                </a:lnTo>
                <a:lnTo>
                  <a:pt x="23879" y="8294"/>
                </a:lnTo>
                <a:lnTo>
                  <a:pt x="24223" y="6761"/>
                </a:lnTo>
                <a:lnTo>
                  <a:pt x="23708" y="6491"/>
                </a:lnTo>
                <a:lnTo>
                  <a:pt x="23407" y="7483"/>
                </a:lnTo>
                <a:lnTo>
                  <a:pt x="23106" y="7663"/>
                </a:lnTo>
                <a:lnTo>
                  <a:pt x="23106" y="7663"/>
                </a:lnTo>
                <a:lnTo>
                  <a:pt x="23192" y="6942"/>
                </a:lnTo>
                <a:lnTo>
                  <a:pt x="22935" y="6852"/>
                </a:lnTo>
                <a:lnTo>
                  <a:pt x="22505" y="7122"/>
                </a:lnTo>
                <a:lnTo>
                  <a:pt x="22548" y="7032"/>
                </a:lnTo>
                <a:lnTo>
                  <a:pt x="22333" y="7122"/>
                </a:lnTo>
                <a:lnTo>
                  <a:pt x="22333" y="7122"/>
                </a:lnTo>
                <a:lnTo>
                  <a:pt x="22634" y="6852"/>
                </a:lnTo>
                <a:lnTo>
                  <a:pt x="21732" y="6942"/>
                </a:lnTo>
                <a:lnTo>
                  <a:pt x="22032" y="6400"/>
                </a:lnTo>
                <a:close/>
                <a:moveTo>
                  <a:pt x="25340" y="9106"/>
                </a:moveTo>
                <a:lnTo>
                  <a:pt x="24609" y="9556"/>
                </a:lnTo>
                <a:lnTo>
                  <a:pt x="24824" y="9827"/>
                </a:lnTo>
                <a:lnTo>
                  <a:pt x="25253" y="10007"/>
                </a:lnTo>
                <a:lnTo>
                  <a:pt x="25683" y="9736"/>
                </a:lnTo>
                <a:lnTo>
                  <a:pt x="25297" y="9196"/>
                </a:lnTo>
                <a:lnTo>
                  <a:pt x="25340" y="9106"/>
                </a:lnTo>
                <a:close/>
                <a:moveTo>
                  <a:pt x="73571" y="9917"/>
                </a:moveTo>
                <a:lnTo>
                  <a:pt x="73958" y="10187"/>
                </a:lnTo>
                <a:lnTo>
                  <a:pt x="73958" y="10638"/>
                </a:lnTo>
                <a:lnTo>
                  <a:pt x="74387" y="10728"/>
                </a:lnTo>
                <a:lnTo>
                  <a:pt x="74387" y="10728"/>
                </a:lnTo>
                <a:lnTo>
                  <a:pt x="73915" y="10638"/>
                </a:lnTo>
                <a:lnTo>
                  <a:pt x="73571" y="9917"/>
                </a:lnTo>
                <a:close/>
                <a:moveTo>
                  <a:pt x="30665" y="10187"/>
                </a:moveTo>
                <a:lnTo>
                  <a:pt x="30365" y="10909"/>
                </a:lnTo>
                <a:lnTo>
                  <a:pt x="30837" y="10909"/>
                </a:lnTo>
                <a:lnTo>
                  <a:pt x="31138" y="10277"/>
                </a:lnTo>
                <a:lnTo>
                  <a:pt x="30665" y="10187"/>
                </a:lnTo>
                <a:close/>
                <a:moveTo>
                  <a:pt x="45526" y="11720"/>
                </a:moveTo>
                <a:lnTo>
                  <a:pt x="45655" y="11810"/>
                </a:lnTo>
                <a:lnTo>
                  <a:pt x="45697" y="11810"/>
                </a:lnTo>
                <a:lnTo>
                  <a:pt x="45526" y="11720"/>
                </a:lnTo>
                <a:close/>
                <a:moveTo>
                  <a:pt x="3865" y="12171"/>
                </a:moveTo>
                <a:lnTo>
                  <a:pt x="3822" y="12261"/>
                </a:lnTo>
                <a:lnTo>
                  <a:pt x="3865" y="12261"/>
                </a:lnTo>
                <a:lnTo>
                  <a:pt x="3865" y="12171"/>
                </a:lnTo>
                <a:close/>
                <a:moveTo>
                  <a:pt x="2276" y="9736"/>
                </a:moveTo>
                <a:lnTo>
                  <a:pt x="0" y="12711"/>
                </a:lnTo>
                <a:lnTo>
                  <a:pt x="214" y="12621"/>
                </a:lnTo>
                <a:lnTo>
                  <a:pt x="515" y="12261"/>
                </a:lnTo>
                <a:lnTo>
                  <a:pt x="515" y="12081"/>
                </a:lnTo>
                <a:lnTo>
                  <a:pt x="730" y="11810"/>
                </a:lnTo>
                <a:lnTo>
                  <a:pt x="687" y="11900"/>
                </a:lnTo>
                <a:lnTo>
                  <a:pt x="987" y="11720"/>
                </a:lnTo>
                <a:lnTo>
                  <a:pt x="902" y="11810"/>
                </a:lnTo>
                <a:lnTo>
                  <a:pt x="1159" y="11630"/>
                </a:lnTo>
                <a:lnTo>
                  <a:pt x="1159" y="11630"/>
                </a:lnTo>
                <a:lnTo>
                  <a:pt x="687" y="12351"/>
                </a:lnTo>
                <a:lnTo>
                  <a:pt x="1374" y="12442"/>
                </a:lnTo>
                <a:lnTo>
                  <a:pt x="1288" y="12892"/>
                </a:lnTo>
                <a:lnTo>
                  <a:pt x="1417" y="13253"/>
                </a:lnTo>
                <a:lnTo>
                  <a:pt x="1675" y="13163"/>
                </a:lnTo>
                <a:lnTo>
                  <a:pt x="1546" y="13343"/>
                </a:lnTo>
                <a:lnTo>
                  <a:pt x="1803" y="13163"/>
                </a:lnTo>
                <a:lnTo>
                  <a:pt x="1760" y="13253"/>
                </a:lnTo>
                <a:lnTo>
                  <a:pt x="1760" y="13253"/>
                </a:lnTo>
                <a:lnTo>
                  <a:pt x="1932" y="12982"/>
                </a:lnTo>
                <a:lnTo>
                  <a:pt x="1889" y="12892"/>
                </a:lnTo>
                <a:lnTo>
                  <a:pt x="2319" y="12621"/>
                </a:lnTo>
                <a:lnTo>
                  <a:pt x="2233" y="12621"/>
                </a:lnTo>
                <a:lnTo>
                  <a:pt x="2448" y="12442"/>
                </a:lnTo>
                <a:lnTo>
                  <a:pt x="2405" y="12442"/>
                </a:lnTo>
                <a:lnTo>
                  <a:pt x="2405" y="12261"/>
                </a:lnTo>
                <a:lnTo>
                  <a:pt x="2576" y="12351"/>
                </a:lnTo>
                <a:lnTo>
                  <a:pt x="2834" y="12351"/>
                </a:lnTo>
                <a:lnTo>
                  <a:pt x="2877" y="12171"/>
                </a:lnTo>
                <a:lnTo>
                  <a:pt x="3006" y="12261"/>
                </a:lnTo>
                <a:lnTo>
                  <a:pt x="3521" y="11900"/>
                </a:lnTo>
                <a:lnTo>
                  <a:pt x="3393" y="11810"/>
                </a:lnTo>
                <a:lnTo>
                  <a:pt x="3349" y="11810"/>
                </a:lnTo>
                <a:lnTo>
                  <a:pt x="3393" y="11630"/>
                </a:lnTo>
                <a:lnTo>
                  <a:pt x="3393" y="11359"/>
                </a:lnTo>
                <a:lnTo>
                  <a:pt x="3092" y="11179"/>
                </a:lnTo>
                <a:lnTo>
                  <a:pt x="3092" y="11179"/>
                </a:lnTo>
                <a:lnTo>
                  <a:pt x="3178" y="11269"/>
                </a:lnTo>
                <a:lnTo>
                  <a:pt x="2877" y="11359"/>
                </a:lnTo>
                <a:lnTo>
                  <a:pt x="3049" y="11179"/>
                </a:lnTo>
                <a:lnTo>
                  <a:pt x="2662" y="11179"/>
                </a:lnTo>
                <a:lnTo>
                  <a:pt x="2533" y="11450"/>
                </a:lnTo>
                <a:lnTo>
                  <a:pt x="2533" y="11630"/>
                </a:lnTo>
                <a:lnTo>
                  <a:pt x="2362" y="11810"/>
                </a:lnTo>
                <a:lnTo>
                  <a:pt x="2362" y="11810"/>
                </a:lnTo>
                <a:lnTo>
                  <a:pt x="2491" y="11630"/>
                </a:lnTo>
                <a:lnTo>
                  <a:pt x="2319" y="11720"/>
                </a:lnTo>
                <a:lnTo>
                  <a:pt x="2319" y="11540"/>
                </a:lnTo>
                <a:lnTo>
                  <a:pt x="2748" y="10909"/>
                </a:lnTo>
                <a:lnTo>
                  <a:pt x="2576" y="10909"/>
                </a:lnTo>
                <a:lnTo>
                  <a:pt x="2791" y="10638"/>
                </a:lnTo>
                <a:lnTo>
                  <a:pt x="2448" y="10277"/>
                </a:lnTo>
                <a:lnTo>
                  <a:pt x="2491" y="10187"/>
                </a:lnTo>
                <a:lnTo>
                  <a:pt x="2405" y="10007"/>
                </a:lnTo>
                <a:lnTo>
                  <a:pt x="2319" y="10187"/>
                </a:lnTo>
                <a:lnTo>
                  <a:pt x="2319" y="10007"/>
                </a:lnTo>
                <a:lnTo>
                  <a:pt x="2362" y="9917"/>
                </a:lnTo>
                <a:lnTo>
                  <a:pt x="2276" y="9736"/>
                </a:lnTo>
                <a:close/>
                <a:moveTo>
                  <a:pt x="47458" y="11630"/>
                </a:moveTo>
                <a:lnTo>
                  <a:pt x="47373" y="11810"/>
                </a:lnTo>
                <a:lnTo>
                  <a:pt x="47244" y="11810"/>
                </a:lnTo>
                <a:lnTo>
                  <a:pt x="47115" y="11990"/>
                </a:lnTo>
                <a:lnTo>
                  <a:pt x="46900" y="11900"/>
                </a:lnTo>
                <a:lnTo>
                  <a:pt x="46900" y="11900"/>
                </a:lnTo>
                <a:lnTo>
                  <a:pt x="46943" y="12171"/>
                </a:lnTo>
                <a:lnTo>
                  <a:pt x="46685" y="11900"/>
                </a:lnTo>
                <a:lnTo>
                  <a:pt x="46557" y="11900"/>
                </a:lnTo>
                <a:lnTo>
                  <a:pt x="46557" y="12171"/>
                </a:lnTo>
                <a:lnTo>
                  <a:pt x="46299" y="11990"/>
                </a:lnTo>
                <a:lnTo>
                  <a:pt x="46256" y="12351"/>
                </a:lnTo>
                <a:lnTo>
                  <a:pt x="46084" y="12351"/>
                </a:lnTo>
                <a:lnTo>
                  <a:pt x="46041" y="12532"/>
                </a:lnTo>
                <a:lnTo>
                  <a:pt x="45955" y="12442"/>
                </a:lnTo>
                <a:lnTo>
                  <a:pt x="45998" y="12351"/>
                </a:lnTo>
                <a:lnTo>
                  <a:pt x="45912" y="12171"/>
                </a:lnTo>
                <a:lnTo>
                  <a:pt x="45998" y="11990"/>
                </a:lnTo>
                <a:lnTo>
                  <a:pt x="45655" y="11810"/>
                </a:lnTo>
                <a:lnTo>
                  <a:pt x="45568" y="11810"/>
                </a:lnTo>
                <a:lnTo>
                  <a:pt x="45655" y="12081"/>
                </a:lnTo>
                <a:lnTo>
                  <a:pt x="45397" y="11900"/>
                </a:lnTo>
                <a:lnTo>
                  <a:pt x="45397" y="11900"/>
                </a:lnTo>
                <a:lnTo>
                  <a:pt x="45440" y="11990"/>
                </a:lnTo>
                <a:lnTo>
                  <a:pt x="45397" y="12081"/>
                </a:lnTo>
                <a:lnTo>
                  <a:pt x="45311" y="12081"/>
                </a:lnTo>
                <a:lnTo>
                  <a:pt x="45440" y="12171"/>
                </a:lnTo>
                <a:lnTo>
                  <a:pt x="45225" y="12171"/>
                </a:lnTo>
                <a:lnTo>
                  <a:pt x="45268" y="12351"/>
                </a:lnTo>
                <a:lnTo>
                  <a:pt x="45096" y="12351"/>
                </a:lnTo>
                <a:lnTo>
                  <a:pt x="45826" y="12442"/>
                </a:lnTo>
                <a:lnTo>
                  <a:pt x="45612" y="12621"/>
                </a:lnTo>
                <a:lnTo>
                  <a:pt x="45826" y="12621"/>
                </a:lnTo>
                <a:lnTo>
                  <a:pt x="45826" y="12711"/>
                </a:lnTo>
                <a:lnTo>
                  <a:pt x="45311" y="12802"/>
                </a:lnTo>
                <a:lnTo>
                  <a:pt x="45268" y="12982"/>
                </a:lnTo>
                <a:lnTo>
                  <a:pt x="45869" y="13073"/>
                </a:lnTo>
                <a:lnTo>
                  <a:pt x="45697" y="13343"/>
                </a:lnTo>
                <a:lnTo>
                  <a:pt x="45869" y="13253"/>
                </a:lnTo>
                <a:lnTo>
                  <a:pt x="45483" y="13523"/>
                </a:lnTo>
                <a:lnTo>
                  <a:pt x="45655" y="13703"/>
                </a:lnTo>
                <a:lnTo>
                  <a:pt x="45955" y="13613"/>
                </a:lnTo>
                <a:lnTo>
                  <a:pt x="46771" y="13974"/>
                </a:lnTo>
                <a:lnTo>
                  <a:pt x="48146" y="12892"/>
                </a:lnTo>
                <a:lnTo>
                  <a:pt x="48146" y="12532"/>
                </a:lnTo>
                <a:lnTo>
                  <a:pt x="47888" y="12171"/>
                </a:lnTo>
                <a:lnTo>
                  <a:pt x="47802" y="11900"/>
                </a:lnTo>
                <a:lnTo>
                  <a:pt x="47974" y="11720"/>
                </a:lnTo>
                <a:lnTo>
                  <a:pt x="47458" y="11630"/>
                </a:lnTo>
                <a:close/>
                <a:moveTo>
                  <a:pt x="27530" y="12081"/>
                </a:moveTo>
                <a:lnTo>
                  <a:pt x="26499" y="13884"/>
                </a:lnTo>
                <a:lnTo>
                  <a:pt x="26800" y="13884"/>
                </a:lnTo>
                <a:lnTo>
                  <a:pt x="26886" y="14244"/>
                </a:lnTo>
                <a:lnTo>
                  <a:pt x="27846" y="13544"/>
                </a:lnTo>
                <a:lnTo>
                  <a:pt x="27846" y="13544"/>
                </a:lnTo>
                <a:lnTo>
                  <a:pt x="28174" y="13974"/>
                </a:lnTo>
                <a:lnTo>
                  <a:pt x="28604" y="13703"/>
                </a:lnTo>
                <a:lnTo>
                  <a:pt x="28174" y="13613"/>
                </a:lnTo>
                <a:lnTo>
                  <a:pt x="28260" y="13073"/>
                </a:lnTo>
                <a:lnTo>
                  <a:pt x="27573" y="12351"/>
                </a:lnTo>
                <a:lnTo>
                  <a:pt x="27530" y="12081"/>
                </a:lnTo>
                <a:close/>
                <a:moveTo>
                  <a:pt x="54116" y="14786"/>
                </a:moveTo>
                <a:lnTo>
                  <a:pt x="53944" y="14876"/>
                </a:lnTo>
                <a:lnTo>
                  <a:pt x="53944" y="14876"/>
                </a:lnTo>
                <a:lnTo>
                  <a:pt x="54082" y="14813"/>
                </a:lnTo>
                <a:lnTo>
                  <a:pt x="54082" y="14813"/>
                </a:lnTo>
                <a:lnTo>
                  <a:pt x="54116" y="14786"/>
                </a:lnTo>
                <a:close/>
                <a:moveTo>
                  <a:pt x="30751" y="6131"/>
                </a:moveTo>
                <a:lnTo>
                  <a:pt x="29720" y="6491"/>
                </a:lnTo>
                <a:lnTo>
                  <a:pt x="29849" y="6761"/>
                </a:lnTo>
                <a:lnTo>
                  <a:pt x="29463" y="6852"/>
                </a:lnTo>
                <a:lnTo>
                  <a:pt x="29592" y="7122"/>
                </a:lnTo>
                <a:lnTo>
                  <a:pt x="29592" y="7392"/>
                </a:lnTo>
                <a:lnTo>
                  <a:pt x="29162" y="7392"/>
                </a:lnTo>
                <a:lnTo>
                  <a:pt x="29377" y="7663"/>
                </a:lnTo>
                <a:lnTo>
                  <a:pt x="29205" y="8114"/>
                </a:lnTo>
                <a:lnTo>
                  <a:pt x="28689" y="8114"/>
                </a:lnTo>
                <a:lnTo>
                  <a:pt x="29205" y="7843"/>
                </a:lnTo>
                <a:lnTo>
                  <a:pt x="29033" y="7483"/>
                </a:lnTo>
                <a:lnTo>
                  <a:pt x="29162" y="6852"/>
                </a:lnTo>
                <a:lnTo>
                  <a:pt x="29935" y="6131"/>
                </a:lnTo>
                <a:lnTo>
                  <a:pt x="29935" y="6131"/>
                </a:lnTo>
                <a:lnTo>
                  <a:pt x="28217" y="7302"/>
                </a:lnTo>
                <a:lnTo>
                  <a:pt x="28002" y="7843"/>
                </a:lnTo>
                <a:lnTo>
                  <a:pt x="28518" y="8114"/>
                </a:lnTo>
                <a:lnTo>
                  <a:pt x="27916" y="8114"/>
                </a:lnTo>
                <a:lnTo>
                  <a:pt x="28604" y="8565"/>
                </a:lnTo>
                <a:lnTo>
                  <a:pt x="28518" y="8744"/>
                </a:lnTo>
                <a:lnTo>
                  <a:pt x="29763" y="8925"/>
                </a:lnTo>
                <a:lnTo>
                  <a:pt x="29763" y="8835"/>
                </a:lnTo>
                <a:lnTo>
                  <a:pt x="30322" y="9015"/>
                </a:lnTo>
                <a:lnTo>
                  <a:pt x="30494" y="8565"/>
                </a:lnTo>
                <a:lnTo>
                  <a:pt x="30880" y="8744"/>
                </a:lnTo>
                <a:lnTo>
                  <a:pt x="30837" y="9015"/>
                </a:lnTo>
                <a:lnTo>
                  <a:pt x="31009" y="9106"/>
                </a:lnTo>
                <a:lnTo>
                  <a:pt x="30923" y="9196"/>
                </a:lnTo>
                <a:lnTo>
                  <a:pt x="31138" y="9106"/>
                </a:lnTo>
                <a:lnTo>
                  <a:pt x="31181" y="9466"/>
                </a:lnTo>
                <a:lnTo>
                  <a:pt x="30837" y="9827"/>
                </a:lnTo>
                <a:lnTo>
                  <a:pt x="31363" y="9669"/>
                </a:lnTo>
                <a:lnTo>
                  <a:pt x="31395" y="9736"/>
                </a:lnTo>
                <a:lnTo>
                  <a:pt x="31310" y="9827"/>
                </a:lnTo>
                <a:lnTo>
                  <a:pt x="31653" y="10187"/>
                </a:lnTo>
                <a:lnTo>
                  <a:pt x="31696" y="10819"/>
                </a:lnTo>
                <a:lnTo>
                  <a:pt x="30880" y="11810"/>
                </a:lnTo>
                <a:lnTo>
                  <a:pt x="30923" y="12171"/>
                </a:lnTo>
                <a:lnTo>
                  <a:pt x="30236" y="12532"/>
                </a:lnTo>
                <a:lnTo>
                  <a:pt x="30236" y="12621"/>
                </a:lnTo>
                <a:lnTo>
                  <a:pt x="30236" y="12711"/>
                </a:lnTo>
                <a:lnTo>
                  <a:pt x="30193" y="12892"/>
                </a:lnTo>
                <a:lnTo>
                  <a:pt x="30236" y="12621"/>
                </a:lnTo>
                <a:lnTo>
                  <a:pt x="29849" y="12442"/>
                </a:lnTo>
                <a:lnTo>
                  <a:pt x="29420" y="12982"/>
                </a:lnTo>
                <a:lnTo>
                  <a:pt x="29806" y="13343"/>
                </a:lnTo>
                <a:lnTo>
                  <a:pt x="30365" y="12982"/>
                </a:lnTo>
                <a:lnTo>
                  <a:pt x="30579" y="13073"/>
                </a:lnTo>
                <a:lnTo>
                  <a:pt x="30536" y="13253"/>
                </a:lnTo>
                <a:lnTo>
                  <a:pt x="30536" y="13253"/>
                </a:lnTo>
                <a:lnTo>
                  <a:pt x="30794" y="13073"/>
                </a:lnTo>
                <a:lnTo>
                  <a:pt x="30708" y="13253"/>
                </a:lnTo>
                <a:lnTo>
                  <a:pt x="30966" y="13703"/>
                </a:lnTo>
                <a:lnTo>
                  <a:pt x="30923" y="13794"/>
                </a:lnTo>
                <a:lnTo>
                  <a:pt x="31138" y="13884"/>
                </a:lnTo>
                <a:lnTo>
                  <a:pt x="30923" y="14065"/>
                </a:lnTo>
                <a:lnTo>
                  <a:pt x="31181" y="14334"/>
                </a:lnTo>
                <a:lnTo>
                  <a:pt x="31095" y="14425"/>
                </a:lnTo>
                <a:lnTo>
                  <a:pt x="32297" y="15326"/>
                </a:lnTo>
                <a:lnTo>
                  <a:pt x="32469" y="15056"/>
                </a:lnTo>
                <a:lnTo>
                  <a:pt x="32083" y="14425"/>
                </a:lnTo>
                <a:lnTo>
                  <a:pt x="32125" y="14334"/>
                </a:lnTo>
                <a:lnTo>
                  <a:pt x="31911" y="13794"/>
                </a:lnTo>
                <a:lnTo>
                  <a:pt x="32212" y="13794"/>
                </a:lnTo>
                <a:lnTo>
                  <a:pt x="32770" y="14605"/>
                </a:lnTo>
                <a:lnTo>
                  <a:pt x="32856" y="14425"/>
                </a:lnTo>
                <a:lnTo>
                  <a:pt x="32984" y="14425"/>
                </a:lnTo>
                <a:lnTo>
                  <a:pt x="32984" y="13794"/>
                </a:lnTo>
                <a:lnTo>
                  <a:pt x="33156" y="14065"/>
                </a:lnTo>
                <a:lnTo>
                  <a:pt x="33156" y="13613"/>
                </a:lnTo>
                <a:lnTo>
                  <a:pt x="33199" y="13523"/>
                </a:lnTo>
                <a:lnTo>
                  <a:pt x="33070" y="13523"/>
                </a:lnTo>
                <a:lnTo>
                  <a:pt x="32984" y="13343"/>
                </a:lnTo>
                <a:lnTo>
                  <a:pt x="33156" y="13163"/>
                </a:lnTo>
                <a:lnTo>
                  <a:pt x="33028" y="13163"/>
                </a:lnTo>
                <a:lnTo>
                  <a:pt x="33156" y="13073"/>
                </a:lnTo>
                <a:lnTo>
                  <a:pt x="33028" y="12892"/>
                </a:lnTo>
                <a:lnTo>
                  <a:pt x="32770" y="12892"/>
                </a:lnTo>
                <a:lnTo>
                  <a:pt x="32684" y="12532"/>
                </a:lnTo>
                <a:lnTo>
                  <a:pt x="32770" y="12442"/>
                </a:lnTo>
                <a:lnTo>
                  <a:pt x="32555" y="12351"/>
                </a:lnTo>
                <a:lnTo>
                  <a:pt x="32641" y="12171"/>
                </a:lnTo>
                <a:lnTo>
                  <a:pt x="32469" y="11810"/>
                </a:lnTo>
                <a:lnTo>
                  <a:pt x="32899" y="11990"/>
                </a:lnTo>
                <a:lnTo>
                  <a:pt x="32813" y="11630"/>
                </a:lnTo>
                <a:lnTo>
                  <a:pt x="32984" y="11540"/>
                </a:lnTo>
                <a:lnTo>
                  <a:pt x="33371" y="11810"/>
                </a:lnTo>
                <a:lnTo>
                  <a:pt x="33242" y="11990"/>
                </a:lnTo>
                <a:lnTo>
                  <a:pt x="33242" y="11990"/>
                </a:lnTo>
                <a:lnTo>
                  <a:pt x="33715" y="11720"/>
                </a:lnTo>
                <a:lnTo>
                  <a:pt x="33371" y="12261"/>
                </a:lnTo>
                <a:lnTo>
                  <a:pt x="33414" y="12621"/>
                </a:lnTo>
                <a:lnTo>
                  <a:pt x="33586" y="12442"/>
                </a:lnTo>
                <a:lnTo>
                  <a:pt x="33672" y="12711"/>
                </a:lnTo>
                <a:lnTo>
                  <a:pt x="33801" y="12711"/>
                </a:lnTo>
                <a:lnTo>
                  <a:pt x="33886" y="12261"/>
                </a:lnTo>
                <a:lnTo>
                  <a:pt x="33801" y="12261"/>
                </a:lnTo>
                <a:lnTo>
                  <a:pt x="34359" y="11990"/>
                </a:lnTo>
                <a:lnTo>
                  <a:pt x="34230" y="11810"/>
                </a:lnTo>
                <a:lnTo>
                  <a:pt x="34316" y="11720"/>
                </a:lnTo>
                <a:lnTo>
                  <a:pt x="34273" y="11630"/>
                </a:lnTo>
                <a:lnTo>
                  <a:pt x="34445" y="11720"/>
                </a:lnTo>
                <a:lnTo>
                  <a:pt x="34445" y="11450"/>
                </a:lnTo>
                <a:lnTo>
                  <a:pt x="34531" y="11450"/>
                </a:lnTo>
                <a:lnTo>
                  <a:pt x="34531" y="11179"/>
                </a:lnTo>
                <a:lnTo>
                  <a:pt x="34015" y="11359"/>
                </a:lnTo>
                <a:lnTo>
                  <a:pt x="34316" y="10999"/>
                </a:lnTo>
                <a:lnTo>
                  <a:pt x="33843" y="10909"/>
                </a:lnTo>
                <a:lnTo>
                  <a:pt x="34144" y="10728"/>
                </a:lnTo>
                <a:lnTo>
                  <a:pt x="33843" y="10548"/>
                </a:lnTo>
                <a:lnTo>
                  <a:pt x="33929" y="10458"/>
                </a:lnTo>
                <a:lnTo>
                  <a:pt x="33715" y="10638"/>
                </a:lnTo>
                <a:lnTo>
                  <a:pt x="33757" y="10458"/>
                </a:lnTo>
                <a:lnTo>
                  <a:pt x="33629" y="10458"/>
                </a:lnTo>
                <a:lnTo>
                  <a:pt x="33672" y="10367"/>
                </a:lnTo>
                <a:lnTo>
                  <a:pt x="33457" y="10548"/>
                </a:lnTo>
                <a:lnTo>
                  <a:pt x="33629" y="10187"/>
                </a:lnTo>
                <a:lnTo>
                  <a:pt x="33457" y="10367"/>
                </a:lnTo>
                <a:lnTo>
                  <a:pt x="33371" y="10367"/>
                </a:lnTo>
                <a:lnTo>
                  <a:pt x="33414" y="10187"/>
                </a:lnTo>
                <a:lnTo>
                  <a:pt x="33500" y="10098"/>
                </a:lnTo>
                <a:lnTo>
                  <a:pt x="33199" y="10007"/>
                </a:lnTo>
                <a:lnTo>
                  <a:pt x="33156" y="9827"/>
                </a:lnTo>
                <a:lnTo>
                  <a:pt x="32856" y="9736"/>
                </a:lnTo>
                <a:lnTo>
                  <a:pt x="33371" y="9646"/>
                </a:lnTo>
                <a:lnTo>
                  <a:pt x="33028" y="9556"/>
                </a:lnTo>
                <a:lnTo>
                  <a:pt x="33715" y="9466"/>
                </a:lnTo>
                <a:lnTo>
                  <a:pt x="33028" y="9286"/>
                </a:lnTo>
                <a:lnTo>
                  <a:pt x="33629" y="9106"/>
                </a:lnTo>
                <a:lnTo>
                  <a:pt x="33457" y="8835"/>
                </a:lnTo>
                <a:lnTo>
                  <a:pt x="33199" y="8925"/>
                </a:lnTo>
                <a:lnTo>
                  <a:pt x="33328" y="8744"/>
                </a:lnTo>
                <a:lnTo>
                  <a:pt x="32941" y="8835"/>
                </a:lnTo>
                <a:lnTo>
                  <a:pt x="33414" y="8565"/>
                </a:lnTo>
                <a:lnTo>
                  <a:pt x="33371" y="8294"/>
                </a:lnTo>
                <a:lnTo>
                  <a:pt x="33070" y="8294"/>
                </a:lnTo>
                <a:lnTo>
                  <a:pt x="32598" y="8835"/>
                </a:lnTo>
                <a:lnTo>
                  <a:pt x="32512" y="8565"/>
                </a:lnTo>
                <a:lnTo>
                  <a:pt x="32984" y="8114"/>
                </a:lnTo>
                <a:lnTo>
                  <a:pt x="32426" y="8294"/>
                </a:lnTo>
                <a:lnTo>
                  <a:pt x="32426" y="8294"/>
                </a:lnTo>
                <a:lnTo>
                  <a:pt x="32899" y="7843"/>
                </a:lnTo>
                <a:lnTo>
                  <a:pt x="32125" y="7843"/>
                </a:lnTo>
                <a:lnTo>
                  <a:pt x="32340" y="7573"/>
                </a:lnTo>
                <a:lnTo>
                  <a:pt x="31868" y="7933"/>
                </a:lnTo>
                <a:lnTo>
                  <a:pt x="32083" y="7663"/>
                </a:lnTo>
                <a:lnTo>
                  <a:pt x="31954" y="7663"/>
                </a:lnTo>
                <a:lnTo>
                  <a:pt x="32254" y="7392"/>
                </a:lnTo>
                <a:lnTo>
                  <a:pt x="32254" y="7392"/>
                </a:lnTo>
                <a:lnTo>
                  <a:pt x="31739" y="7573"/>
                </a:lnTo>
                <a:lnTo>
                  <a:pt x="31739" y="7573"/>
                </a:lnTo>
                <a:lnTo>
                  <a:pt x="32125" y="7212"/>
                </a:lnTo>
                <a:lnTo>
                  <a:pt x="31395" y="6942"/>
                </a:lnTo>
                <a:lnTo>
                  <a:pt x="31395" y="6942"/>
                </a:lnTo>
                <a:lnTo>
                  <a:pt x="31438" y="7212"/>
                </a:lnTo>
                <a:lnTo>
                  <a:pt x="31095" y="7483"/>
                </a:lnTo>
                <a:lnTo>
                  <a:pt x="30966" y="7122"/>
                </a:lnTo>
                <a:lnTo>
                  <a:pt x="30450" y="7483"/>
                </a:lnTo>
                <a:lnTo>
                  <a:pt x="30579" y="7302"/>
                </a:lnTo>
                <a:lnTo>
                  <a:pt x="30536" y="7212"/>
                </a:lnTo>
                <a:lnTo>
                  <a:pt x="30708" y="7032"/>
                </a:lnTo>
                <a:lnTo>
                  <a:pt x="30494" y="7212"/>
                </a:lnTo>
                <a:lnTo>
                  <a:pt x="30880" y="6852"/>
                </a:lnTo>
                <a:lnTo>
                  <a:pt x="30751" y="6131"/>
                </a:lnTo>
                <a:close/>
                <a:moveTo>
                  <a:pt x="43464" y="0"/>
                </a:moveTo>
                <a:lnTo>
                  <a:pt x="43593" y="89"/>
                </a:lnTo>
                <a:lnTo>
                  <a:pt x="41660" y="180"/>
                </a:lnTo>
                <a:lnTo>
                  <a:pt x="42777" y="270"/>
                </a:lnTo>
                <a:lnTo>
                  <a:pt x="41832" y="360"/>
                </a:lnTo>
                <a:lnTo>
                  <a:pt x="42047" y="450"/>
                </a:lnTo>
                <a:lnTo>
                  <a:pt x="41918" y="721"/>
                </a:lnTo>
                <a:lnTo>
                  <a:pt x="40758" y="450"/>
                </a:lnTo>
                <a:lnTo>
                  <a:pt x="40758" y="721"/>
                </a:lnTo>
                <a:lnTo>
                  <a:pt x="39771" y="901"/>
                </a:lnTo>
                <a:lnTo>
                  <a:pt x="39771" y="541"/>
                </a:lnTo>
                <a:lnTo>
                  <a:pt x="38568" y="721"/>
                </a:lnTo>
                <a:lnTo>
                  <a:pt x="39040" y="1081"/>
                </a:lnTo>
                <a:lnTo>
                  <a:pt x="38095" y="811"/>
                </a:lnTo>
                <a:lnTo>
                  <a:pt x="36377" y="1622"/>
                </a:lnTo>
                <a:lnTo>
                  <a:pt x="36506" y="1893"/>
                </a:lnTo>
                <a:lnTo>
                  <a:pt x="36936" y="1802"/>
                </a:lnTo>
                <a:lnTo>
                  <a:pt x="36936" y="1802"/>
                </a:lnTo>
                <a:lnTo>
                  <a:pt x="34359" y="3065"/>
                </a:lnTo>
                <a:lnTo>
                  <a:pt x="34917" y="3245"/>
                </a:lnTo>
                <a:lnTo>
                  <a:pt x="34788" y="3335"/>
                </a:lnTo>
                <a:lnTo>
                  <a:pt x="35733" y="3516"/>
                </a:lnTo>
                <a:lnTo>
                  <a:pt x="34445" y="3786"/>
                </a:lnTo>
                <a:lnTo>
                  <a:pt x="34488" y="3877"/>
                </a:lnTo>
                <a:lnTo>
                  <a:pt x="34488" y="3966"/>
                </a:lnTo>
                <a:lnTo>
                  <a:pt x="35089" y="4056"/>
                </a:lnTo>
                <a:lnTo>
                  <a:pt x="34659" y="4237"/>
                </a:lnTo>
                <a:lnTo>
                  <a:pt x="37193" y="4688"/>
                </a:lnTo>
                <a:lnTo>
                  <a:pt x="37193" y="4958"/>
                </a:lnTo>
                <a:lnTo>
                  <a:pt x="37580" y="5589"/>
                </a:lnTo>
                <a:lnTo>
                  <a:pt x="37236" y="5860"/>
                </a:lnTo>
                <a:lnTo>
                  <a:pt x="37537" y="5950"/>
                </a:lnTo>
                <a:lnTo>
                  <a:pt x="37451" y="6221"/>
                </a:lnTo>
                <a:lnTo>
                  <a:pt x="37537" y="6581"/>
                </a:lnTo>
                <a:lnTo>
                  <a:pt x="37537" y="6671"/>
                </a:lnTo>
                <a:lnTo>
                  <a:pt x="37623" y="6852"/>
                </a:lnTo>
                <a:lnTo>
                  <a:pt x="37365" y="7032"/>
                </a:lnTo>
                <a:lnTo>
                  <a:pt x="37408" y="7122"/>
                </a:lnTo>
                <a:lnTo>
                  <a:pt x="37280" y="7212"/>
                </a:lnTo>
                <a:lnTo>
                  <a:pt x="37280" y="7212"/>
                </a:lnTo>
                <a:lnTo>
                  <a:pt x="37537" y="7122"/>
                </a:lnTo>
                <a:lnTo>
                  <a:pt x="37193" y="7753"/>
                </a:lnTo>
                <a:lnTo>
                  <a:pt x="37838" y="7483"/>
                </a:lnTo>
                <a:lnTo>
                  <a:pt x="37838" y="7573"/>
                </a:lnTo>
                <a:lnTo>
                  <a:pt x="37881" y="7573"/>
                </a:lnTo>
                <a:lnTo>
                  <a:pt x="37881" y="7663"/>
                </a:lnTo>
                <a:lnTo>
                  <a:pt x="38224" y="7663"/>
                </a:lnTo>
                <a:lnTo>
                  <a:pt x="37795" y="8023"/>
                </a:lnTo>
                <a:lnTo>
                  <a:pt x="38310" y="8114"/>
                </a:lnTo>
                <a:lnTo>
                  <a:pt x="38095" y="8114"/>
                </a:lnTo>
                <a:lnTo>
                  <a:pt x="38224" y="8294"/>
                </a:lnTo>
                <a:lnTo>
                  <a:pt x="38310" y="8565"/>
                </a:lnTo>
                <a:lnTo>
                  <a:pt x="37322" y="8475"/>
                </a:lnTo>
                <a:lnTo>
                  <a:pt x="38353" y="8925"/>
                </a:lnTo>
                <a:lnTo>
                  <a:pt x="38009" y="9466"/>
                </a:lnTo>
                <a:lnTo>
                  <a:pt x="38224" y="9466"/>
                </a:lnTo>
                <a:lnTo>
                  <a:pt x="38009" y="9556"/>
                </a:lnTo>
                <a:lnTo>
                  <a:pt x="37881" y="9827"/>
                </a:lnTo>
                <a:lnTo>
                  <a:pt x="38009" y="9827"/>
                </a:lnTo>
                <a:lnTo>
                  <a:pt x="37193" y="10187"/>
                </a:lnTo>
                <a:lnTo>
                  <a:pt x="37838" y="10098"/>
                </a:lnTo>
                <a:lnTo>
                  <a:pt x="36979" y="10728"/>
                </a:lnTo>
                <a:lnTo>
                  <a:pt x="37838" y="10548"/>
                </a:lnTo>
                <a:lnTo>
                  <a:pt x="37752" y="10638"/>
                </a:lnTo>
                <a:lnTo>
                  <a:pt x="37881" y="10819"/>
                </a:lnTo>
                <a:lnTo>
                  <a:pt x="37064" y="10819"/>
                </a:lnTo>
                <a:lnTo>
                  <a:pt x="36936" y="11269"/>
                </a:lnTo>
                <a:lnTo>
                  <a:pt x="37280" y="11269"/>
                </a:lnTo>
                <a:lnTo>
                  <a:pt x="36807" y="11900"/>
                </a:lnTo>
                <a:lnTo>
                  <a:pt x="37580" y="11269"/>
                </a:lnTo>
                <a:lnTo>
                  <a:pt x="37580" y="11269"/>
                </a:lnTo>
                <a:lnTo>
                  <a:pt x="36850" y="11990"/>
                </a:lnTo>
                <a:lnTo>
                  <a:pt x="36893" y="11990"/>
                </a:lnTo>
                <a:lnTo>
                  <a:pt x="36850" y="12351"/>
                </a:lnTo>
                <a:lnTo>
                  <a:pt x="37451" y="12171"/>
                </a:lnTo>
                <a:lnTo>
                  <a:pt x="37064" y="12442"/>
                </a:lnTo>
                <a:lnTo>
                  <a:pt x="36979" y="13433"/>
                </a:lnTo>
                <a:lnTo>
                  <a:pt x="37280" y="12982"/>
                </a:lnTo>
                <a:lnTo>
                  <a:pt x="37408" y="12621"/>
                </a:lnTo>
                <a:lnTo>
                  <a:pt x="37580" y="13253"/>
                </a:lnTo>
                <a:lnTo>
                  <a:pt x="37151" y="13253"/>
                </a:lnTo>
                <a:lnTo>
                  <a:pt x="37108" y="13523"/>
                </a:lnTo>
                <a:lnTo>
                  <a:pt x="37408" y="13343"/>
                </a:lnTo>
                <a:lnTo>
                  <a:pt x="37365" y="13433"/>
                </a:lnTo>
                <a:lnTo>
                  <a:pt x="37451" y="13433"/>
                </a:lnTo>
                <a:lnTo>
                  <a:pt x="37064" y="13613"/>
                </a:lnTo>
                <a:lnTo>
                  <a:pt x="37193" y="14515"/>
                </a:lnTo>
                <a:lnTo>
                  <a:pt x="37408" y="14334"/>
                </a:lnTo>
                <a:lnTo>
                  <a:pt x="37193" y="14786"/>
                </a:lnTo>
                <a:lnTo>
                  <a:pt x="37537" y="15146"/>
                </a:lnTo>
                <a:lnTo>
                  <a:pt x="37365" y="15507"/>
                </a:lnTo>
                <a:lnTo>
                  <a:pt x="37537" y="16048"/>
                </a:lnTo>
                <a:lnTo>
                  <a:pt x="37709" y="16048"/>
                </a:lnTo>
                <a:lnTo>
                  <a:pt x="37537" y="16228"/>
                </a:lnTo>
                <a:lnTo>
                  <a:pt x="37709" y="16228"/>
                </a:lnTo>
                <a:lnTo>
                  <a:pt x="37709" y="16138"/>
                </a:lnTo>
                <a:lnTo>
                  <a:pt x="38310" y="15867"/>
                </a:lnTo>
                <a:lnTo>
                  <a:pt x="38224" y="16409"/>
                </a:lnTo>
                <a:lnTo>
                  <a:pt x="38611" y="16318"/>
                </a:lnTo>
                <a:lnTo>
                  <a:pt x="38611" y="16318"/>
                </a:lnTo>
                <a:lnTo>
                  <a:pt x="38353" y="16678"/>
                </a:lnTo>
                <a:lnTo>
                  <a:pt x="38353" y="16678"/>
                </a:lnTo>
                <a:lnTo>
                  <a:pt x="38697" y="16588"/>
                </a:lnTo>
                <a:lnTo>
                  <a:pt x="38697" y="16949"/>
                </a:lnTo>
                <a:lnTo>
                  <a:pt x="38826" y="16949"/>
                </a:lnTo>
                <a:lnTo>
                  <a:pt x="38740" y="16859"/>
                </a:lnTo>
                <a:lnTo>
                  <a:pt x="39040" y="16678"/>
                </a:lnTo>
                <a:lnTo>
                  <a:pt x="38826" y="16409"/>
                </a:lnTo>
                <a:lnTo>
                  <a:pt x="39212" y="16228"/>
                </a:lnTo>
                <a:lnTo>
                  <a:pt x="39470" y="15507"/>
                </a:lnTo>
                <a:lnTo>
                  <a:pt x="39384" y="15417"/>
                </a:lnTo>
                <a:lnTo>
                  <a:pt x="39513" y="15326"/>
                </a:lnTo>
                <a:lnTo>
                  <a:pt x="39598" y="14695"/>
                </a:lnTo>
                <a:lnTo>
                  <a:pt x="39384" y="14605"/>
                </a:lnTo>
                <a:lnTo>
                  <a:pt x="39813" y="14425"/>
                </a:lnTo>
                <a:lnTo>
                  <a:pt x="39685" y="14244"/>
                </a:lnTo>
                <a:lnTo>
                  <a:pt x="40243" y="13794"/>
                </a:lnTo>
                <a:lnTo>
                  <a:pt x="40243" y="13433"/>
                </a:lnTo>
                <a:lnTo>
                  <a:pt x="39985" y="13343"/>
                </a:lnTo>
                <a:lnTo>
                  <a:pt x="40372" y="13253"/>
                </a:lnTo>
                <a:lnTo>
                  <a:pt x="40243" y="12892"/>
                </a:lnTo>
                <a:lnTo>
                  <a:pt x="40716" y="12532"/>
                </a:lnTo>
                <a:lnTo>
                  <a:pt x="40543" y="12351"/>
                </a:lnTo>
                <a:lnTo>
                  <a:pt x="41360" y="11810"/>
                </a:lnTo>
                <a:lnTo>
                  <a:pt x="41231" y="11720"/>
                </a:lnTo>
                <a:lnTo>
                  <a:pt x="41488" y="11720"/>
                </a:lnTo>
                <a:lnTo>
                  <a:pt x="41316" y="12261"/>
                </a:lnTo>
                <a:lnTo>
                  <a:pt x="41660" y="11990"/>
                </a:lnTo>
                <a:lnTo>
                  <a:pt x="41703" y="12081"/>
                </a:lnTo>
                <a:lnTo>
                  <a:pt x="43078" y="10277"/>
                </a:lnTo>
                <a:lnTo>
                  <a:pt x="43121" y="10098"/>
                </a:lnTo>
                <a:lnTo>
                  <a:pt x="45826" y="9015"/>
                </a:lnTo>
                <a:lnTo>
                  <a:pt x="45783" y="9015"/>
                </a:lnTo>
                <a:lnTo>
                  <a:pt x="46041" y="8835"/>
                </a:lnTo>
                <a:lnTo>
                  <a:pt x="44581" y="8835"/>
                </a:lnTo>
                <a:lnTo>
                  <a:pt x="44924" y="8565"/>
                </a:lnTo>
                <a:lnTo>
                  <a:pt x="44194" y="8565"/>
                </a:lnTo>
                <a:lnTo>
                  <a:pt x="44452" y="8114"/>
                </a:lnTo>
                <a:lnTo>
                  <a:pt x="45096" y="8114"/>
                </a:lnTo>
                <a:lnTo>
                  <a:pt x="44839" y="7663"/>
                </a:lnTo>
                <a:lnTo>
                  <a:pt x="45526" y="8023"/>
                </a:lnTo>
                <a:lnTo>
                  <a:pt x="45783" y="8565"/>
                </a:lnTo>
                <a:lnTo>
                  <a:pt x="46041" y="8204"/>
                </a:lnTo>
                <a:lnTo>
                  <a:pt x="46041" y="8565"/>
                </a:lnTo>
                <a:lnTo>
                  <a:pt x="46256" y="8204"/>
                </a:lnTo>
                <a:lnTo>
                  <a:pt x="46256" y="7753"/>
                </a:lnTo>
                <a:lnTo>
                  <a:pt x="46084" y="7933"/>
                </a:lnTo>
                <a:lnTo>
                  <a:pt x="46256" y="7573"/>
                </a:lnTo>
                <a:lnTo>
                  <a:pt x="45440" y="7122"/>
                </a:lnTo>
                <a:lnTo>
                  <a:pt x="45568" y="7032"/>
                </a:lnTo>
                <a:lnTo>
                  <a:pt x="45483" y="6761"/>
                </a:lnTo>
                <a:lnTo>
                  <a:pt x="45053" y="6852"/>
                </a:lnTo>
                <a:lnTo>
                  <a:pt x="45053" y="6852"/>
                </a:lnTo>
                <a:lnTo>
                  <a:pt x="45442" y="6688"/>
                </a:lnTo>
                <a:lnTo>
                  <a:pt x="45442" y="6688"/>
                </a:lnTo>
                <a:lnTo>
                  <a:pt x="44881" y="6581"/>
                </a:lnTo>
                <a:lnTo>
                  <a:pt x="45139" y="6491"/>
                </a:lnTo>
                <a:lnTo>
                  <a:pt x="44967" y="6310"/>
                </a:lnTo>
                <a:lnTo>
                  <a:pt x="45655" y="6310"/>
                </a:lnTo>
                <a:lnTo>
                  <a:pt x="45483" y="6040"/>
                </a:lnTo>
                <a:lnTo>
                  <a:pt x="46771" y="6310"/>
                </a:lnTo>
                <a:lnTo>
                  <a:pt x="46642" y="5950"/>
                </a:lnTo>
                <a:lnTo>
                  <a:pt x="46342" y="5950"/>
                </a:lnTo>
                <a:lnTo>
                  <a:pt x="46342" y="5769"/>
                </a:lnTo>
                <a:lnTo>
                  <a:pt x="46470" y="5499"/>
                </a:lnTo>
                <a:lnTo>
                  <a:pt x="46428" y="5769"/>
                </a:lnTo>
                <a:lnTo>
                  <a:pt x="47158" y="5679"/>
                </a:lnTo>
                <a:lnTo>
                  <a:pt x="47029" y="5319"/>
                </a:lnTo>
                <a:lnTo>
                  <a:pt x="46728" y="5499"/>
                </a:lnTo>
                <a:lnTo>
                  <a:pt x="46728" y="5139"/>
                </a:lnTo>
                <a:lnTo>
                  <a:pt x="46428" y="5139"/>
                </a:lnTo>
                <a:lnTo>
                  <a:pt x="46943" y="5048"/>
                </a:lnTo>
                <a:lnTo>
                  <a:pt x="47072" y="5139"/>
                </a:lnTo>
                <a:lnTo>
                  <a:pt x="47115" y="4417"/>
                </a:lnTo>
                <a:lnTo>
                  <a:pt x="46771" y="4327"/>
                </a:lnTo>
                <a:lnTo>
                  <a:pt x="46642" y="4147"/>
                </a:lnTo>
                <a:lnTo>
                  <a:pt x="46470" y="4056"/>
                </a:lnTo>
                <a:lnTo>
                  <a:pt x="47458" y="3966"/>
                </a:lnTo>
                <a:lnTo>
                  <a:pt x="47544" y="3606"/>
                </a:lnTo>
                <a:lnTo>
                  <a:pt x="47029" y="3425"/>
                </a:lnTo>
                <a:lnTo>
                  <a:pt x="47373" y="3425"/>
                </a:lnTo>
                <a:lnTo>
                  <a:pt x="46857" y="3335"/>
                </a:lnTo>
                <a:lnTo>
                  <a:pt x="47072" y="2794"/>
                </a:lnTo>
                <a:lnTo>
                  <a:pt x="47029" y="2704"/>
                </a:lnTo>
                <a:lnTo>
                  <a:pt x="47501" y="2254"/>
                </a:lnTo>
                <a:lnTo>
                  <a:pt x="47415" y="2073"/>
                </a:lnTo>
                <a:lnTo>
                  <a:pt x="47544" y="1712"/>
                </a:lnTo>
                <a:lnTo>
                  <a:pt x="48403" y="1622"/>
                </a:lnTo>
                <a:lnTo>
                  <a:pt x="48188" y="1533"/>
                </a:lnTo>
                <a:lnTo>
                  <a:pt x="48833" y="1352"/>
                </a:lnTo>
                <a:lnTo>
                  <a:pt x="48747" y="1262"/>
                </a:lnTo>
                <a:lnTo>
                  <a:pt x="49477" y="991"/>
                </a:lnTo>
                <a:lnTo>
                  <a:pt x="46728" y="1442"/>
                </a:lnTo>
                <a:lnTo>
                  <a:pt x="46728" y="1442"/>
                </a:lnTo>
                <a:lnTo>
                  <a:pt x="47201" y="991"/>
                </a:lnTo>
                <a:lnTo>
                  <a:pt x="45311" y="721"/>
                </a:lnTo>
                <a:lnTo>
                  <a:pt x="47244" y="360"/>
                </a:lnTo>
                <a:lnTo>
                  <a:pt x="44924" y="180"/>
                </a:lnTo>
                <a:lnTo>
                  <a:pt x="46342" y="0"/>
                </a:lnTo>
                <a:close/>
                <a:moveTo>
                  <a:pt x="2147" y="20105"/>
                </a:moveTo>
                <a:lnTo>
                  <a:pt x="2128" y="20119"/>
                </a:lnTo>
                <a:lnTo>
                  <a:pt x="2128" y="20119"/>
                </a:lnTo>
                <a:lnTo>
                  <a:pt x="2104" y="20195"/>
                </a:lnTo>
                <a:lnTo>
                  <a:pt x="2147" y="20105"/>
                </a:lnTo>
                <a:close/>
                <a:moveTo>
                  <a:pt x="55876" y="20285"/>
                </a:moveTo>
                <a:lnTo>
                  <a:pt x="55834" y="20465"/>
                </a:lnTo>
                <a:lnTo>
                  <a:pt x="55619" y="20465"/>
                </a:lnTo>
                <a:lnTo>
                  <a:pt x="55834" y="20916"/>
                </a:lnTo>
                <a:lnTo>
                  <a:pt x="55962" y="20916"/>
                </a:lnTo>
                <a:lnTo>
                  <a:pt x="56091" y="20465"/>
                </a:lnTo>
                <a:lnTo>
                  <a:pt x="55876" y="20285"/>
                </a:lnTo>
                <a:close/>
                <a:moveTo>
                  <a:pt x="472" y="20826"/>
                </a:moveTo>
                <a:lnTo>
                  <a:pt x="42" y="21186"/>
                </a:lnTo>
                <a:lnTo>
                  <a:pt x="470" y="20834"/>
                </a:lnTo>
                <a:lnTo>
                  <a:pt x="470" y="20834"/>
                </a:lnTo>
                <a:lnTo>
                  <a:pt x="472" y="20826"/>
                </a:lnTo>
                <a:close/>
                <a:moveTo>
                  <a:pt x="42" y="21186"/>
                </a:moveTo>
                <a:lnTo>
                  <a:pt x="42" y="21186"/>
                </a:lnTo>
                <a:lnTo>
                  <a:pt x="42" y="21186"/>
                </a:lnTo>
                <a:close/>
                <a:moveTo>
                  <a:pt x="58024" y="21276"/>
                </a:moveTo>
                <a:lnTo>
                  <a:pt x="58110" y="21367"/>
                </a:lnTo>
                <a:lnTo>
                  <a:pt x="58153" y="21367"/>
                </a:lnTo>
                <a:lnTo>
                  <a:pt x="58024" y="21276"/>
                </a:lnTo>
                <a:close/>
                <a:moveTo>
                  <a:pt x="49778" y="20736"/>
                </a:moveTo>
                <a:lnTo>
                  <a:pt x="49820" y="20826"/>
                </a:lnTo>
                <a:lnTo>
                  <a:pt x="49692" y="21097"/>
                </a:lnTo>
                <a:lnTo>
                  <a:pt x="49692" y="20916"/>
                </a:lnTo>
                <a:lnTo>
                  <a:pt x="49477" y="21007"/>
                </a:lnTo>
                <a:lnTo>
                  <a:pt x="49348" y="21367"/>
                </a:lnTo>
                <a:lnTo>
                  <a:pt x="49520" y="21367"/>
                </a:lnTo>
                <a:lnTo>
                  <a:pt x="49391" y="21728"/>
                </a:lnTo>
                <a:lnTo>
                  <a:pt x="48919" y="21818"/>
                </a:lnTo>
                <a:lnTo>
                  <a:pt x="48962" y="21908"/>
                </a:lnTo>
                <a:lnTo>
                  <a:pt x="48962" y="22088"/>
                </a:lnTo>
                <a:lnTo>
                  <a:pt x="49047" y="21998"/>
                </a:lnTo>
                <a:lnTo>
                  <a:pt x="49004" y="22268"/>
                </a:lnTo>
                <a:lnTo>
                  <a:pt x="48876" y="22359"/>
                </a:lnTo>
                <a:lnTo>
                  <a:pt x="48876" y="22449"/>
                </a:lnTo>
                <a:lnTo>
                  <a:pt x="48962" y="22449"/>
                </a:lnTo>
                <a:lnTo>
                  <a:pt x="48962" y="22539"/>
                </a:lnTo>
                <a:lnTo>
                  <a:pt x="49262" y="22629"/>
                </a:lnTo>
                <a:lnTo>
                  <a:pt x="48919" y="23170"/>
                </a:lnTo>
                <a:lnTo>
                  <a:pt x="48919" y="23170"/>
                </a:lnTo>
                <a:lnTo>
                  <a:pt x="49305" y="23080"/>
                </a:lnTo>
                <a:lnTo>
                  <a:pt x="48919" y="23351"/>
                </a:lnTo>
                <a:lnTo>
                  <a:pt x="48962" y="23441"/>
                </a:lnTo>
                <a:lnTo>
                  <a:pt x="48747" y="23531"/>
                </a:lnTo>
                <a:lnTo>
                  <a:pt x="48919" y="23531"/>
                </a:lnTo>
                <a:lnTo>
                  <a:pt x="48747" y="23801"/>
                </a:lnTo>
                <a:lnTo>
                  <a:pt x="49004" y="23801"/>
                </a:lnTo>
                <a:lnTo>
                  <a:pt x="48833" y="23982"/>
                </a:lnTo>
                <a:lnTo>
                  <a:pt x="48833" y="23982"/>
                </a:lnTo>
                <a:lnTo>
                  <a:pt x="49004" y="23891"/>
                </a:lnTo>
                <a:lnTo>
                  <a:pt x="48919" y="24072"/>
                </a:lnTo>
                <a:lnTo>
                  <a:pt x="50078" y="23441"/>
                </a:lnTo>
                <a:lnTo>
                  <a:pt x="50035" y="23351"/>
                </a:lnTo>
                <a:lnTo>
                  <a:pt x="50164" y="21908"/>
                </a:lnTo>
                <a:lnTo>
                  <a:pt x="50121" y="21818"/>
                </a:lnTo>
                <a:lnTo>
                  <a:pt x="50379" y="21637"/>
                </a:lnTo>
                <a:lnTo>
                  <a:pt x="50336" y="21457"/>
                </a:lnTo>
                <a:lnTo>
                  <a:pt x="50250" y="21367"/>
                </a:lnTo>
                <a:lnTo>
                  <a:pt x="50164" y="20916"/>
                </a:lnTo>
                <a:lnTo>
                  <a:pt x="49820" y="21007"/>
                </a:lnTo>
                <a:lnTo>
                  <a:pt x="49906" y="20826"/>
                </a:lnTo>
                <a:lnTo>
                  <a:pt x="49778" y="20736"/>
                </a:lnTo>
                <a:close/>
                <a:moveTo>
                  <a:pt x="50980" y="18031"/>
                </a:moveTo>
                <a:lnTo>
                  <a:pt x="50594" y="18301"/>
                </a:lnTo>
                <a:lnTo>
                  <a:pt x="50379" y="19113"/>
                </a:lnTo>
                <a:lnTo>
                  <a:pt x="50293" y="19474"/>
                </a:lnTo>
                <a:lnTo>
                  <a:pt x="50336" y="19474"/>
                </a:lnTo>
                <a:lnTo>
                  <a:pt x="50207" y="19653"/>
                </a:lnTo>
                <a:lnTo>
                  <a:pt x="50508" y="19564"/>
                </a:lnTo>
                <a:lnTo>
                  <a:pt x="50379" y="20736"/>
                </a:lnTo>
                <a:lnTo>
                  <a:pt x="50465" y="20285"/>
                </a:lnTo>
                <a:lnTo>
                  <a:pt x="50637" y="20105"/>
                </a:lnTo>
                <a:lnTo>
                  <a:pt x="50680" y="20285"/>
                </a:lnTo>
                <a:lnTo>
                  <a:pt x="50551" y="21367"/>
                </a:lnTo>
                <a:lnTo>
                  <a:pt x="51152" y="21097"/>
                </a:lnTo>
                <a:lnTo>
                  <a:pt x="51238" y="22539"/>
                </a:lnTo>
                <a:lnTo>
                  <a:pt x="50637" y="22990"/>
                </a:lnTo>
                <a:lnTo>
                  <a:pt x="50637" y="22990"/>
                </a:lnTo>
                <a:lnTo>
                  <a:pt x="50809" y="22899"/>
                </a:lnTo>
                <a:lnTo>
                  <a:pt x="50851" y="23170"/>
                </a:lnTo>
                <a:lnTo>
                  <a:pt x="50422" y="23801"/>
                </a:lnTo>
                <a:lnTo>
                  <a:pt x="50809" y="23982"/>
                </a:lnTo>
                <a:lnTo>
                  <a:pt x="50765" y="24072"/>
                </a:lnTo>
                <a:lnTo>
                  <a:pt x="51066" y="24162"/>
                </a:lnTo>
                <a:lnTo>
                  <a:pt x="51324" y="23891"/>
                </a:lnTo>
                <a:lnTo>
                  <a:pt x="51066" y="24342"/>
                </a:lnTo>
                <a:lnTo>
                  <a:pt x="50809" y="24342"/>
                </a:lnTo>
                <a:lnTo>
                  <a:pt x="50293" y="25334"/>
                </a:lnTo>
                <a:lnTo>
                  <a:pt x="50422" y="25424"/>
                </a:lnTo>
                <a:lnTo>
                  <a:pt x="50551" y="25153"/>
                </a:lnTo>
                <a:lnTo>
                  <a:pt x="50851" y="25153"/>
                </a:lnTo>
                <a:lnTo>
                  <a:pt x="51152" y="24793"/>
                </a:lnTo>
                <a:lnTo>
                  <a:pt x="51496" y="24883"/>
                </a:lnTo>
                <a:lnTo>
                  <a:pt x="51453" y="24793"/>
                </a:lnTo>
                <a:lnTo>
                  <a:pt x="51710" y="24703"/>
                </a:lnTo>
                <a:lnTo>
                  <a:pt x="51667" y="24612"/>
                </a:lnTo>
                <a:lnTo>
                  <a:pt x="52398" y="24612"/>
                </a:lnTo>
                <a:lnTo>
                  <a:pt x="52569" y="24162"/>
                </a:lnTo>
                <a:lnTo>
                  <a:pt x="52269" y="24162"/>
                </a:lnTo>
                <a:lnTo>
                  <a:pt x="52527" y="23711"/>
                </a:lnTo>
                <a:lnTo>
                  <a:pt x="52612" y="22899"/>
                </a:lnTo>
                <a:lnTo>
                  <a:pt x="52140" y="22899"/>
                </a:lnTo>
                <a:lnTo>
                  <a:pt x="51925" y="22178"/>
                </a:lnTo>
                <a:lnTo>
                  <a:pt x="52183" y="22268"/>
                </a:lnTo>
                <a:lnTo>
                  <a:pt x="52183" y="22268"/>
                </a:lnTo>
                <a:lnTo>
                  <a:pt x="52097" y="21818"/>
                </a:lnTo>
                <a:lnTo>
                  <a:pt x="51753" y="21367"/>
                </a:lnTo>
                <a:lnTo>
                  <a:pt x="51624" y="20645"/>
                </a:lnTo>
                <a:lnTo>
                  <a:pt x="50937" y="20105"/>
                </a:lnTo>
                <a:lnTo>
                  <a:pt x="51238" y="20015"/>
                </a:lnTo>
                <a:lnTo>
                  <a:pt x="51109" y="19924"/>
                </a:lnTo>
                <a:lnTo>
                  <a:pt x="51367" y="19653"/>
                </a:lnTo>
                <a:lnTo>
                  <a:pt x="51582" y="19023"/>
                </a:lnTo>
                <a:lnTo>
                  <a:pt x="50851" y="18842"/>
                </a:lnTo>
                <a:lnTo>
                  <a:pt x="50937" y="18662"/>
                </a:lnTo>
                <a:lnTo>
                  <a:pt x="50894" y="18662"/>
                </a:lnTo>
                <a:lnTo>
                  <a:pt x="51152" y="18211"/>
                </a:lnTo>
                <a:lnTo>
                  <a:pt x="50980" y="18031"/>
                </a:lnTo>
                <a:close/>
                <a:moveTo>
                  <a:pt x="10007" y="24612"/>
                </a:moveTo>
                <a:lnTo>
                  <a:pt x="9878" y="24974"/>
                </a:lnTo>
                <a:lnTo>
                  <a:pt x="10093" y="24883"/>
                </a:lnTo>
                <a:lnTo>
                  <a:pt x="10050" y="25064"/>
                </a:lnTo>
                <a:lnTo>
                  <a:pt x="9878" y="25153"/>
                </a:lnTo>
                <a:lnTo>
                  <a:pt x="9921" y="25153"/>
                </a:lnTo>
                <a:lnTo>
                  <a:pt x="9835" y="25334"/>
                </a:lnTo>
                <a:lnTo>
                  <a:pt x="10007" y="25334"/>
                </a:lnTo>
                <a:lnTo>
                  <a:pt x="10050" y="25243"/>
                </a:lnTo>
                <a:lnTo>
                  <a:pt x="10093" y="25514"/>
                </a:lnTo>
                <a:lnTo>
                  <a:pt x="10264" y="25695"/>
                </a:lnTo>
                <a:lnTo>
                  <a:pt x="10093" y="25965"/>
                </a:lnTo>
                <a:lnTo>
                  <a:pt x="10264" y="25965"/>
                </a:lnTo>
                <a:lnTo>
                  <a:pt x="10221" y="26055"/>
                </a:lnTo>
                <a:lnTo>
                  <a:pt x="10307" y="26145"/>
                </a:lnTo>
                <a:lnTo>
                  <a:pt x="10221" y="26235"/>
                </a:lnTo>
                <a:lnTo>
                  <a:pt x="10608" y="26055"/>
                </a:lnTo>
                <a:lnTo>
                  <a:pt x="10522" y="26686"/>
                </a:lnTo>
                <a:lnTo>
                  <a:pt x="10522" y="26686"/>
                </a:lnTo>
                <a:lnTo>
                  <a:pt x="10866" y="26596"/>
                </a:lnTo>
                <a:lnTo>
                  <a:pt x="10694" y="25153"/>
                </a:lnTo>
                <a:lnTo>
                  <a:pt x="10007" y="24612"/>
                </a:lnTo>
                <a:close/>
                <a:moveTo>
                  <a:pt x="10866" y="26596"/>
                </a:moveTo>
                <a:lnTo>
                  <a:pt x="10866" y="26686"/>
                </a:lnTo>
                <a:lnTo>
                  <a:pt x="10908" y="26596"/>
                </a:lnTo>
                <a:close/>
                <a:moveTo>
                  <a:pt x="30279" y="27318"/>
                </a:moveTo>
                <a:lnTo>
                  <a:pt x="30297" y="27330"/>
                </a:lnTo>
                <a:lnTo>
                  <a:pt x="30297" y="27330"/>
                </a:lnTo>
                <a:lnTo>
                  <a:pt x="30322" y="27318"/>
                </a:lnTo>
                <a:close/>
                <a:moveTo>
                  <a:pt x="10737" y="27678"/>
                </a:moveTo>
                <a:lnTo>
                  <a:pt x="10651" y="27768"/>
                </a:lnTo>
                <a:lnTo>
                  <a:pt x="10651" y="27768"/>
                </a:lnTo>
                <a:lnTo>
                  <a:pt x="10694" y="27678"/>
                </a:lnTo>
                <a:close/>
                <a:moveTo>
                  <a:pt x="33757" y="27768"/>
                </a:moveTo>
                <a:lnTo>
                  <a:pt x="33757" y="27768"/>
                </a:lnTo>
                <a:lnTo>
                  <a:pt x="33757" y="27768"/>
                </a:lnTo>
                <a:close/>
                <a:moveTo>
                  <a:pt x="33886" y="24072"/>
                </a:moveTo>
                <a:lnTo>
                  <a:pt x="33672" y="24162"/>
                </a:lnTo>
                <a:lnTo>
                  <a:pt x="32813" y="26326"/>
                </a:lnTo>
                <a:lnTo>
                  <a:pt x="32598" y="26416"/>
                </a:lnTo>
                <a:lnTo>
                  <a:pt x="32469" y="26596"/>
                </a:lnTo>
                <a:lnTo>
                  <a:pt x="32512" y="26506"/>
                </a:lnTo>
                <a:lnTo>
                  <a:pt x="32340" y="26686"/>
                </a:lnTo>
                <a:lnTo>
                  <a:pt x="32641" y="26686"/>
                </a:lnTo>
                <a:lnTo>
                  <a:pt x="32212" y="27318"/>
                </a:lnTo>
                <a:lnTo>
                  <a:pt x="33371" y="27318"/>
                </a:lnTo>
                <a:lnTo>
                  <a:pt x="33242" y="27587"/>
                </a:lnTo>
                <a:lnTo>
                  <a:pt x="33715" y="27497"/>
                </a:lnTo>
                <a:lnTo>
                  <a:pt x="33285" y="28219"/>
                </a:lnTo>
                <a:lnTo>
                  <a:pt x="33801" y="27587"/>
                </a:lnTo>
                <a:lnTo>
                  <a:pt x="33757" y="27768"/>
                </a:lnTo>
                <a:lnTo>
                  <a:pt x="33929" y="27318"/>
                </a:lnTo>
                <a:lnTo>
                  <a:pt x="34015" y="27678"/>
                </a:lnTo>
                <a:lnTo>
                  <a:pt x="33843" y="28219"/>
                </a:lnTo>
                <a:lnTo>
                  <a:pt x="34058" y="27949"/>
                </a:lnTo>
                <a:lnTo>
                  <a:pt x="34015" y="28399"/>
                </a:lnTo>
                <a:lnTo>
                  <a:pt x="34015" y="28399"/>
                </a:lnTo>
                <a:lnTo>
                  <a:pt x="34187" y="28309"/>
                </a:lnTo>
                <a:lnTo>
                  <a:pt x="34402" y="27408"/>
                </a:lnTo>
                <a:lnTo>
                  <a:pt x="34230" y="27678"/>
                </a:lnTo>
                <a:lnTo>
                  <a:pt x="34402" y="27047"/>
                </a:lnTo>
                <a:lnTo>
                  <a:pt x="34101" y="27497"/>
                </a:lnTo>
                <a:lnTo>
                  <a:pt x="34101" y="27497"/>
                </a:lnTo>
                <a:lnTo>
                  <a:pt x="34144" y="27137"/>
                </a:lnTo>
                <a:lnTo>
                  <a:pt x="34058" y="27137"/>
                </a:lnTo>
                <a:lnTo>
                  <a:pt x="34402" y="26596"/>
                </a:lnTo>
                <a:lnTo>
                  <a:pt x="34402" y="26596"/>
                </a:lnTo>
                <a:lnTo>
                  <a:pt x="34015" y="26866"/>
                </a:lnTo>
                <a:lnTo>
                  <a:pt x="34187" y="26596"/>
                </a:lnTo>
                <a:lnTo>
                  <a:pt x="34101" y="26506"/>
                </a:lnTo>
                <a:lnTo>
                  <a:pt x="34144" y="26416"/>
                </a:lnTo>
                <a:lnTo>
                  <a:pt x="34058" y="26506"/>
                </a:lnTo>
                <a:lnTo>
                  <a:pt x="34316" y="26055"/>
                </a:lnTo>
                <a:lnTo>
                  <a:pt x="34015" y="25965"/>
                </a:lnTo>
                <a:lnTo>
                  <a:pt x="34058" y="25785"/>
                </a:lnTo>
                <a:lnTo>
                  <a:pt x="33715" y="26235"/>
                </a:lnTo>
                <a:lnTo>
                  <a:pt x="33801" y="25785"/>
                </a:lnTo>
                <a:lnTo>
                  <a:pt x="33801" y="25785"/>
                </a:lnTo>
                <a:lnTo>
                  <a:pt x="33715" y="25965"/>
                </a:lnTo>
                <a:lnTo>
                  <a:pt x="33757" y="25875"/>
                </a:lnTo>
                <a:lnTo>
                  <a:pt x="33500" y="25875"/>
                </a:lnTo>
                <a:lnTo>
                  <a:pt x="33586" y="25695"/>
                </a:lnTo>
                <a:lnTo>
                  <a:pt x="33500" y="25785"/>
                </a:lnTo>
                <a:lnTo>
                  <a:pt x="33757" y="25424"/>
                </a:lnTo>
                <a:lnTo>
                  <a:pt x="33285" y="25785"/>
                </a:lnTo>
                <a:lnTo>
                  <a:pt x="33801" y="24432"/>
                </a:lnTo>
                <a:lnTo>
                  <a:pt x="33843" y="24252"/>
                </a:lnTo>
                <a:lnTo>
                  <a:pt x="33972" y="24072"/>
                </a:lnTo>
                <a:close/>
                <a:moveTo>
                  <a:pt x="100587" y="28399"/>
                </a:moveTo>
                <a:lnTo>
                  <a:pt x="100887" y="28941"/>
                </a:lnTo>
                <a:lnTo>
                  <a:pt x="100672" y="28489"/>
                </a:lnTo>
                <a:lnTo>
                  <a:pt x="100587" y="28399"/>
                </a:lnTo>
                <a:close/>
                <a:moveTo>
                  <a:pt x="97795" y="21547"/>
                </a:moveTo>
                <a:lnTo>
                  <a:pt x="97752" y="21728"/>
                </a:lnTo>
                <a:lnTo>
                  <a:pt x="98095" y="22178"/>
                </a:lnTo>
                <a:lnTo>
                  <a:pt x="98053" y="22268"/>
                </a:lnTo>
                <a:lnTo>
                  <a:pt x="98009" y="22359"/>
                </a:lnTo>
                <a:lnTo>
                  <a:pt x="98482" y="23891"/>
                </a:lnTo>
                <a:lnTo>
                  <a:pt x="100458" y="29030"/>
                </a:lnTo>
                <a:lnTo>
                  <a:pt x="100415" y="28309"/>
                </a:lnTo>
                <a:lnTo>
                  <a:pt x="100587" y="28399"/>
                </a:lnTo>
                <a:lnTo>
                  <a:pt x="100587" y="28399"/>
                </a:lnTo>
                <a:lnTo>
                  <a:pt x="100028" y="27408"/>
                </a:lnTo>
                <a:lnTo>
                  <a:pt x="99856" y="26055"/>
                </a:lnTo>
                <a:lnTo>
                  <a:pt x="100500" y="26596"/>
                </a:lnTo>
                <a:lnTo>
                  <a:pt x="97795" y="21547"/>
                </a:lnTo>
                <a:close/>
                <a:moveTo>
                  <a:pt x="102820" y="29391"/>
                </a:moveTo>
                <a:lnTo>
                  <a:pt x="102605" y="29481"/>
                </a:lnTo>
                <a:lnTo>
                  <a:pt x="102648" y="29662"/>
                </a:lnTo>
                <a:lnTo>
                  <a:pt x="102519" y="30293"/>
                </a:lnTo>
                <a:lnTo>
                  <a:pt x="102519" y="30383"/>
                </a:lnTo>
                <a:lnTo>
                  <a:pt x="102605" y="29932"/>
                </a:lnTo>
                <a:lnTo>
                  <a:pt x="102906" y="29571"/>
                </a:lnTo>
                <a:lnTo>
                  <a:pt x="102820" y="29391"/>
                </a:lnTo>
                <a:close/>
                <a:moveTo>
                  <a:pt x="102219" y="30383"/>
                </a:moveTo>
                <a:lnTo>
                  <a:pt x="102219" y="30924"/>
                </a:lnTo>
                <a:lnTo>
                  <a:pt x="102305" y="31104"/>
                </a:lnTo>
                <a:lnTo>
                  <a:pt x="102433" y="30383"/>
                </a:lnTo>
                <a:close/>
                <a:moveTo>
                  <a:pt x="22720" y="26326"/>
                </a:moveTo>
                <a:lnTo>
                  <a:pt x="23664" y="27227"/>
                </a:lnTo>
                <a:lnTo>
                  <a:pt x="23535" y="27497"/>
                </a:lnTo>
                <a:lnTo>
                  <a:pt x="23622" y="27858"/>
                </a:lnTo>
                <a:lnTo>
                  <a:pt x="23535" y="28039"/>
                </a:lnTo>
                <a:lnTo>
                  <a:pt x="23622" y="28219"/>
                </a:lnTo>
                <a:lnTo>
                  <a:pt x="23535" y="28309"/>
                </a:lnTo>
                <a:lnTo>
                  <a:pt x="23579" y="28309"/>
                </a:lnTo>
                <a:lnTo>
                  <a:pt x="23493" y="28489"/>
                </a:lnTo>
                <a:lnTo>
                  <a:pt x="24438" y="28850"/>
                </a:lnTo>
                <a:lnTo>
                  <a:pt x="24395" y="28941"/>
                </a:lnTo>
                <a:lnTo>
                  <a:pt x="24566" y="28941"/>
                </a:lnTo>
                <a:lnTo>
                  <a:pt x="24566" y="29030"/>
                </a:lnTo>
                <a:lnTo>
                  <a:pt x="24738" y="29301"/>
                </a:lnTo>
                <a:lnTo>
                  <a:pt x="24824" y="30022"/>
                </a:lnTo>
                <a:lnTo>
                  <a:pt x="24867" y="30022"/>
                </a:lnTo>
                <a:lnTo>
                  <a:pt x="24867" y="30112"/>
                </a:lnTo>
                <a:lnTo>
                  <a:pt x="24781" y="30022"/>
                </a:lnTo>
                <a:lnTo>
                  <a:pt x="24695" y="30293"/>
                </a:lnTo>
                <a:lnTo>
                  <a:pt x="24395" y="30202"/>
                </a:lnTo>
                <a:lnTo>
                  <a:pt x="24352" y="30112"/>
                </a:lnTo>
                <a:lnTo>
                  <a:pt x="24438" y="29932"/>
                </a:lnTo>
                <a:lnTo>
                  <a:pt x="24395" y="29932"/>
                </a:lnTo>
                <a:lnTo>
                  <a:pt x="24395" y="29662"/>
                </a:lnTo>
                <a:lnTo>
                  <a:pt x="24223" y="29662"/>
                </a:lnTo>
                <a:lnTo>
                  <a:pt x="23622" y="31645"/>
                </a:lnTo>
                <a:lnTo>
                  <a:pt x="23535" y="30743"/>
                </a:lnTo>
                <a:lnTo>
                  <a:pt x="23235" y="31014"/>
                </a:lnTo>
                <a:lnTo>
                  <a:pt x="23235" y="31014"/>
                </a:lnTo>
                <a:lnTo>
                  <a:pt x="23664" y="29752"/>
                </a:lnTo>
                <a:lnTo>
                  <a:pt x="23622" y="29481"/>
                </a:lnTo>
                <a:lnTo>
                  <a:pt x="23235" y="29210"/>
                </a:lnTo>
                <a:lnTo>
                  <a:pt x="22848" y="30112"/>
                </a:lnTo>
                <a:lnTo>
                  <a:pt x="22935" y="29662"/>
                </a:lnTo>
                <a:lnTo>
                  <a:pt x="22075" y="32456"/>
                </a:lnTo>
                <a:lnTo>
                  <a:pt x="21646" y="32727"/>
                </a:lnTo>
                <a:lnTo>
                  <a:pt x="22161" y="30293"/>
                </a:lnTo>
                <a:lnTo>
                  <a:pt x="21990" y="30293"/>
                </a:lnTo>
                <a:lnTo>
                  <a:pt x="22548" y="29030"/>
                </a:lnTo>
                <a:lnTo>
                  <a:pt x="22548" y="29210"/>
                </a:lnTo>
                <a:lnTo>
                  <a:pt x="22720" y="29030"/>
                </a:lnTo>
                <a:lnTo>
                  <a:pt x="22634" y="29301"/>
                </a:lnTo>
                <a:lnTo>
                  <a:pt x="22634" y="29301"/>
                </a:lnTo>
                <a:lnTo>
                  <a:pt x="23149" y="28850"/>
                </a:lnTo>
                <a:lnTo>
                  <a:pt x="23321" y="29030"/>
                </a:lnTo>
                <a:lnTo>
                  <a:pt x="23364" y="28941"/>
                </a:lnTo>
                <a:lnTo>
                  <a:pt x="23622" y="28941"/>
                </a:lnTo>
                <a:lnTo>
                  <a:pt x="23321" y="28489"/>
                </a:lnTo>
                <a:lnTo>
                  <a:pt x="23407" y="28309"/>
                </a:lnTo>
                <a:lnTo>
                  <a:pt x="22548" y="28489"/>
                </a:lnTo>
                <a:lnTo>
                  <a:pt x="22505" y="28219"/>
                </a:lnTo>
                <a:lnTo>
                  <a:pt x="22247" y="28219"/>
                </a:lnTo>
                <a:lnTo>
                  <a:pt x="22247" y="27858"/>
                </a:lnTo>
                <a:lnTo>
                  <a:pt x="21345" y="28399"/>
                </a:lnTo>
                <a:lnTo>
                  <a:pt x="21345" y="28129"/>
                </a:lnTo>
                <a:lnTo>
                  <a:pt x="21001" y="28219"/>
                </a:lnTo>
                <a:lnTo>
                  <a:pt x="22462" y="26686"/>
                </a:lnTo>
                <a:lnTo>
                  <a:pt x="22462" y="26686"/>
                </a:lnTo>
                <a:lnTo>
                  <a:pt x="22548" y="26506"/>
                </a:lnTo>
                <a:lnTo>
                  <a:pt x="22634" y="26506"/>
                </a:lnTo>
                <a:lnTo>
                  <a:pt x="22505" y="26776"/>
                </a:lnTo>
                <a:lnTo>
                  <a:pt x="22720" y="26506"/>
                </a:lnTo>
                <a:lnTo>
                  <a:pt x="22720" y="26326"/>
                </a:lnTo>
                <a:close/>
                <a:moveTo>
                  <a:pt x="55404" y="31735"/>
                </a:moveTo>
                <a:lnTo>
                  <a:pt x="55361" y="31916"/>
                </a:lnTo>
                <a:lnTo>
                  <a:pt x="55103" y="32186"/>
                </a:lnTo>
                <a:lnTo>
                  <a:pt x="55146" y="32276"/>
                </a:lnTo>
                <a:lnTo>
                  <a:pt x="55146" y="32637"/>
                </a:lnTo>
                <a:lnTo>
                  <a:pt x="55361" y="32997"/>
                </a:lnTo>
                <a:lnTo>
                  <a:pt x="55404" y="31735"/>
                </a:lnTo>
                <a:close/>
                <a:moveTo>
                  <a:pt x="100458" y="29481"/>
                </a:moveTo>
                <a:lnTo>
                  <a:pt x="100930" y="31464"/>
                </a:lnTo>
                <a:lnTo>
                  <a:pt x="100629" y="31374"/>
                </a:lnTo>
                <a:lnTo>
                  <a:pt x="100629" y="31916"/>
                </a:lnTo>
                <a:lnTo>
                  <a:pt x="101102" y="32997"/>
                </a:lnTo>
                <a:lnTo>
                  <a:pt x="101102" y="32727"/>
                </a:lnTo>
                <a:lnTo>
                  <a:pt x="101274" y="32727"/>
                </a:lnTo>
                <a:lnTo>
                  <a:pt x="100887" y="32276"/>
                </a:lnTo>
                <a:lnTo>
                  <a:pt x="100930" y="32006"/>
                </a:lnTo>
                <a:lnTo>
                  <a:pt x="101102" y="32186"/>
                </a:lnTo>
                <a:lnTo>
                  <a:pt x="101360" y="32096"/>
                </a:lnTo>
                <a:lnTo>
                  <a:pt x="101961" y="32546"/>
                </a:lnTo>
                <a:lnTo>
                  <a:pt x="101918" y="32096"/>
                </a:lnTo>
                <a:lnTo>
                  <a:pt x="102476" y="31285"/>
                </a:lnTo>
                <a:lnTo>
                  <a:pt x="102347" y="31374"/>
                </a:lnTo>
                <a:lnTo>
                  <a:pt x="102133" y="31104"/>
                </a:lnTo>
                <a:lnTo>
                  <a:pt x="102004" y="30473"/>
                </a:lnTo>
                <a:lnTo>
                  <a:pt x="101746" y="30743"/>
                </a:lnTo>
                <a:lnTo>
                  <a:pt x="100458" y="29481"/>
                </a:lnTo>
                <a:close/>
                <a:moveTo>
                  <a:pt x="60343" y="34079"/>
                </a:moveTo>
                <a:lnTo>
                  <a:pt x="60472" y="34260"/>
                </a:lnTo>
                <a:lnTo>
                  <a:pt x="60363" y="34096"/>
                </a:lnTo>
                <a:lnTo>
                  <a:pt x="60363" y="34096"/>
                </a:lnTo>
                <a:lnTo>
                  <a:pt x="60343" y="34079"/>
                </a:lnTo>
                <a:close/>
                <a:moveTo>
                  <a:pt x="65196" y="27858"/>
                </a:moveTo>
                <a:lnTo>
                  <a:pt x="65154" y="27949"/>
                </a:lnTo>
                <a:lnTo>
                  <a:pt x="65368" y="27949"/>
                </a:lnTo>
                <a:lnTo>
                  <a:pt x="65154" y="28219"/>
                </a:lnTo>
                <a:lnTo>
                  <a:pt x="65154" y="28399"/>
                </a:lnTo>
                <a:lnTo>
                  <a:pt x="64939" y="28399"/>
                </a:lnTo>
                <a:lnTo>
                  <a:pt x="65196" y="28850"/>
                </a:lnTo>
                <a:lnTo>
                  <a:pt x="65067" y="29030"/>
                </a:lnTo>
                <a:lnTo>
                  <a:pt x="64982" y="29391"/>
                </a:lnTo>
                <a:lnTo>
                  <a:pt x="64681" y="29481"/>
                </a:lnTo>
                <a:lnTo>
                  <a:pt x="64724" y="29571"/>
                </a:lnTo>
                <a:lnTo>
                  <a:pt x="64638" y="29662"/>
                </a:lnTo>
                <a:lnTo>
                  <a:pt x="66485" y="31916"/>
                </a:lnTo>
                <a:lnTo>
                  <a:pt x="66485" y="33177"/>
                </a:lnTo>
                <a:lnTo>
                  <a:pt x="62319" y="33177"/>
                </a:lnTo>
                <a:lnTo>
                  <a:pt x="62576" y="33629"/>
                </a:lnTo>
                <a:lnTo>
                  <a:pt x="62233" y="33808"/>
                </a:lnTo>
                <a:lnTo>
                  <a:pt x="62319" y="33899"/>
                </a:lnTo>
                <a:lnTo>
                  <a:pt x="61932" y="33989"/>
                </a:lnTo>
                <a:lnTo>
                  <a:pt x="61846" y="33899"/>
                </a:lnTo>
                <a:lnTo>
                  <a:pt x="61846" y="33899"/>
                </a:lnTo>
                <a:lnTo>
                  <a:pt x="61889" y="33989"/>
                </a:lnTo>
                <a:lnTo>
                  <a:pt x="61631" y="33899"/>
                </a:lnTo>
                <a:lnTo>
                  <a:pt x="61331" y="34260"/>
                </a:lnTo>
                <a:lnTo>
                  <a:pt x="61331" y="34260"/>
                </a:lnTo>
                <a:lnTo>
                  <a:pt x="61975" y="33358"/>
                </a:lnTo>
                <a:lnTo>
                  <a:pt x="62190" y="33448"/>
                </a:lnTo>
                <a:lnTo>
                  <a:pt x="62190" y="33448"/>
                </a:lnTo>
                <a:lnTo>
                  <a:pt x="61675" y="32096"/>
                </a:lnTo>
                <a:lnTo>
                  <a:pt x="62018" y="30293"/>
                </a:lnTo>
                <a:lnTo>
                  <a:pt x="62104" y="29932"/>
                </a:lnTo>
                <a:lnTo>
                  <a:pt x="62104" y="30112"/>
                </a:lnTo>
                <a:lnTo>
                  <a:pt x="62276" y="29571"/>
                </a:lnTo>
                <a:lnTo>
                  <a:pt x="62233" y="29301"/>
                </a:lnTo>
                <a:lnTo>
                  <a:pt x="62791" y="28219"/>
                </a:lnTo>
                <a:lnTo>
                  <a:pt x="62920" y="28309"/>
                </a:lnTo>
                <a:lnTo>
                  <a:pt x="62834" y="27858"/>
                </a:lnTo>
                <a:lnTo>
                  <a:pt x="63178" y="28399"/>
                </a:lnTo>
                <a:lnTo>
                  <a:pt x="62834" y="28489"/>
                </a:lnTo>
                <a:lnTo>
                  <a:pt x="63135" y="28850"/>
                </a:lnTo>
                <a:lnTo>
                  <a:pt x="63478" y="28850"/>
                </a:lnTo>
                <a:lnTo>
                  <a:pt x="63521" y="29120"/>
                </a:lnTo>
                <a:lnTo>
                  <a:pt x="63220" y="29481"/>
                </a:lnTo>
                <a:lnTo>
                  <a:pt x="63607" y="29841"/>
                </a:lnTo>
                <a:lnTo>
                  <a:pt x="63607" y="30293"/>
                </a:lnTo>
                <a:lnTo>
                  <a:pt x="63865" y="30293"/>
                </a:lnTo>
                <a:lnTo>
                  <a:pt x="64294" y="29752"/>
                </a:lnTo>
                <a:lnTo>
                  <a:pt x="64509" y="29841"/>
                </a:lnTo>
                <a:lnTo>
                  <a:pt x="64595" y="29481"/>
                </a:lnTo>
                <a:lnTo>
                  <a:pt x="64165" y="29481"/>
                </a:lnTo>
                <a:lnTo>
                  <a:pt x="63994" y="28941"/>
                </a:lnTo>
                <a:lnTo>
                  <a:pt x="64080" y="28579"/>
                </a:lnTo>
                <a:lnTo>
                  <a:pt x="64037" y="28850"/>
                </a:lnTo>
                <a:lnTo>
                  <a:pt x="64037" y="28850"/>
                </a:lnTo>
                <a:lnTo>
                  <a:pt x="65196" y="27858"/>
                </a:lnTo>
                <a:close/>
                <a:moveTo>
                  <a:pt x="60472" y="34260"/>
                </a:moveTo>
                <a:lnTo>
                  <a:pt x="60472" y="34260"/>
                </a:lnTo>
                <a:lnTo>
                  <a:pt x="60472" y="34260"/>
                </a:lnTo>
                <a:close/>
                <a:moveTo>
                  <a:pt x="60472" y="34260"/>
                </a:moveTo>
                <a:lnTo>
                  <a:pt x="60472" y="34260"/>
                </a:lnTo>
                <a:lnTo>
                  <a:pt x="60472" y="34260"/>
                </a:lnTo>
                <a:close/>
                <a:moveTo>
                  <a:pt x="55017" y="33448"/>
                </a:moveTo>
                <a:lnTo>
                  <a:pt x="55017" y="33719"/>
                </a:lnTo>
                <a:lnTo>
                  <a:pt x="55103" y="34891"/>
                </a:lnTo>
                <a:lnTo>
                  <a:pt x="55490" y="34981"/>
                </a:lnTo>
                <a:lnTo>
                  <a:pt x="55490" y="33448"/>
                </a:lnTo>
                <a:close/>
                <a:moveTo>
                  <a:pt x="69534" y="28039"/>
                </a:moveTo>
                <a:lnTo>
                  <a:pt x="69749" y="28219"/>
                </a:lnTo>
                <a:lnTo>
                  <a:pt x="69835" y="28129"/>
                </a:lnTo>
                <a:lnTo>
                  <a:pt x="70007" y="28129"/>
                </a:lnTo>
                <a:lnTo>
                  <a:pt x="70307" y="29571"/>
                </a:lnTo>
                <a:lnTo>
                  <a:pt x="69663" y="29571"/>
                </a:lnTo>
                <a:lnTo>
                  <a:pt x="69792" y="30293"/>
                </a:lnTo>
                <a:lnTo>
                  <a:pt x="69405" y="30473"/>
                </a:lnTo>
                <a:lnTo>
                  <a:pt x="69577" y="30563"/>
                </a:lnTo>
                <a:lnTo>
                  <a:pt x="69878" y="31464"/>
                </a:lnTo>
                <a:lnTo>
                  <a:pt x="70007" y="31554"/>
                </a:lnTo>
                <a:lnTo>
                  <a:pt x="70093" y="31735"/>
                </a:lnTo>
                <a:lnTo>
                  <a:pt x="70307" y="31825"/>
                </a:lnTo>
                <a:lnTo>
                  <a:pt x="70608" y="33268"/>
                </a:lnTo>
                <a:lnTo>
                  <a:pt x="70608" y="32456"/>
                </a:lnTo>
                <a:lnTo>
                  <a:pt x="71252" y="33358"/>
                </a:lnTo>
                <a:lnTo>
                  <a:pt x="71166" y="33719"/>
                </a:lnTo>
                <a:lnTo>
                  <a:pt x="70651" y="33358"/>
                </a:lnTo>
                <a:lnTo>
                  <a:pt x="70823" y="34440"/>
                </a:lnTo>
                <a:lnTo>
                  <a:pt x="70952" y="34260"/>
                </a:lnTo>
                <a:lnTo>
                  <a:pt x="71037" y="34620"/>
                </a:lnTo>
                <a:lnTo>
                  <a:pt x="70908" y="34620"/>
                </a:lnTo>
                <a:lnTo>
                  <a:pt x="70908" y="34891"/>
                </a:lnTo>
                <a:lnTo>
                  <a:pt x="71080" y="34981"/>
                </a:lnTo>
                <a:lnTo>
                  <a:pt x="71295" y="37054"/>
                </a:lnTo>
                <a:lnTo>
                  <a:pt x="71381" y="37054"/>
                </a:lnTo>
                <a:lnTo>
                  <a:pt x="71295" y="37144"/>
                </a:lnTo>
                <a:lnTo>
                  <a:pt x="71295" y="37054"/>
                </a:lnTo>
                <a:lnTo>
                  <a:pt x="70307" y="37144"/>
                </a:lnTo>
                <a:lnTo>
                  <a:pt x="69534" y="36243"/>
                </a:lnTo>
                <a:lnTo>
                  <a:pt x="69448" y="34981"/>
                </a:lnTo>
                <a:lnTo>
                  <a:pt x="69448" y="34981"/>
                </a:lnTo>
                <a:lnTo>
                  <a:pt x="69491" y="35161"/>
                </a:lnTo>
                <a:lnTo>
                  <a:pt x="69835" y="34079"/>
                </a:lnTo>
                <a:lnTo>
                  <a:pt x="68546" y="31464"/>
                </a:lnTo>
                <a:lnTo>
                  <a:pt x="68546" y="30924"/>
                </a:lnTo>
                <a:lnTo>
                  <a:pt x="68503" y="31194"/>
                </a:lnTo>
                <a:lnTo>
                  <a:pt x="68160" y="30202"/>
                </a:lnTo>
                <a:lnTo>
                  <a:pt x="68203" y="30022"/>
                </a:lnTo>
                <a:lnTo>
                  <a:pt x="68246" y="30022"/>
                </a:lnTo>
                <a:lnTo>
                  <a:pt x="68289" y="29210"/>
                </a:lnTo>
                <a:lnTo>
                  <a:pt x="68375" y="29301"/>
                </a:lnTo>
                <a:lnTo>
                  <a:pt x="68718" y="29030"/>
                </a:lnTo>
                <a:lnTo>
                  <a:pt x="68675" y="28850"/>
                </a:lnTo>
                <a:lnTo>
                  <a:pt x="68847" y="28670"/>
                </a:lnTo>
                <a:lnTo>
                  <a:pt x="68890" y="28579"/>
                </a:lnTo>
                <a:lnTo>
                  <a:pt x="68847" y="28489"/>
                </a:lnTo>
                <a:lnTo>
                  <a:pt x="69534" y="28039"/>
                </a:lnTo>
                <a:close/>
                <a:moveTo>
                  <a:pt x="57680" y="35792"/>
                </a:moveTo>
                <a:lnTo>
                  <a:pt x="56907" y="35973"/>
                </a:lnTo>
                <a:lnTo>
                  <a:pt x="56650" y="35883"/>
                </a:lnTo>
                <a:lnTo>
                  <a:pt x="57551" y="37235"/>
                </a:lnTo>
                <a:lnTo>
                  <a:pt x="57594" y="36964"/>
                </a:lnTo>
                <a:lnTo>
                  <a:pt x="57551" y="36694"/>
                </a:lnTo>
                <a:lnTo>
                  <a:pt x="57680" y="35792"/>
                </a:lnTo>
                <a:close/>
                <a:moveTo>
                  <a:pt x="61589" y="38496"/>
                </a:moveTo>
                <a:lnTo>
                  <a:pt x="61374" y="38677"/>
                </a:lnTo>
                <a:lnTo>
                  <a:pt x="61417" y="38677"/>
                </a:lnTo>
                <a:lnTo>
                  <a:pt x="61589" y="38496"/>
                </a:lnTo>
                <a:close/>
                <a:moveTo>
                  <a:pt x="60644" y="38227"/>
                </a:moveTo>
                <a:lnTo>
                  <a:pt x="60601" y="38317"/>
                </a:lnTo>
                <a:lnTo>
                  <a:pt x="60601" y="38587"/>
                </a:lnTo>
                <a:lnTo>
                  <a:pt x="61030" y="38858"/>
                </a:lnTo>
                <a:lnTo>
                  <a:pt x="61374" y="38677"/>
                </a:lnTo>
                <a:lnTo>
                  <a:pt x="61331" y="38496"/>
                </a:lnTo>
                <a:lnTo>
                  <a:pt x="60773" y="38407"/>
                </a:lnTo>
                <a:lnTo>
                  <a:pt x="60815" y="38317"/>
                </a:lnTo>
                <a:lnTo>
                  <a:pt x="60644" y="38227"/>
                </a:lnTo>
                <a:close/>
                <a:moveTo>
                  <a:pt x="64509" y="38227"/>
                </a:moveTo>
                <a:lnTo>
                  <a:pt x="63736" y="38767"/>
                </a:lnTo>
                <a:lnTo>
                  <a:pt x="64037" y="39218"/>
                </a:lnTo>
                <a:lnTo>
                  <a:pt x="64380" y="38858"/>
                </a:lnTo>
                <a:lnTo>
                  <a:pt x="64509" y="38317"/>
                </a:lnTo>
                <a:lnTo>
                  <a:pt x="64509" y="38227"/>
                </a:lnTo>
                <a:close/>
                <a:moveTo>
                  <a:pt x="101445" y="33087"/>
                </a:moveTo>
                <a:lnTo>
                  <a:pt x="101316" y="33177"/>
                </a:lnTo>
                <a:lnTo>
                  <a:pt x="101488" y="33268"/>
                </a:lnTo>
                <a:lnTo>
                  <a:pt x="101403" y="33538"/>
                </a:lnTo>
                <a:lnTo>
                  <a:pt x="101188" y="33177"/>
                </a:lnTo>
                <a:lnTo>
                  <a:pt x="101231" y="33448"/>
                </a:lnTo>
                <a:lnTo>
                  <a:pt x="101188" y="33629"/>
                </a:lnTo>
                <a:lnTo>
                  <a:pt x="101316" y="34260"/>
                </a:lnTo>
                <a:lnTo>
                  <a:pt x="101274" y="34260"/>
                </a:lnTo>
                <a:lnTo>
                  <a:pt x="101574" y="35973"/>
                </a:lnTo>
                <a:lnTo>
                  <a:pt x="101488" y="36243"/>
                </a:lnTo>
                <a:lnTo>
                  <a:pt x="101403" y="36784"/>
                </a:lnTo>
                <a:lnTo>
                  <a:pt x="101188" y="37144"/>
                </a:lnTo>
                <a:lnTo>
                  <a:pt x="100973" y="36964"/>
                </a:lnTo>
                <a:lnTo>
                  <a:pt x="101016" y="36513"/>
                </a:lnTo>
                <a:lnTo>
                  <a:pt x="101016" y="36513"/>
                </a:lnTo>
                <a:lnTo>
                  <a:pt x="100844" y="36784"/>
                </a:lnTo>
                <a:lnTo>
                  <a:pt x="100930" y="38136"/>
                </a:lnTo>
                <a:lnTo>
                  <a:pt x="100672" y="38317"/>
                </a:lnTo>
                <a:lnTo>
                  <a:pt x="100543" y="38227"/>
                </a:lnTo>
                <a:lnTo>
                  <a:pt x="99727" y="38767"/>
                </a:lnTo>
                <a:lnTo>
                  <a:pt x="99427" y="39759"/>
                </a:lnTo>
                <a:lnTo>
                  <a:pt x="99899" y="39850"/>
                </a:lnTo>
                <a:lnTo>
                  <a:pt x="99856" y="39488"/>
                </a:lnTo>
                <a:lnTo>
                  <a:pt x="100930" y="39218"/>
                </a:lnTo>
                <a:lnTo>
                  <a:pt x="100887" y="39488"/>
                </a:lnTo>
                <a:lnTo>
                  <a:pt x="101188" y="40210"/>
                </a:lnTo>
                <a:lnTo>
                  <a:pt x="101488" y="39488"/>
                </a:lnTo>
                <a:lnTo>
                  <a:pt x="101316" y="38858"/>
                </a:lnTo>
                <a:lnTo>
                  <a:pt x="101445" y="39128"/>
                </a:lnTo>
                <a:lnTo>
                  <a:pt x="101445" y="38948"/>
                </a:lnTo>
                <a:lnTo>
                  <a:pt x="101488" y="39218"/>
                </a:lnTo>
                <a:lnTo>
                  <a:pt x="101918" y="39218"/>
                </a:lnTo>
                <a:lnTo>
                  <a:pt x="102090" y="38767"/>
                </a:lnTo>
                <a:lnTo>
                  <a:pt x="102176" y="38767"/>
                </a:lnTo>
                <a:lnTo>
                  <a:pt x="102219" y="38587"/>
                </a:lnTo>
                <a:lnTo>
                  <a:pt x="102305" y="38587"/>
                </a:lnTo>
                <a:lnTo>
                  <a:pt x="102261" y="38227"/>
                </a:lnTo>
                <a:lnTo>
                  <a:pt x="102390" y="38317"/>
                </a:lnTo>
                <a:lnTo>
                  <a:pt x="102390" y="38587"/>
                </a:lnTo>
                <a:lnTo>
                  <a:pt x="102476" y="38948"/>
                </a:lnTo>
                <a:lnTo>
                  <a:pt x="102648" y="38136"/>
                </a:lnTo>
                <a:lnTo>
                  <a:pt x="102476" y="37775"/>
                </a:lnTo>
                <a:lnTo>
                  <a:pt x="102133" y="35792"/>
                </a:lnTo>
                <a:lnTo>
                  <a:pt x="102261" y="35702"/>
                </a:lnTo>
                <a:lnTo>
                  <a:pt x="102219" y="35161"/>
                </a:lnTo>
                <a:lnTo>
                  <a:pt x="102219" y="35071"/>
                </a:lnTo>
                <a:lnTo>
                  <a:pt x="101445" y="33087"/>
                </a:lnTo>
                <a:close/>
                <a:moveTo>
                  <a:pt x="100329" y="39488"/>
                </a:moveTo>
                <a:lnTo>
                  <a:pt x="100286" y="39759"/>
                </a:lnTo>
                <a:lnTo>
                  <a:pt x="100114" y="39669"/>
                </a:lnTo>
                <a:lnTo>
                  <a:pt x="100071" y="39940"/>
                </a:lnTo>
                <a:lnTo>
                  <a:pt x="99942" y="40300"/>
                </a:lnTo>
                <a:lnTo>
                  <a:pt x="100114" y="40480"/>
                </a:lnTo>
                <a:lnTo>
                  <a:pt x="100243" y="40841"/>
                </a:lnTo>
                <a:lnTo>
                  <a:pt x="100587" y="40210"/>
                </a:lnTo>
                <a:lnTo>
                  <a:pt x="100716" y="40390"/>
                </a:lnTo>
                <a:lnTo>
                  <a:pt x="100801" y="39940"/>
                </a:lnTo>
                <a:lnTo>
                  <a:pt x="100629" y="39488"/>
                </a:lnTo>
                <a:close/>
                <a:moveTo>
                  <a:pt x="63779" y="42013"/>
                </a:moveTo>
                <a:lnTo>
                  <a:pt x="63736" y="42103"/>
                </a:lnTo>
                <a:lnTo>
                  <a:pt x="63865" y="42194"/>
                </a:lnTo>
                <a:lnTo>
                  <a:pt x="63779" y="42013"/>
                </a:lnTo>
                <a:close/>
                <a:moveTo>
                  <a:pt x="99298" y="39940"/>
                </a:moveTo>
                <a:lnTo>
                  <a:pt x="99126" y="40210"/>
                </a:lnTo>
                <a:lnTo>
                  <a:pt x="99126" y="40390"/>
                </a:lnTo>
                <a:lnTo>
                  <a:pt x="99083" y="40300"/>
                </a:lnTo>
                <a:lnTo>
                  <a:pt x="99255" y="40751"/>
                </a:lnTo>
                <a:lnTo>
                  <a:pt x="99126" y="40571"/>
                </a:lnTo>
                <a:lnTo>
                  <a:pt x="99255" y="41021"/>
                </a:lnTo>
                <a:lnTo>
                  <a:pt x="99384" y="40751"/>
                </a:lnTo>
                <a:lnTo>
                  <a:pt x="99298" y="40571"/>
                </a:lnTo>
                <a:lnTo>
                  <a:pt x="99384" y="40661"/>
                </a:lnTo>
                <a:lnTo>
                  <a:pt x="99513" y="41021"/>
                </a:lnTo>
                <a:lnTo>
                  <a:pt x="99556" y="42103"/>
                </a:lnTo>
                <a:lnTo>
                  <a:pt x="99771" y="42284"/>
                </a:lnTo>
                <a:lnTo>
                  <a:pt x="99771" y="41833"/>
                </a:lnTo>
                <a:lnTo>
                  <a:pt x="99856" y="42463"/>
                </a:lnTo>
                <a:lnTo>
                  <a:pt x="99899" y="42284"/>
                </a:lnTo>
                <a:lnTo>
                  <a:pt x="99899" y="42103"/>
                </a:lnTo>
                <a:lnTo>
                  <a:pt x="100028" y="42103"/>
                </a:lnTo>
                <a:lnTo>
                  <a:pt x="99899" y="40390"/>
                </a:lnTo>
                <a:lnTo>
                  <a:pt x="99771" y="40390"/>
                </a:lnTo>
                <a:lnTo>
                  <a:pt x="99727" y="40029"/>
                </a:lnTo>
                <a:lnTo>
                  <a:pt x="99642" y="40119"/>
                </a:lnTo>
                <a:lnTo>
                  <a:pt x="99470" y="39940"/>
                </a:lnTo>
                <a:close/>
                <a:moveTo>
                  <a:pt x="20830" y="43546"/>
                </a:moveTo>
                <a:lnTo>
                  <a:pt x="20873" y="43636"/>
                </a:lnTo>
                <a:lnTo>
                  <a:pt x="20852" y="43549"/>
                </a:lnTo>
                <a:lnTo>
                  <a:pt x="20852" y="43549"/>
                </a:lnTo>
                <a:lnTo>
                  <a:pt x="20830" y="43546"/>
                </a:lnTo>
                <a:close/>
                <a:moveTo>
                  <a:pt x="22462" y="47062"/>
                </a:moveTo>
                <a:lnTo>
                  <a:pt x="22460" y="47065"/>
                </a:lnTo>
                <a:lnTo>
                  <a:pt x="22460" y="47065"/>
                </a:lnTo>
                <a:lnTo>
                  <a:pt x="22462" y="47152"/>
                </a:lnTo>
                <a:lnTo>
                  <a:pt x="22462" y="47062"/>
                </a:lnTo>
                <a:close/>
                <a:moveTo>
                  <a:pt x="97280" y="47693"/>
                </a:moveTo>
                <a:lnTo>
                  <a:pt x="97108" y="47784"/>
                </a:lnTo>
                <a:lnTo>
                  <a:pt x="96850" y="49136"/>
                </a:lnTo>
                <a:lnTo>
                  <a:pt x="97280" y="50668"/>
                </a:lnTo>
                <a:lnTo>
                  <a:pt x="97365" y="48053"/>
                </a:lnTo>
                <a:lnTo>
                  <a:pt x="97280" y="47693"/>
                </a:lnTo>
                <a:close/>
                <a:moveTo>
                  <a:pt x="19499" y="51028"/>
                </a:moveTo>
                <a:lnTo>
                  <a:pt x="19499" y="51119"/>
                </a:lnTo>
                <a:lnTo>
                  <a:pt x="19584" y="51028"/>
                </a:lnTo>
                <a:close/>
                <a:moveTo>
                  <a:pt x="74001" y="52111"/>
                </a:moveTo>
                <a:lnTo>
                  <a:pt x="74001" y="52111"/>
                </a:lnTo>
                <a:lnTo>
                  <a:pt x="74001" y="52111"/>
                </a:lnTo>
                <a:close/>
                <a:moveTo>
                  <a:pt x="21861" y="49586"/>
                </a:moveTo>
                <a:lnTo>
                  <a:pt x="20658" y="50397"/>
                </a:lnTo>
                <a:lnTo>
                  <a:pt x="20615" y="50578"/>
                </a:lnTo>
                <a:lnTo>
                  <a:pt x="20443" y="50759"/>
                </a:lnTo>
                <a:lnTo>
                  <a:pt x="20572" y="50668"/>
                </a:lnTo>
                <a:lnTo>
                  <a:pt x="20572" y="50849"/>
                </a:lnTo>
                <a:lnTo>
                  <a:pt x="21603" y="50037"/>
                </a:lnTo>
                <a:lnTo>
                  <a:pt x="21603" y="50037"/>
                </a:lnTo>
                <a:lnTo>
                  <a:pt x="21517" y="50217"/>
                </a:lnTo>
                <a:lnTo>
                  <a:pt x="22763" y="51028"/>
                </a:lnTo>
                <a:lnTo>
                  <a:pt x="22806" y="51570"/>
                </a:lnTo>
                <a:lnTo>
                  <a:pt x="23235" y="51840"/>
                </a:lnTo>
                <a:lnTo>
                  <a:pt x="23020" y="52561"/>
                </a:lnTo>
                <a:lnTo>
                  <a:pt x="23020" y="52561"/>
                </a:lnTo>
                <a:lnTo>
                  <a:pt x="23965" y="52381"/>
                </a:lnTo>
                <a:lnTo>
                  <a:pt x="24008" y="52472"/>
                </a:lnTo>
                <a:lnTo>
                  <a:pt x="24309" y="52381"/>
                </a:lnTo>
                <a:lnTo>
                  <a:pt x="24309" y="52111"/>
                </a:lnTo>
                <a:lnTo>
                  <a:pt x="23407" y="51209"/>
                </a:lnTo>
                <a:lnTo>
                  <a:pt x="23321" y="51028"/>
                </a:lnTo>
                <a:lnTo>
                  <a:pt x="23235" y="50939"/>
                </a:lnTo>
                <a:lnTo>
                  <a:pt x="23321" y="50939"/>
                </a:lnTo>
                <a:lnTo>
                  <a:pt x="23149" y="50759"/>
                </a:lnTo>
                <a:lnTo>
                  <a:pt x="23192" y="50849"/>
                </a:lnTo>
                <a:lnTo>
                  <a:pt x="21861" y="49586"/>
                </a:lnTo>
                <a:close/>
                <a:moveTo>
                  <a:pt x="87058" y="52561"/>
                </a:moveTo>
                <a:lnTo>
                  <a:pt x="87058" y="52561"/>
                </a:lnTo>
                <a:lnTo>
                  <a:pt x="87058" y="52561"/>
                </a:lnTo>
                <a:close/>
                <a:moveTo>
                  <a:pt x="93500" y="52381"/>
                </a:moveTo>
                <a:lnTo>
                  <a:pt x="93500" y="52472"/>
                </a:lnTo>
                <a:lnTo>
                  <a:pt x="93070" y="52651"/>
                </a:lnTo>
                <a:lnTo>
                  <a:pt x="93113" y="52651"/>
                </a:lnTo>
                <a:lnTo>
                  <a:pt x="92899" y="53193"/>
                </a:lnTo>
                <a:lnTo>
                  <a:pt x="93113" y="53914"/>
                </a:lnTo>
                <a:lnTo>
                  <a:pt x="93543" y="53643"/>
                </a:lnTo>
                <a:lnTo>
                  <a:pt x="93715" y="52832"/>
                </a:lnTo>
                <a:lnTo>
                  <a:pt x="93500" y="52381"/>
                </a:lnTo>
                <a:close/>
                <a:moveTo>
                  <a:pt x="22891" y="53734"/>
                </a:moveTo>
                <a:lnTo>
                  <a:pt x="22763" y="53824"/>
                </a:lnTo>
                <a:lnTo>
                  <a:pt x="22935" y="54364"/>
                </a:lnTo>
                <a:lnTo>
                  <a:pt x="23106" y="54455"/>
                </a:lnTo>
                <a:lnTo>
                  <a:pt x="23321" y="54274"/>
                </a:lnTo>
                <a:lnTo>
                  <a:pt x="23493" y="54274"/>
                </a:lnTo>
                <a:lnTo>
                  <a:pt x="22891" y="53734"/>
                </a:lnTo>
                <a:close/>
                <a:moveTo>
                  <a:pt x="24609" y="52651"/>
                </a:moveTo>
                <a:lnTo>
                  <a:pt x="24824" y="52922"/>
                </a:lnTo>
                <a:lnTo>
                  <a:pt x="24824" y="53283"/>
                </a:lnTo>
                <a:lnTo>
                  <a:pt x="24953" y="53734"/>
                </a:lnTo>
                <a:lnTo>
                  <a:pt x="24824" y="53824"/>
                </a:lnTo>
                <a:lnTo>
                  <a:pt x="24266" y="53643"/>
                </a:lnTo>
                <a:lnTo>
                  <a:pt x="24180" y="53914"/>
                </a:lnTo>
                <a:lnTo>
                  <a:pt x="24352" y="54184"/>
                </a:lnTo>
                <a:lnTo>
                  <a:pt x="24953" y="54004"/>
                </a:lnTo>
                <a:lnTo>
                  <a:pt x="25168" y="54274"/>
                </a:lnTo>
                <a:lnTo>
                  <a:pt x="25297" y="54545"/>
                </a:lnTo>
                <a:lnTo>
                  <a:pt x="25425" y="54004"/>
                </a:lnTo>
                <a:lnTo>
                  <a:pt x="26327" y="54004"/>
                </a:lnTo>
                <a:lnTo>
                  <a:pt x="26456" y="53553"/>
                </a:lnTo>
                <a:lnTo>
                  <a:pt x="26027" y="53193"/>
                </a:lnTo>
                <a:lnTo>
                  <a:pt x="26156" y="53103"/>
                </a:lnTo>
                <a:lnTo>
                  <a:pt x="24609" y="52651"/>
                </a:lnTo>
                <a:close/>
                <a:moveTo>
                  <a:pt x="87659" y="56078"/>
                </a:moveTo>
                <a:lnTo>
                  <a:pt x="87659" y="56078"/>
                </a:lnTo>
                <a:lnTo>
                  <a:pt x="87659" y="56078"/>
                </a:lnTo>
                <a:close/>
                <a:moveTo>
                  <a:pt x="20572" y="56618"/>
                </a:moveTo>
                <a:lnTo>
                  <a:pt x="20572" y="56709"/>
                </a:lnTo>
                <a:lnTo>
                  <a:pt x="20615" y="56799"/>
                </a:lnTo>
                <a:lnTo>
                  <a:pt x="20615" y="56799"/>
                </a:lnTo>
                <a:lnTo>
                  <a:pt x="20572" y="56618"/>
                </a:lnTo>
                <a:close/>
                <a:moveTo>
                  <a:pt x="18554" y="58512"/>
                </a:moveTo>
                <a:lnTo>
                  <a:pt x="18639" y="58602"/>
                </a:lnTo>
                <a:lnTo>
                  <a:pt x="18639" y="58602"/>
                </a:lnTo>
                <a:lnTo>
                  <a:pt x="18596" y="58512"/>
                </a:lnTo>
                <a:close/>
                <a:moveTo>
                  <a:pt x="97537" y="53734"/>
                </a:moveTo>
                <a:lnTo>
                  <a:pt x="97408" y="54364"/>
                </a:lnTo>
                <a:lnTo>
                  <a:pt x="97494" y="55987"/>
                </a:lnTo>
                <a:lnTo>
                  <a:pt x="97280" y="55807"/>
                </a:lnTo>
                <a:lnTo>
                  <a:pt x="97580" y="57250"/>
                </a:lnTo>
                <a:lnTo>
                  <a:pt x="97666" y="57070"/>
                </a:lnTo>
                <a:lnTo>
                  <a:pt x="97838" y="57430"/>
                </a:lnTo>
                <a:lnTo>
                  <a:pt x="97752" y="58061"/>
                </a:lnTo>
                <a:lnTo>
                  <a:pt x="98095" y="58151"/>
                </a:lnTo>
                <a:lnTo>
                  <a:pt x="98181" y="57881"/>
                </a:lnTo>
                <a:lnTo>
                  <a:pt x="98568" y="58512"/>
                </a:lnTo>
                <a:lnTo>
                  <a:pt x="98439" y="57971"/>
                </a:lnTo>
                <a:lnTo>
                  <a:pt x="99126" y="59143"/>
                </a:lnTo>
                <a:lnTo>
                  <a:pt x="98869" y="58151"/>
                </a:lnTo>
                <a:lnTo>
                  <a:pt x="98998" y="58061"/>
                </a:lnTo>
                <a:lnTo>
                  <a:pt x="98740" y="57881"/>
                </a:lnTo>
                <a:lnTo>
                  <a:pt x="98740" y="58061"/>
                </a:lnTo>
                <a:lnTo>
                  <a:pt x="98482" y="57610"/>
                </a:lnTo>
                <a:lnTo>
                  <a:pt x="98353" y="57701"/>
                </a:lnTo>
                <a:lnTo>
                  <a:pt x="98396" y="57881"/>
                </a:lnTo>
                <a:lnTo>
                  <a:pt x="97967" y="56709"/>
                </a:lnTo>
                <a:lnTo>
                  <a:pt x="98053" y="55987"/>
                </a:lnTo>
                <a:lnTo>
                  <a:pt x="98181" y="55717"/>
                </a:lnTo>
                <a:lnTo>
                  <a:pt x="98095" y="53914"/>
                </a:lnTo>
                <a:lnTo>
                  <a:pt x="97967" y="54004"/>
                </a:lnTo>
                <a:lnTo>
                  <a:pt x="97537" y="53734"/>
                </a:lnTo>
                <a:close/>
                <a:moveTo>
                  <a:pt x="99126" y="59143"/>
                </a:moveTo>
                <a:lnTo>
                  <a:pt x="99126" y="59143"/>
                </a:lnTo>
                <a:lnTo>
                  <a:pt x="99126" y="59143"/>
                </a:lnTo>
                <a:close/>
                <a:moveTo>
                  <a:pt x="97709" y="58331"/>
                </a:moveTo>
                <a:lnTo>
                  <a:pt x="98138" y="59414"/>
                </a:lnTo>
                <a:lnTo>
                  <a:pt x="98138" y="58693"/>
                </a:lnTo>
                <a:lnTo>
                  <a:pt x="97881" y="58331"/>
                </a:lnTo>
                <a:close/>
                <a:moveTo>
                  <a:pt x="93543" y="59684"/>
                </a:moveTo>
                <a:lnTo>
                  <a:pt x="93543" y="59684"/>
                </a:lnTo>
                <a:lnTo>
                  <a:pt x="93543" y="59684"/>
                </a:lnTo>
                <a:close/>
                <a:moveTo>
                  <a:pt x="93543" y="59684"/>
                </a:moveTo>
                <a:lnTo>
                  <a:pt x="93537" y="59718"/>
                </a:lnTo>
                <a:lnTo>
                  <a:pt x="93543" y="59774"/>
                </a:lnTo>
                <a:lnTo>
                  <a:pt x="93543" y="59684"/>
                </a:lnTo>
                <a:close/>
                <a:moveTo>
                  <a:pt x="98826" y="59143"/>
                </a:moveTo>
                <a:lnTo>
                  <a:pt x="98826" y="59774"/>
                </a:lnTo>
                <a:lnTo>
                  <a:pt x="98998" y="59594"/>
                </a:lnTo>
                <a:lnTo>
                  <a:pt x="99169" y="59864"/>
                </a:lnTo>
                <a:lnTo>
                  <a:pt x="98911" y="59233"/>
                </a:lnTo>
                <a:lnTo>
                  <a:pt x="98826" y="59143"/>
                </a:lnTo>
                <a:close/>
                <a:moveTo>
                  <a:pt x="99212" y="59143"/>
                </a:moveTo>
                <a:lnTo>
                  <a:pt x="99556" y="60315"/>
                </a:lnTo>
                <a:lnTo>
                  <a:pt x="99813" y="60495"/>
                </a:lnTo>
                <a:lnTo>
                  <a:pt x="99856" y="60495"/>
                </a:lnTo>
                <a:lnTo>
                  <a:pt x="99598" y="59323"/>
                </a:lnTo>
                <a:lnTo>
                  <a:pt x="99212" y="59143"/>
                </a:lnTo>
                <a:close/>
                <a:moveTo>
                  <a:pt x="98396" y="59774"/>
                </a:moveTo>
                <a:lnTo>
                  <a:pt x="98353" y="59864"/>
                </a:lnTo>
                <a:lnTo>
                  <a:pt x="98439" y="59954"/>
                </a:lnTo>
                <a:lnTo>
                  <a:pt x="98439" y="61127"/>
                </a:lnTo>
                <a:lnTo>
                  <a:pt x="98826" y="60315"/>
                </a:lnTo>
                <a:lnTo>
                  <a:pt x="98396" y="59774"/>
                </a:lnTo>
                <a:close/>
                <a:moveTo>
                  <a:pt x="99298" y="60135"/>
                </a:moveTo>
                <a:lnTo>
                  <a:pt x="99341" y="60495"/>
                </a:lnTo>
                <a:lnTo>
                  <a:pt x="99470" y="60766"/>
                </a:lnTo>
                <a:lnTo>
                  <a:pt x="99598" y="61487"/>
                </a:lnTo>
                <a:lnTo>
                  <a:pt x="99598" y="61127"/>
                </a:lnTo>
                <a:lnTo>
                  <a:pt x="99642" y="61306"/>
                </a:lnTo>
                <a:lnTo>
                  <a:pt x="99642" y="61216"/>
                </a:lnTo>
                <a:lnTo>
                  <a:pt x="99642" y="60946"/>
                </a:lnTo>
                <a:lnTo>
                  <a:pt x="99598" y="60766"/>
                </a:lnTo>
                <a:lnTo>
                  <a:pt x="99513" y="60225"/>
                </a:lnTo>
                <a:lnTo>
                  <a:pt x="99427" y="60315"/>
                </a:lnTo>
                <a:lnTo>
                  <a:pt x="99298" y="60135"/>
                </a:lnTo>
                <a:close/>
                <a:moveTo>
                  <a:pt x="81088" y="61577"/>
                </a:moveTo>
                <a:lnTo>
                  <a:pt x="81173" y="61938"/>
                </a:lnTo>
                <a:lnTo>
                  <a:pt x="81117" y="61677"/>
                </a:lnTo>
                <a:lnTo>
                  <a:pt x="81088" y="61577"/>
                </a:lnTo>
                <a:close/>
                <a:moveTo>
                  <a:pt x="98954" y="60676"/>
                </a:moveTo>
                <a:lnTo>
                  <a:pt x="98782" y="60856"/>
                </a:lnTo>
                <a:lnTo>
                  <a:pt x="98740" y="61037"/>
                </a:lnTo>
                <a:lnTo>
                  <a:pt x="98782" y="61397"/>
                </a:lnTo>
                <a:lnTo>
                  <a:pt x="98611" y="61668"/>
                </a:lnTo>
                <a:lnTo>
                  <a:pt x="98954" y="62298"/>
                </a:lnTo>
                <a:lnTo>
                  <a:pt x="98954" y="60676"/>
                </a:lnTo>
                <a:close/>
                <a:moveTo>
                  <a:pt x="97451" y="60315"/>
                </a:moveTo>
                <a:lnTo>
                  <a:pt x="96721" y="62839"/>
                </a:lnTo>
                <a:lnTo>
                  <a:pt x="96721" y="62929"/>
                </a:lnTo>
                <a:lnTo>
                  <a:pt x="97537" y="61127"/>
                </a:lnTo>
                <a:lnTo>
                  <a:pt x="97451" y="60315"/>
                </a:lnTo>
                <a:close/>
                <a:moveTo>
                  <a:pt x="82548" y="61848"/>
                </a:moveTo>
                <a:lnTo>
                  <a:pt x="82462" y="63290"/>
                </a:lnTo>
                <a:lnTo>
                  <a:pt x="82462" y="63471"/>
                </a:lnTo>
                <a:lnTo>
                  <a:pt x="82977" y="65004"/>
                </a:lnTo>
                <a:lnTo>
                  <a:pt x="83192" y="63560"/>
                </a:lnTo>
                <a:lnTo>
                  <a:pt x="82677" y="61938"/>
                </a:lnTo>
                <a:lnTo>
                  <a:pt x="82548" y="61848"/>
                </a:lnTo>
                <a:close/>
                <a:moveTo>
                  <a:pt x="99771" y="61938"/>
                </a:moveTo>
                <a:lnTo>
                  <a:pt x="99771" y="62389"/>
                </a:lnTo>
                <a:lnTo>
                  <a:pt x="99556" y="62569"/>
                </a:lnTo>
                <a:lnTo>
                  <a:pt x="99556" y="62749"/>
                </a:lnTo>
                <a:lnTo>
                  <a:pt x="99427" y="62749"/>
                </a:lnTo>
                <a:lnTo>
                  <a:pt x="99384" y="63110"/>
                </a:lnTo>
                <a:lnTo>
                  <a:pt x="99212" y="63290"/>
                </a:lnTo>
                <a:lnTo>
                  <a:pt x="99169" y="62749"/>
                </a:lnTo>
                <a:lnTo>
                  <a:pt x="98998" y="62839"/>
                </a:lnTo>
                <a:lnTo>
                  <a:pt x="98869" y="63200"/>
                </a:lnTo>
                <a:lnTo>
                  <a:pt x="98611" y="63381"/>
                </a:lnTo>
                <a:lnTo>
                  <a:pt x="98611" y="64192"/>
                </a:lnTo>
                <a:lnTo>
                  <a:pt x="98782" y="63471"/>
                </a:lnTo>
                <a:lnTo>
                  <a:pt x="98954" y="63560"/>
                </a:lnTo>
                <a:lnTo>
                  <a:pt x="99083" y="63831"/>
                </a:lnTo>
                <a:lnTo>
                  <a:pt x="99126" y="63471"/>
                </a:lnTo>
                <a:lnTo>
                  <a:pt x="99298" y="63651"/>
                </a:lnTo>
                <a:lnTo>
                  <a:pt x="99341" y="64462"/>
                </a:lnTo>
                <a:lnTo>
                  <a:pt x="99771" y="65183"/>
                </a:lnTo>
                <a:lnTo>
                  <a:pt x="99813" y="65093"/>
                </a:lnTo>
                <a:lnTo>
                  <a:pt x="99813" y="65273"/>
                </a:lnTo>
                <a:lnTo>
                  <a:pt x="99985" y="65093"/>
                </a:lnTo>
                <a:lnTo>
                  <a:pt x="99856" y="64552"/>
                </a:lnTo>
                <a:lnTo>
                  <a:pt x="99942" y="64012"/>
                </a:lnTo>
                <a:lnTo>
                  <a:pt x="100071" y="64192"/>
                </a:lnTo>
                <a:lnTo>
                  <a:pt x="100157" y="64823"/>
                </a:lnTo>
                <a:lnTo>
                  <a:pt x="100157" y="64372"/>
                </a:lnTo>
                <a:lnTo>
                  <a:pt x="100286" y="64012"/>
                </a:lnTo>
                <a:lnTo>
                  <a:pt x="100157" y="62839"/>
                </a:lnTo>
                <a:lnTo>
                  <a:pt x="100114" y="62749"/>
                </a:lnTo>
                <a:lnTo>
                  <a:pt x="100157" y="62569"/>
                </a:lnTo>
                <a:lnTo>
                  <a:pt x="100071" y="62118"/>
                </a:lnTo>
                <a:lnTo>
                  <a:pt x="99771" y="61938"/>
                </a:lnTo>
                <a:close/>
                <a:moveTo>
                  <a:pt x="100973" y="68519"/>
                </a:moveTo>
                <a:lnTo>
                  <a:pt x="100801" y="69240"/>
                </a:lnTo>
                <a:lnTo>
                  <a:pt x="100844" y="70773"/>
                </a:lnTo>
                <a:lnTo>
                  <a:pt x="101145" y="71404"/>
                </a:lnTo>
                <a:lnTo>
                  <a:pt x="100930" y="70142"/>
                </a:lnTo>
                <a:lnTo>
                  <a:pt x="101316" y="70323"/>
                </a:lnTo>
                <a:lnTo>
                  <a:pt x="101102" y="69692"/>
                </a:lnTo>
                <a:lnTo>
                  <a:pt x="101231" y="69511"/>
                </a:lnTo>
                <a:lnTo>
                  <a:pt x="101231" y="69240"/>
                </a:lnTo>
                <a:lnTo>
                  <a:pt x="100844" y="69602"/>
                </a:lnTo>
                <a:lnTo>
                  <a:pt x="100973" y="69331"/>
                </a:lnTo>
                <a:lnTo>
                  <a:pt x="100973" y="69060"/>
                </a:lnTo>
                <a:lnTo>
                  <a:pt x="100930" y="68880"/>
                </a:lnTo>
                <a:lnTo>
                  <a:pt x="100973" y="68519"/>
                </a:lnTo>
                <a:close/>
                <a:moveTo>
                  <a:pt x="33543" y="70773"/>
                </a:moveTo>
                <a:lnTo>
                  <a:pt x="32813" y="71044"/>
                </a:lnTo>
                <a:lnTo>
                  <a:pt x="32813" y="71855"/>
                </a:lnTo>
                <a:lnTo>
                  <a:pt x="32941" y="72126"/>
                </a:lnTo>
                <a:lnTo>
                  <a:pt x="33371" y="71855"/>
                </a:lnTo>
                <a:lnTo>
                  <a:pt x="33629" y="71134"/>
                </a:lnTo>
                <a:lnTo>
                  <a:pt x="33543" y="70773"/>
                </a:lnTo>
                <a:close/>
                <a:moveTo>
                  <a:pt x="109649" y="72847"/>
                </a:moveTo>
                <a:lnTo>
                  <a:pt x="109606" y="73027"/>
                </a:lnTo>
                <a:lnTo>
                  <a:pt x="109692" y="73117"/>
                </a:lnTo>
                <a:lnTo>
                  <a:pt x="109735" y="73117"/>
                </a:lnTo>
                <a:lnTo>
                  <a:pt x="109649" y="72847"/>
                </a:lnTo>
                <a:close/>
                <a:moveTo>
                  <a:pt x="92598" y="72126"/>
                </a:moveTo>
                <a:lnTo>
                  <a:pt x="92297" y="72215"/>
                </a:lnTo>
                <a:lnTo>
                  <a:pt x="92340" y="72486"/>
                </a:lnTo>
                <a:lnTo>
                  <a:pt x="92512" y="72757"/>
                </a:lnTo>
                <a:lnTo>
                  <a:pt x="92512" y="73027"/>
                </a:lnTo>
                <a:lnTo>
                  <a:pt x="92813" y="73298"/>
                </a:lnTo>
                <a:lnTo>
                  <a:pt x="92856" y="72847"/>
                </a:lnTo>
                <a:lnTo>
                  <a:pt x="92598" y="72126"/>
                </a:lnTo>
                <a:close/>
                <a:moveTo>
                  <a:pt x="93242" y="72847"/>
                </a:moveTo>
                <a:lnTo>
                  <a:pt x="93156" y="73207"/>
                </a:lnTo>
                <a:lnTo>
                  <a:pt x="93156" y="73478"/>
                </a:lnTo>
                <a:lnTo>
                  <a:pt x="93371" y="73298"/>
                </a:lnTo>
                <a:lnTo>
                  <a:pt x="93242" y="72847"/>
                </a:lnTo>
                <a:close/>
                <a:moveTo>
                  <a:pt x="100973" y="73478"/>
                </a:moveTo>
                <a:lnTo>
                  <a:pt x="100887" y="73748"/>
                </a:lnTo>
                <a:lnTo>
                  <a:pt x="100887" y="73748"/>
                </a:lnTo>
                <a:lnTo>
                  <a:pt x="101016" y="73478"/>
                </a:lnTo>
                <a:close/>
                <a:moveTo>
                  <a:pt x="101145" y="73117"/>
                </a:moveTo>
                <a:lnTo>
                  <a:pt x="101016" y="73478"/>
                </a:lnTo>
                <a:lnTo>
                  <a:pt x="101102" y="73659"/>
                </a:lnTo>
                <a:lnTo>
                  <a:pt x="101316" y="73569"/>
                </a:lnTo>
                <a:lnTo>
                  <a:pt x="101488" y="73659"/>
                </a:lnTo>
                <a:lnTo>
                  <a:pt x="101617" y="73569"/>
                </a:lnTo>
                <a:lnTo>
                  <a:pt x="102004" y="74019"/>
                </a:lnTo>
                <a:lnTo>
                  <a:pt x="101445" y="73117"/>
                </a:lnTo>
                <a:close/>
                <a:moveTo>
                  <a:pt x="96592" y="64192"/>
                </a:moveTo>
                <a:lnTo>
                  <a:pt x="96163" y="65454"/>
                </a:lnTo>
                <a:lnTo>
                  <a:pt x="96163" y="65905"/>
                </a:lnTo>
                <a:lnTo>
                  <a:pt x="95948" y="66085"/>
                </a:lnTo>
                <a:lnTo>
                  <a:pt x="95948" y="65995"/>
                </a:lnTo>
                <a:lnTo>
                  <a:pt x="95561" y="66446"/>
                </a:lnTo>
                <a:lnTo>
                  <a:pt x="95346" y="67348"/>
                </a:lnTo>
                <a:lnTo>
                  <a:pt x="94659" y="68069"/>
                </a:lnTo>
                <a:lnTo>
                  <a:pt x="94617" y="68249"/>
                </a:lnTo>
                <a:lnTo>
                  <a:pt x="94574" y="68339"/>
                </a:lnTo>
                <a:lnTo>
                  <a:pt x="94574" y="69331"/>
                </a:lnTo>
                <a:lnTo>
                  <a:pt x="93929" y="68700"/>
                </a:lnTo>
                <a:lnTo>
                  <a:pt x="93715" y="69421"/>
                </a:lnTo>
                <a:lnTo>
                  <a:pt x="93757" y="69421"/>
                </a:lnTo>
                <a:lnTo>
                  <a:pt x="94144" y="73207"/>
                </a:lnTo>
                <a:lnTo>
                  <a:pt x="94702" y="73207"/>
                </a:lnTo>
                <a:lnTo>
                  <a:pt x="94831" y="73748"/>
                </a:lnTo>
                <a:lnTo>
                  <a:pt x="94917" y="73569"/>
                </a:lnTo>
                <a:lnTo>
                  <a:pt x="95046" y="73659"/>
                </a:lnTo>
                <a:lnTo>
                  <a:pt x="95218" y="73207"/>
                </a:lnTo>
                <a:lnTo>
                  <a:pt x="95475" y="73659"/>
                </a:lnTo>
                <a:lnTo>
                  <a:pt x="95733" y="73478"/>
                </a:lnTo>
                <a:lnTo>
                  <a:pt x="95776" y="73659"/>
                </a:lnTo>
                <a:lnTo>
                  <a:pt x="95905" y="74290"/>
                </a:lnTo>
                <a:lnTo>
                  <a:pt x="96335" y="73748"/>
                </a:lnTo>
                <a:lnTo>
                  <a:pt x="96464" y="73388"/>
                </a:lnTo>
                <a:lnTo>
                  <a:pt x="96420" y="73207"/>
                </a:lnTo>
                <a:lnTo>
                  <a:pt x="96506" y="72937"/>
                </a:lnTo>
                <a:lnTo>
                  <a:pt x="96464" y="72215"/>
                </a:lnTo>
                <a:lnTo>
                  <a:pt x="96678" y="71494"/>
                </a:lnTo>
                <a:lnTo>
                  <a:pt x="96807" y="71494"/>
                </a:lnTo>
                <a:lnTo>
                  <a:pt x="97108" y="69602"/>
                </a:lnTo>
                <a:lnTo>
                  <a:pt x="97365" y="69782"/>
                </a:lnTo>
                <a:lnTo>
                  <a:pt x="97494" y="69782"/>
                </a:lnTo>
                <a:lnTo>
                  <a:pt x="97451" y="69602"/>
                </a:lnTo>
                <a:lnTo>
                  <a:pt x="97064" y="68700"/>
                </a:lnTo>
                <a:lnTo>
                  <a:pt x="97022" y="67979"/>
                </a:lnTo>
                <a:lnTo>
                  <a:pt x="96979" y="67888"/>
                </a:lnTo>
                <a:lnTo>
                  <a:pt x="96764" y="67257"/>
                </a:lnTo>
                <a:lnTo>
                  <a:pt x="96936" y="67167"/>
                </a:lnTo>
                <a:lnTo>
                  <a:pt x="96979" y="67077"/>
                </a:lnTo>
                <a:lnTo>
                  <a:pt x="96979" y="66626"/>
                </a:lnTo>
                <a:lnTo>
                  <a:pt x="97322" y="66626"/>
                </a:lnTo>
                <a:lnTo>
                  <a:pt x="97193" y="65995"/>
                </a:lnTo>
                <a:lnTo>
                  <a:pt x="97537" y="65905"/>
                </a:lnTo>
                <a:lnTo>
                  <a:pt x="97064" y="65093"/>
                </a:lnTo>
                <a:lnTo>
                  <a:pt x="96893" y="65183"/>
                </a:lnTo>
                <a:lnTo>
                  <a:pt x="96764" y="64282"/>
                </a:lnTo>
                <a:lnTo>
                  <a:pt x="96592" y="64552"/>
                </a:lnTo>
                <a:lnTo>
                  <a:pt x="96592" y="64192"/>
                </a:lnTo>
                <a:close/>
                <a:moveTo>
                  <a:pt x="109735" y="73117"/>
                </a:moveTo>
                <a:lnTo>
                  <a:pt x="110379" y="74921"/>
                </a:lnTo>
                <a:lnTo>
                  <a:pt x="110164" y="73838"/>
                </a:lnTo>
                <a:lnTo>
                  <a:pt x="109735" y="73117"/>
                </a:lnTo>
                <a:close/>
                <a:moveTo>
                  <a:pt x="99813" y="68971"/>
                </a:moveTo>
                <a:lnTo>
                  <a:pt x="99598" y="69511"/>
                </a:lnTo>
                <a:lnTo>
                  <a:pt x="98525" y="69602"/>
                </a:lnTo>
                <a:lnTo>
                  <a:pt x="98439" y="69421"/>
                </a:lnTo>
                <a:lnTo>
                  <a:pt x="98053" y="69692"/>
                </a:lnTo>
                <a:lnTo>
                  <a:pt x="97838" y="70413"/>
                </a:lnTo>
                <a:lnTo>
                  <a:pt x="97838" y="70593"/>
                </a:lnTo>
                <a:lnTo>
                  <a:pt x="97795" y="70683"/>
                </a:lnTo>
                <a:lnTo>
                  <a:pt x="97838" y="71315"/>
                </a:lnTo>
                <a:lnTo>
                  <a:pt x="97795" y="71134"/>
                </a:lnTo>
                <a:lnTo>
                  <a:pt x="97451" y="73569"/>
                </a:lnTo>
                <a:lnTo>
                  <a:pt x="97580" y="73748"/>
                </a:lnTo>
                <a:lnTo>
                  <a:pt x="97666" y="73929"/>
                </a:lnTo>
                <a:lnTo>
                  <a:pt x="97709" y="75732"/>
                </a:lnTo>
                <a:lnTo>
                  <a:pt x="98009" y="75642"/>
                </a:lnTo>
                <a:lnTo>
                  <a:pt x="98095" y="73027"/>
                </a:lnTo>
                <a:lnTo>
                  <a:pt x="98439" y="74740"/>
                </a:lnTo>
                <a:lnTo>
                  <a:pt x="98954" y="74380"/>
                </a:lnTo>
                <a:lnTo>
                  <a:pt x="98740" y="73838"/>
                </a:lnTo>
                <a:lnTo>
                  <a:pt x="98782" y="73298"/>
                </a:lnTo>
                <a:lnTo>
                  <a:pt x="98439" y="72306"/>
                </a:lnTo>
                <a:lnTo>
                  <a:pt x="98525" y="72306"/>
                </a:lnTo>
                <a:lnTo>
                  <a:pt x="98998" y="71404"/>
                </a:lnTo>
                <a:lnTo>
                  <a:pt x="99169" y="71494"/>
                </a:lnTo>
                <a:lnTo>
                  <a:pt x="98998" y="71134"/>
                </a:lnTo>
                <a:lnTo>
                  <a:pt x="98998" y="71224"/>
                </a:lnTo>
                <a:lnTo>
                  <a:pt x="98095" y="71585"/>
                </a:lnTo>
                <a:lnTo>
                  <a:pt x="97967" y="71134"/>
                </a:lnTo>
                <a:lnTo>
                  <a:pt x="97924" y="70683"/>
                </a:lnTo>
                <a:lnTo>
                  <a:pt x="99083" y="70142"/>
                </a:lnTo>
                <a:lnTo>
                  <a:pt x="99298" y="70323"/>
                </a:lnTo>
                <a:lnTo>
                  <a:pt x="99513" y="70232"/>
                </a:lnTo>
                <a:lnTo>
                  <a:pt x="99771" y="69692"/>
                </a:lnTo>
                <a:lnTo>
                  <a:pt x="99813" y="68971"/>
                </a:lnTo>
                <a:close/>
                <a:moveTo>
                  <a:pt x="88432" y="65815"/>
                </a:moveTo>
                <a:lnTo>
                  <a:pt x="91997" y="75913"/>
                </a:lnTo>
                <a:lnTo>
                  <a:pt x="91997" y="75552"/>
                </a:lnTo>
                <a:lnTo>
                  <a:pt x="92383" y="75822"/>
                </a:lnTo>
                <a:lnTo>
                  <a:pt x="92555" y="73388"/>
                </a:lnTo>
                <a:lnTo>
                  <a:pt x="92083" y="72847"/>
                </a:lnTo>
                <a:lnTo>
                  <a:pt x="91954" y="71494"/>
                </a:lnTo>
                <a:lnTo>
                  <a:pt x="91696" y="71315"/>
                </a:lnTo>
                <a:lnTo>
                  <a:pt x="91610" y="70954"/>
                </a:lnTo>
                <a:lnTo>
                  <a:pt x="91739" y="70503"/>
                </a:lnTo>
                <a:lnTo>
                  <a:pt x="91567" y="70052"/>
                </a:lnTo>
                <a:lnTo>
                  <a:pt x="91267" y="70323"/>
                </a:lnTo>
                <a:lnTo>
                  <a:pt x="91438" y="70142"/>
                </a:lnTo>
                <a:lnTo>
                  <a:pt x="90751" y="68610"/>
                </a:lnTo>
                <a:lnTo>
                  <a:pt x="90622" y="68790"/>
                </a:lnTo>
                <a:lnTo>
                  <a:pt x="89291" y="65815"/>
                </a:lnTo>
                <a:close/>
                <a:moveTo>
                  <a:pt x="103378" y="75461"/>
                </a:moveTo>
                <a:lnTo>
                  <a:pt x="103249" y="75732"/>
                </a:lnTo>
                <a:lnTo>
                  <a:pt x="103206" y="76003"/>
                </a:lnTo>
                <a:lnTo>
                  <a:pt x="103421" y="76273"/>
                </a:lnTo>
                <a:lnTo>
                  <a:pt x="103464" y="75822"/>
                </a:lnTo>
                <a:lnTo>
                  <a:pt x="103378" y="75461"/>
                </a:lnTo>
                <a:close/>
                <a:moveTo>
                  <a:pt x="109949" y="74380"/>
                </a:moveTo>
                <a:lnTo>
                  <a:pt x="109906" y="74830"/>
                </a:lnTo>
                <a:lnTo>
                  <a:pt x="109477" y="75552"/>
                </a:lnTo>
                <a:lnTo>
                  <a:pt x="109348" y="75552"/>
                </a:lnTo>
                <a:lnTo>
                  <a:pt x="109305" y="75101"/>
                </a:lnTo>
                <a:lnTo>
                  <a:pt x="109219" y="75552"/>
                </a:lnTo>
                <a:lnTo>
                  <a:pt x="108618" y="75732"/>
                </a:lnTo>
                <a:lnTo>
                  <a:pt x="109091" y="76273"/>
                </a:lnTo>
                <a:lnTo>
                  <a:pt x="110078" y="75371"/>
                </a:lnTo>
                <a:lnTo>
                  <a:pt x="110035" y="75191"/>
                </a:lnTo>
                <a:lnTo>
                  <a:pt x="110121" y="75101"/>
                </a:lnTo>
                <a:lnTo>
                  <a:pt x="110207" y="74470"/>
                </a:lnTo>
                <a:lnTo>
                  <a:pt x="109949" y="74380"/>
                </a:lnTo>
                <a:close/>
                <a:moveTo>
                  <a:pt x="104667" y="77445"/>
                </a:moveTo>
                <a:lnTo>
                  <a:pt x="104452" y="78166"/>
                </a:lnTo>
                <a:lnTo>
                  <a:pt x="104839" y="77986"/>
                </a:lnTo>
                <a:lnTo>
                  <a:pt x="104667" y="77445"/>
                </a:lnTo>
                <a:close/>
                <a:moveTo>
                  <a:pt x="92598" y="76003"/>
                </a:moveTo>
                <a:lnTo>
                  <a:pt x="92254" y="76634"/>
                </a:lnTo>
                <a:lnTo>
                  <a:pt x="92297" y="76814"/>
                </a:lnTo>
                <a:lnTo>
                  <a:pt x="95433" y="78347"/>
                </a:lnTo>
                <a:lnTo>
                  <a:pt x="95647" y="78437"/>
                </a:lnTo>
                <a:lnTo>
                  <a:pt x="95647" y="77626"/>
                </a:lnTo>
                <a:lnTo>
                  <a:pt x="95046" y="77265"/>
                </a:lnTo>
                <a:lnTo>
                  <a:pt x="94960" y="76814"/>
                </a:lnTo>
                <a:lnTo>
                  <a:pt x="94316" y="76453"/>
                </a:lnTo>
                <a:lnTo>
                  <a:pt x="94187" y="76814"/>
                </a:lnTo>
                <a:lnTo>
                  <a:pt x="93500" y="76724"/>
                </a:lnTo>
                <a:lnTo>
                  <a:pt x="93328" y="76273"/>
                </a:lnTo>
                <a:lnTo>
                  <a:pt x="92598" y="76003"/>
                </a:lnTo>
                <a:close/>
                <a:moveTo>
                  <a:pt x="95647" y="77896"/>
                </a:moveTo>
                <a:lnTo>
                  <a:pt x="95862" y="78527"/>
                </a:lnTo>
                <a:lnTo>
                  <a:pt x="96120" y="78166"/>
                </a:lnTo>
                <a:lnTo>
                  <a:pt x="95905" y="77896"/>
                </a:lnTo>
                <a:close/>
                <a:moveTo>
                  <a:pt x="96335" y="78076"/>
                </a:moveTo>
                <a:lnTo>
                  <a:pt x="96163" y="78437"/>
                </a:lnTo>
                <a:lnTo>
                  <a:pt x="96464" y="78617"/>
                </a:lnTo>
                <a:lnTo>
                  <a:pt x="96506" y="78166"/>
                </a:lnTo>
                <a:lnTo>
                  <a:pt x="96335" y="78076"/>
                </a:lnTo>
                <a:close/>
                <a:moveTo>
                  <a:pt x="98869" y="77986"/>
                </a:moveTo>
                <a:lnTo>
                  <a:pt x="98654" y="78347"/>
                </a:lnTo>
                <a:lnTo>
                  <a:pt x="97924" y="78076"/>
                </a:lnTo>
                <a:lnTo>
                  <a:pt x="97709" y="78166"/>
                </a:lnTo>
                <a:lnTo>
                  <a:pt x="97709" y="78617"/>
                </a:lnTo>
                <a:lnTo>
                  <a:pt x="98568" y="78437"/>
                </a:lnTo>
                <a:lnTo>
                  <a:pt x="98826" y="78257"/>
                </a:lnTo>
                <a:lnTo>
                  <a:pt x="98911" y="77986"/>
                </a:lnTo>
                <a:close/>
                <a:moveTo>
                  <a:pt x="96979" y="77896"/>
                </a:moveTo>
                <a:lnTo>
                  <a:pt x="96893" y="78076"/>
                </a:lnTo>
                <a:lnTo>
                  <a:pt x="97022" y="78437"/>
                </a:lnTo>
                <a:lnTo>
                  <a:pt x="97022" y="78437"/>
                </a:lnTo>
                <a:lnTo>
                  <a:pt x="96764" y="78166"/>
                </a:lnTo>
                <a:lnTo>
                  <a:pt x="96592" y="78797"/>
                </a:lnTo>
                <a:lnTo>
                  <a:pt x="97151" y="78437"/>
                </a:lnTo>
                <a:lnTo>
                  <a:pt x="97322" y="78527"/>
                </a:lnTo>
                <a:lnTo>
                  <a:pt x="97280" y="78437"/>
                </a:lnTo>
                <a:lnTo>
                  <a:pt x="97322" y="78437"/>
                </a:lnTo>
                <a:lnTo>
                  <a:pt x="97280" y="78166"/>
                </a:lnTo>
                <a:lnTo>
                  <a:pt x="97108" y="78076"/>
                </a:lnTo>
                <a:lnTo>
                  <a:pt x="96979" y="77896"/>
                </a:lnTo>
                <a:close/>
                <a:moveTo>
                  <a:pt x="97709" y="78978"/>
                </a:moveTo>
                <a:lnTo>
                  <a:pt x="97322" y="79248"/>
                </a:lnTo>
                <a:lnTo>
                  <a:pt x="97709" y="79699"/>
                </a:lnTo>
                <a:lnTo>
                  <a:pt x="97967" y="79519"/>
                </a:lnTo>
                <a:lnTo>
                  <a:pt x="97709" y="78978"/>
                </a:lnTo>
                <a:close/>
                <a:moveTo>
                  <a:pt x="100543" y="78166"/>
                </a:moveTo>
                <a:lnTo>
                  <a:pt x="99942" y="78257"/>
                </a:lnTo>
                <a:lnTo>
                  <a:pt x="99083" y="79428"/>
                </a:lnTo>
                <a:lnTo>
                  <a:pt x="99083" y="79789"/>
                </a:lnTo>
                <a:lnTo>
                  <a:pt x="99556" y="79428"/>
                </a:lnTo>
                <a:lnTo>
                  <a:pt x="100543" y="78166"/>
                </a:lnTo>
                <a:close/>
                <a:moveTo>
                  <a:pt x="102734" y="70863"/>
                </a:moveTo>
                <a:lnTo>
                  <a:pt x="102133" y="71765"/>
                </a:lnTo>
                <a:lnTo>
                  <a:pt x="102433" y="71946"/>
                </a:lnTo>
                <a:lnTo>
                  <a:pt x="102519" y="72396"/>
                </a:lnTo>
                <a:lnTo>
                  <a:pt x="102648" y="72577"/>
                </a:lnTo>
                <a:lnTo>
                  <a:pt x="103206" y="72486"/>
                </a:lnTo>
                <a:lnTo>
                  <a:pt x="103121" y="72937"/>
                </a:lnTo>
                <a:lnTo>
                  <a:pt x="102476" y="73117"/>
                </a:lnTo>
                <a:lnTo>
                  <a:pt x="102691" y="73388"/>
                </a:lnTo>
                <a:lnTo>
                  <a:pt x="102777" y="74109"/>
                </a:lnTo>
                <a:lnTo>
                  <a:pt x="103163" y="73298"/>
                </a:lnTo>
                <a:lnTo>
                  <a:pt x="103206" y="74019"/>
                </a:lnTo>
                <a:lnTo>
                  <a:pt x="103550" y="74109"/>
                </a:lnTo>
                <a:lnTo>
                  <a:pt x="103636" y="74560"/>
                </a:lnTo>
                <a:lnTo>
                  <a:pt x="104839" y="75732"/>
                </a:lnTo>
                <a:lnTo>
                  <a:pt x="104752" y="75822"/>
                </a:lnTo>
                <a:lnTo>
                  <a:pt x="104839" y="75822"/>
                </a:lnTo>
                <a:lnTo>
                  <a:pt x="105096" y="77084"/>
                </a:lnTo>
                <a:lnTo>
                  <a:pt x="104924" y="77174"/>
                </a:lnTo>
                <a:lnTo>
                  <a:pt x="105010" y="77626"/>
                </a:lnTo>
                <a:lnTo>
                  <a:pt x="104924" y="77986"/>
                </a:lnTo>
                <a:lnTo>
                  <a:pt x="105440" y="77715"/>
                </a:lnTo>
                <a:lnTo>
                  <a:pt x="105440" y="78166"/>
                </a:lnTo>
                <a:lnTo>
                  <a:pt x="105697" y="78797"/>
                </a:lnTo>
                <a:lnTo>
                  <a:pt x="106470" y="78797"/>
                </a:lnTo>
                <a:lnTo>
                  <a:pt x="106599" y="78437"/>
                </a:lnTo>
                <a:lnTo>
                  <a:pt x="106213" y="77986"/>
                </a:lnTo>
                <a:lnTo>
                  <a:pt x="106857" y="77805"/>
                </a:lnTo>
                <a:lnTo>
                  <a:pt x="106857" y="77715"/>
                </a:lnTo>
                <a:lnTo>
                  <a:pt x="106900" y="77715"/>
                </a:lnTo>
                <a:lnTo>
                  <a:pt x="106771" y="77355"/>
                </a:lnTo>
                <a:lnTo>
                  <a:pt x="107029" y="77536"/>
                </a:lnTo>
                <a:lnTo>
                  <a:pt x="107244" y="77445"/>
                </a:lnTo>
                <a:lnTo>
                  <a:pt x="108188" y="79609"/>
                </a:lnTo>
                <a:lnTo>
                  <a:pt x="109219" y="80240"/>
                </a:lnTo>
                <a:lnTo>
                  <a:pt x="109219" y="79970"/>
                </a:lnTo>
                <a:lnTo>
                  <a:pt x="109391" y="79880"/>
                </a:lnTo>
                <a:lnTo>
                  <a:pt x="109047" y="79609"/>
                </a:lnTo>
                <a:lnTo>
                  <a:pt x="109047" y="79428"/>
                </a:lnTo>
                <a:lnTo>
                  <a:pt x="108833" y="78797"/>
                </a:lnTo>
                <a:lnTo>
                  <a:pt x="108618" y="78797"/>
                </a:lnTo>
                <a:lnTo>
                  <a:pt x="108060" y="76724"/>
                </a:lnTo>
                <a:lnTo>
                  <a:pt x="108403" y="76634"/>
                </a:lnTo>
                <a:lnTo>
                  <a:pt x="107716" y="75552"/>
                </a:lnTo>
                <a:lnTo>
                  <a:pt x="107673" y="74921"/>
                </a:lnTo>
                <a:lnTo>
                  <a:pt x="105783" y="72847"/>
                </a:lnTo>
                <a:lnTo>
                  <a:pt x="104795" y="72036"/>
                </a:lnTo>
                <a:lnTo>
                  <a:pt x="104452" y="72215"/>
                </a:lnTo>
                <a:lnTo>
                  <a:pt x="104452" y="72396"/>
                </a:lnTo>
                <a:lnTo>
                  <a:pt x="103722" y="73569"/>
                </a:lnTo>
                <a:lnTo>
                  <a:pt x="103464" y="72847"/>
                </a:lnTo>
                <a:lnTo>
                  <a:pt x="103421" y="73117"/>
                </a:lnTo>
                <a:lnTo>
                  <a:pt x="103249" y="71224"/>
                </a:lnTo>
                <a:lnTo>
                  <a:pt x="102734" y="70863"/>
                </a:lnTo>
                <a:close/>
                <a:moveTo>
                  <a:pt x="101918" y="80691"/>
                </a:moveTo>
                <a:lnTo>
                  <a:pt x="101617" y="80781"/>
                </a:lnTo>
                <a:lnTo>
                  <a:pt x="101617" y="80961"/>
                </a:lnTo>
                <a:lnTo>
                  <a:pt x="101789" y="81412"/>
                </a:lnTo>
                <a:lnTo>
                  <a:pt x="101918" y="80691"/>
                </a:lnTo>
                <a:close/>
                <a:moveTo>
                  <a:pt x="120000" y="85199"/>
                </a:moveTo>
                <a:lnTo>
                  <a:pt x="119913" y="85289"/>
                </a:lnTo>
                <a:lnTo>
                  <a:pt x="119441" y="85649"/>
                </a:lnTo>
                <a:lnTo>
                  <a:pt x="119355" y="85739"/>
                </a:lnTo>
                <a:lnTo>
                  <a:pt x="119785" y="85739"/>
                </a:lnTo>
                <a:lnTo>
                  <a:pt x="120000" y="85199"/>
                </a:lnTo>
                <a:close/>
                <a:moveTo>
                  <a:pt x="119957" y="85559"/>
                </a:moveTo>
                <a:lnTo>
                  <a:pt x="119785" y="85739"/>
                </a:lnTo>
                <a:lnTo>
                  <a:pt x="119913" y="85739"/>
                </a:lnTo>
                <a:lnTo>
                  <a:pt x="119957" y="85559"/>
                </a:lnTo>
                <a:close/>
                <a:moveTo>
                  <a:pt x="119269" y="86461"/>
                </a:moveTo>
                <a:lnTo>
                  <a:pt x="118797" y="86912"/>
                </a:lnTo>
                <a:lnTo>
                  <a:pt x="119184" y="87002"/>
                </a:lnTo>
                <a:lnTo>
                  <a:pt x="119312" y="86731"/>
                </a:lnTo>
                <a:lnTo>
                  <a:pt x="119269" y="86461"/>
                </a:lnTo>
                <a:close/>
                <a:moveTo>
                  <a:pt x="70908" y="81772"/>
                </a:moveTo>
                <a:lnTo>
                  <a:pt x="70608" y="81863"/>
                </a:lnTo>
                <a:lnTo>
                  <a:pt x="70608" y="82584"/>
                </a:lnTo>
                <a:lnTo>
                  <a:pt x="70264" y="83125"/>
                </a:lnTo>
                <a:lnTo>
                  <a:pt x="70264" y="83847"/>
                </a:lnTo>
                <a:lnTo>
                  <a:pt x="70050" y="84116"/>
                </a:lnTo>
                <a:lnTo>
                  <a:pt x="70007" y="84026"/>
                </a:lnTo>
                <a:lnTo>
                  <a:pt x="69663" y="84928"/>
                </a:lnTo>
                <a:lnTo>
                  <a:pt x="69448" y="84838"/>
                </a:lnTo>
                <a:lnTo>
                  <a:pt x="69277" y="85018"/>
                </a:lnTo>
                <a:lnTo>
                  <a:pt x="69190" y="85018"/>
                </a:lnTo>
                <a:lnTo>
                  <a:pt x="68890" y="85469"/>
                </a:lnTo>
                <a:lnTo>
                  <a:pt x="68590" y="93403"/>
                </a:lnTo>
                <a:lnTo>
                  <a:pt x="68847" y="93673"/>
                </a:lnTo>
                <a:lnTo>
                  <a:pt x="69491" y="93313"/>
                </a:lnTo>
                <a:lnTo>
                  <a:pt x="70866" y="84658"/>
                </a:lnTo>
                <a:lnTo>
                  <a:pt x="71037" y="84928"/>
                </a:lnTo>
                <a:lnTo>
                  <a:pt x="71123" y="84747"/>
                </a:lnTo>
                <a:lnTo>
                  <a:pt x="70908" y="81772"/>
                </a:lnTo>
                <a:close/>
                <a:moveTo>
                  <a:pt x="33328" y="99173"/>
                </a:moveTo>
                <a:lnTo>
                  <a:pt x="33199" y="99444"/>
                </a:lnTo>
                <a:lnTo>
                  <a:pt x="33199" y="99624"/>
                </a:lnTo>
                <a:lnTo>
                  <a:pt x="33328" y="99173"/>
                </a:lnTo>
                <a:close/>
                <a:moveTo>
                  <a:pt x="77738" y="3335"/>
                </a:moveTo>
                <a:lnTo>
                  <a:pt x="77308" y="3877"/>
                </a:lnTo>
                <a:lnTo>
                  <a:pt x="77652" y="4147"/>
                </a:lnTo>
                <a:lnTo>
                  <a:pt x="76965" y="4147"/>
                </a:lnTo>
                <a:lnTo>
                  <a:pt x="77265" y="4417"/>
                </a:lnTo>
                <a:lnTo>
                  <a:pt x="77351" y="4688"/>
                </a:lnTo>
                <a:lnTo>
                  <a:pt x="77351" y="4688"/>
                </a:lnTo>
                <a:lnTo>
                  <a:pt x="77179" y="4417"/>
                </a:lnTo>
                <a:lnTo>
                  <a:pt x="75633" y="4508"/>
                </a:lnTo>
                <a:lnTo>
                  <a:pt x="75976" y="4598"/>
                </a:lnTo>
                <a:lnTo>
                  <a:pt x="74473" y="5048"/>
                </a:lnTo>
                <a:lnTo>
                  <a:pt x="74559" y="5229"/>
                </a:lnTo>
                <a:lnTo>
                  <a:pt x="74473" y="5499"/>
                </a:lnTo>
                <a:lnTo>
                  <a:pt x="74259" y="5409"/>
                </a:lnTo>
                <a:lnTo>
                  <a:pt x="74731" y="5679"/>
                </a:lnTo>
                <a:lnTo>
                  <a:pt x="74431" y="5679"/>
                </a:lnTo>
                <a:lnTo>
                  <a:pt x="74989" y="6040"/>
                </a:lnTo>
                <a:lnTo>
                  <a:pt x="74774" y="6221"/>
                </a:lnTo>
                <a:lnTo>
                  <a:pt x="74860" y="6040"/>
                </a:lnTo>
                <a:lnTo>
                  <a:pt x="74860" y="6040"/>
                </a:lnTo>
                <a:lnTo>
                  <a:pt x="73271" y="6221"/>
                </a:lnTo>
                <a:lnTo>
                  <a:pt x="73357" y="6581"/>
                </a:lnTo>
                <a:lnTo>
                  <a:pt x="73486" y="6671"/>
                </a:lnTo>
                <a:lnTo>
                  <a:pt x="73529" y="6852"/>
                </a:lnTo>
                <a:lnTo>
                  <a:pt x="74602" y="7753"/>
                </a:lnTo>
                <a:lnTo>
                  <a:pt x="74688" y="8114"/>
                </a:lnTo>
                <a:lnTo>
                  <a:pt x="74860" y="8384"/>
                </a:lnTo>
                <a:lnTo>
                  <a:pt x="74821" y="8629"/>
                </a:lnTo>
                <a:lnTo>
                  <a:pt x="74688" y="8294"/>
                </a:lnTo>
                <a:lnTo>
                  <a:pt x="74559" y="8565"/>
                </a:lnTo>
                <a:lnTo>
                  <a:pt x="74344" y="7573"/>
                </a:lnTo>
                <a:lnTo>
                  <a:pt x="72798" y="7212"/>
                </a:lnTo>
                <a:lnTo>
                  <a:pt x="72798" y="7212"/>
                </a:lnTo>
                <a:lnTo>
                  <a:pt x="73056" y="7483"/>
                </a:lnTo>
                <a:lnTo>
                  <a:pt x="72498" y="7483"/>
                </a:lnTo>
                <a:lnTo>
                  <a:pt x="73571" y="8114"/>
                </a:lnTo>
                <a:lnTo>
                  <a:pt x="73571" y="8114"/>
                </a:lnTo>
                <a:lnTo>
                  <a:pt x="72412" y="7843"/>
                </a:lnTo>
                <a:lnTo>
                  <a:pt x="72412" y="7663"/>
                </a:lnTo>
                <a:lnTo>
                  <a:pt x="72326" y="7573"/>
                </a:lnTo>
                <a:lnTo>
                  <a:pt x="72326" y="7212"/>
                </a:lnTo>
                <a:lnTo>
                  <a:pt x="71939" y="6761"/>
                </a:lnTo>
                <a:lnTo>
                  <a:pt x="71939" y="6761"/>
                </a:lnTo>
                <a:lnTo>
                  <a:pt x="72111" y="7302"/>
                </a:lnTo>
                <a:lnTo>
                  <a:pt x="71853" y="7843"/>
                </a:lnTo>
                <a:lnTo>
                  <a:pt x="72326" y="8384"/>
                </a:lnTo>
                <a:lnTo>
                  <a:pt x="72369" y="9106"/>
                </a:lnTo>
                <a:lnTo>
                  <a:pt x="73442" y="9827"/>
                </a:lnTo>
                <a:lnTo>
                  <a:pt x="73056" y="9736"/>
                </a:lnTo>
                <a:lnTo>
                  <a:pt x="73142" y="10638"/>
                </a:lnTo>
                <a:lnTo>
                  <a:pt x="73056" y="10909"/>
                </a:lnTo>
                <a:lnTo>
                  <a:pt x="73056" y="11089"/>
                </a:lnTo>
                <a:lnTo>
                  <a:pt x="72755" y="11810"/>
                </a:lnTo>
                <a:lnTo>
                  <a:pt x="71768" y="11359"/>
                </a:lnTo>
                <a:lnTo>
                  <a:pt x="72240" y="11359"/>
                </a:lnTo>
                <a:lnTo>
                  <a:pt x="72283" y="11540"/>
                </a:lnTo>
                <a:lnTo>
                  <a:pt x="72498" y="11450"/>
                </a:lnTo>
                <a:lnTo>
                  <a:pt x="72369" y="11269"/>
                </a:lnTo>
                <a:lnTo>
                  <a:pt x="72669" y="10367"/>
                </a:lnTo>
                <a:lnTo>
                  <a:pt x="72669" y="10007"/>
                </a:lnTo>
                <a:lnTo>
                  <a:pt x="72369" y="9736"/>
                </a:lnTo>
                <a:lnTo>
                  <a:pt x="71939" y="8744"/>
                </a:lnTo>
                <a:lnTo>
                  <a:pt x="71939" y="8565"/>
                </a:lnTo>
                <a:lnTo>
                  <a:pt x="71853" y="8204"/>
                </a:lnTo>
                <a:lnTo>
                  <a:pt x="71510" y="7843"/>
                </a:lnTo>
                <a:lnTo>
                  <a:pt x="71467" y="6942"/>
                </a:lnTo>
                <a:lnTo>
                  <a:pt x="70780" y="6761"/>
                </a:lnTo>
                <a:lnTo>
                  <a:pt x="70436" y="7122"/>
                </a:lnTo>
                <a:lnTo>
                  <a:pt x="70393" y="7753"/>
                </a:lnTo>
                <a:lnTo>
                  <a:pt x="70179" y="8114"/>
                </a:lnTo>
                <a:lnTo>
                  <a:pt x="70436" y="8294"/>
                </a:lnTo>
                <a:lnTo>
                  <a:pt x="70565" y="9196"/>
                </a:lnTo>
                <a:lnTo>
                  <a:pt x="71338" y="9646"/>
                </a:lnTo>
                <a:lnTo>
                  <a:pt x="71209" y="10187"/>
                </a:lnTo>
                <a:lnTo>
                  <a:pt x="68933" y="9015"/>
                </a:lnTo>
                <a:lnTo>
                  <a:pt x="68718" y="9196"/>
                </a:lnTo>
                <a:lnTo>
                  <a:pt x="69019" y="9556"/>
                </a:lnTo>
                <a:lnTo>
                  <a:pt x="68804" y="9917"/>
                </a:lnTo>
                <a:lnTo>
                  <a:pt x="67043" y="10187"/>
                </a:lnTo>
                <a:lnTo>
                  <a:pt x="67043" y="10187"/>
                </a:lnTo>
                <a:lnTo>
                  <a:pt x="67172" y="10098"/>
                </a:lnTo>
                <a:lnTo>
                  <a:pt x="67129" y="9736"/>
                </a:lnTo>
                <a:lnTo>
                  <a:pt x="67086" y="9736"/>
                </a:lnTo>
                <a:lnTo>
                  <a:pt x="66700" y="9917"/>
                </a:lnTo>
                <a:lnTo>
                  <a:pt x="66828" y="10007"/>
                </a:lnTo>
                <a:lnTo>
                  <a:pt x="66700" y="10098"/>
                </a:lnTo>
                <a:lnTo>
                  <a:pt x="66614" y="10007"/>
                </a:lnTo>
                <a:lnTo>
                  <a:pt x="65798" y="10548"/>
                </a:lnTo>
                <a:lnTo>
                  <a:pt x="65883" y="10638"/>
                </a:lnTo>
                <a:lnTo>
                  <a:pt x="65196" y="11359"/>
                </a:lnTo>
                <a:lnTo>
                  <a:pt x="64810" y="10819"/>
                </a:lnTo>
                <a:lnTo>
                  <a:pt x="65239" y="10548"/>
                </a:lnTo>
                <a:lnTo>
                  <a:pt x="64209" y="9917"/>
                </a:lnTo>
                <a:lnTo>
                  <a:pt x="64509" y="10277"/>
                </a:lnTo>
                <a:lnTo>
                  <a:pt x="64509" y="10909"/>
                </a:lnTo>
                <a:lnTo>
                  <a:pt x="64767" y="11269"/>
                </a:lnTo>
                <a:lnTo>
                  <a:pt x="64767" y="11990"/>
                </a:lnTo>
                <a:lnTo>
                  <a:pt x="64165" y="11630"/>
                </a:lnTo>
                <a:lnTo>
                  <a:pt x="63607" y="12351"/>
                </a:lnTo>
                <a:lnTo>
                  <a:pt x="63865" y="12982"/>
                </a:lnTo>
                <a:lnTo>
                  <a:pt x="63650" y="13163"/>
                </a:lnTo>
                <a:lnTo>
                  <a:pt x="62834" y="12621"/>
                </a:lnTo>
                <a:lnTo>
                  <a:pt x="62748" y="12802"/>
                </a:lnTo>
                <a:lnTo>
                  <a:pt x="63220" y="13433"/>
                </a:lnTo>
                <a:lnTo>
                  <a:pt x="63135" y="13703"/>
                </a:lnTo>
                <a:lnTo>
                  <a:pt x="61675" y="11720"/>
                </a:lnTo>
                <a:lnTo>
                  <a:pt x="61760" y="11630"/>
                </a:lnTo>
                <a:lnTo>
                  <a:pt x="61159" y="11089"/>
                </a:lnTo>
                <a:lnTo>
                  <a:pt x="63436" y="11810"/>
                </a:lnTo>
                <a:lnTo>
                  <a:pt x="63822" y="11359"/>
                </a:lnTo>
                <a:lnTo>
                  <a:pt x="63779" y="10909"/>
                </a:lnTo>
                <a:lnTo>
                  <a:pt x="63264" y="10277"/>
                </a:lnTo>
                <a:lnTo>
                  <a:pt x="63307" y="10367"/>
                </a:lnTo>
                <a:lnTo>
                  <a:pt x="63307" y="10367"/>
                </a:lnTo>
                <a:lnTo>
                  <a:pt x="61503" y="9376"/>
                </a:lnTo>
                <a:lnTo>
                  <a:pt x="61331" y="9556"/>
                </a:lnTo>
                <a:lnTo>
                  <a:pt x="61245" y="9376"/>
                </a:lnTo>
                <a:lnTo>
                  <a:pt x="61245" y="9286"/>
                </a:lnTo>
                <a:lnTo>
                  <a:pt x="60987" y="9196"/>
                </a:lnTo>
                <a:lnTo>
                  <a:pt x="61202" y="9106"/>
                </a:lnTo>
                <a:lnTo>
                  <a:pt x="60902" y="8925"/>
                </a:lnTo>
                <a:lnTo>
                  <a:pt x="60902" y="8925"/>
                </a:lnTo>
                <a:lnTo>
                  <a:pt x="60944" y="9015"/>
                </a:lnTo>
                <a:lnTo>
                  <a:pt x="60300" y="9106"/>
                </a:lnTo>
                <a:lnTo>
                  <a:pt x="60257" y="8925"/>
                </a:lnTo>
                <a:lnTo>
                  <a:pt x="60000" y="8744"/>
                </a:lnTo>
                <a:lnTo>
                  <a:pt x="60515" y="8744"/>
                </a:lnTo>
                <a:lnTo>
                  <a:pt x="60086" y="8294"/>
                </a:lnTo>
                <a:lnTo>
                  <a:pt x="59828" y="8744"/>
                </a:lnTo>
                <a:lnTo>
                  <a:pt x="59613" y="8294"/>
                </a:lnTo>
                <a:lnTo>
                  <a:pt x="59398" y="8565"/>
                </a:lnTo>
                <a:lnTo>
                  <a:pt x="59355" y="8384"/>
                </a:lnTo>
                <a:lnTo>
                  <a:pt x="59269" y="8294"/>
                </a:lnTo>
                <a:lnTo>
                  <a:pt x="59097" y="8744"/>
                </a:lnTo>
                <a:lnTo>
                  <a:pt x="59141" y="8294"/>
                </a:lnTo>
                <a:lnTo>
                  <a:pt x="58926" y="8204"/>
                </a:lnTo>
                <a:lnTo>
                  <a:pt x="58539" y="8835"/>
                </a:lnTo>
                <a:lnTo>
                  <a:pt x="58324" y="8565"/>
                </a:lnTo>
                <a:lnTo>
                  <a:pt x="57981" y="8744"/>
                </a:lnTo>
                <a:lnTo>
                  <a:pt x="58153" y="9015"/>
                </a:lnTo>
                <a:lnTo>
                  <a:pt x="57895" y="8925"/>
                </a:lnTo>
                <a:lnTo>
                  <a:pt x="57766" y="9106"/>
                </a:lnTo>
                <a:lnTo>
                  <a:pt x="57852" y="9286"/>
                </a:lnTo>
                <a:lnTo>
                  <a:pt x="57680" y="9376"/>
                </a:lnTo>
                <a:lnTo>
                  <a:pt x="57680" y="8925"/>
                </a:lnTo>
                <a:lnTo>
                  <a:pt x="57551" y="9286"/>
                </a:lnTo>
                <a:lnTo>
                  <a:pt x="57251" y="9286"/>
                </a:lnTo>
                <a:lnTo>
                  <a:pt x="57379" y="9376"/>
                </a:lnTo>
                <a:lnTo>
                  <a:pt x="57165" y="9376"/>
                </a:lnTo>
                <a:lnTo>
                  <a:pt x="57165" y="9556"/>
                </a:lnTo>
                <a:lnTo>
                  <a:pt x="57036" y="9556"/>
                </a:lnTo>
                <a:lnTo>
                  <a:pt x="56993" y="9736"/>
                </a:lnTo>
                <a:lnTo>
                  <a:pt x="56735" y="10007"/>
                </a:lnTo>
                <a:lnTo>
                  <a:pt x="57036" y="10098"/>
                </a:lnTo>
                <a:lnTo>
                  <a:pt x="56821" y="10098"/>
                </a:lnTo>
                <a:lnTo>
                  <a:pt x="56735" y="10367"/>
                </a:lnTo>
                <a:lnTo>
                  <a:pt x="56735" y="10548"/>
                </a:lnTo>
                <a:lnTo>
                  <a:pt x="56606" y="10277"/>
                </a:lnTo>
                <a:lnTo>
                  <a:pt x="56435" y="10367"/>
                </a:lnTo>
                <a:lnTo>
                  <a:pt x="56521" y="10458"/>
                </a:lnTo>
                <a:lnTo>
                  <a:pt x="56306" y="10638"/>
                </a:lnTo>
                <a:lnTo>
                  <a:pt x="56435" y="10638"/>
                </a:lnTo>
                <a:lnTo>
                  <a:pt x="56563" y="10819"/>
                </a:lnTo>
                <a:lnTo>
                  <a:pt x="56563" y="10909"/>
                </a:lnTo>
                <a:lnTo>
                  <a:pt x="56220" y="10999"/>
                </a:lnTo>
                <a:lnTo>
                  <a:pt x="56521" y="10999"/>
                </a:lnTo>
                <a:lnTo>
                  <a:pt x="56005" y="11269"/>
                </a:lnTo>
                <a:lnTo>
                  <a:pt x="56091" y="11359"/>
                </a:lnTo>
                <a:lnTo>
                  <a:pt x="55876" y="11540"/>
                </a:lnTo>
                <a:lnTo>
                  <a:pt x="56134" y="11720"/>
                </a:lnTo>
                <a:lnTo>
                  <a:pt x="55790" y="11900"/>
                </a:lnTo>
                <a:lnTo>
                  <a:pt x="55876" y="11990"/>
                </a:lnTo>
                <a:lnTo>
                  <a:pt x="55876" y="12532"/>
                </a:lnTo>
                <a:lnTo>
                  <a:pt x="55748" y="12711"/>
                </a:lnTo>
                <a:lnTo>
                  <a:pt x="55661" y="12621"/>
                </a:lnTo>
                <a:lnTo>
                  <a:pt x="55404" y="12982"/>
                </a:lnTo>
                <a:lnTo>
                  <a:pt x="55533" y="12892"/>
                </a:lnTo>
                <a:lnTo>
                  <a:pt x="54974" y="13884"/>
                </a:lnTo>
                <a:lnTo>
                  <a:pt x="55060" y="13974"/>
                </a:lnTo>
                <a:lnTo>
                  <a:pt x="55361" y="13703"/>
                </a:lnTo>
                <a:lnTo>
                  <a:pt x="55318" y="13613"/>
                </a:lnTo>
                <a:lnTo>
                  <a:pt x="55490" y="13613"/>
                </a:lnTo>
                <a:lnTo>
                  <a:pt x="55404" y="13703"/>
                </a:lnTo>
                <a:lnTo>
                  <a:pt x="55490" y="13703"/>
                </a:lnTo>
                <a:lnTo>
                  <a:pt x="55318" y="13974"/>
                </a:lnTo>
                <a:lnTo>
                  <a:pt x="54631" y="14065"/>
                </a:lnTo>
                <a:lnTo>
                  <a:pt x="54545" y="14154"/>
                </a:lnTo>
                <a:lnTo>
                  <a:pt x="54674" y="14515"/>
                </a:lnTo>
                <a:lnTo>
                  <a:pt x="54116" y="14605"/>
                </a:lnTo>
                <a:lnTo>
                  <a:pt x="54545" y="14605"/>
                </a:lnTo>
                <a:lnTo>
                  <a:pt x="54082" y="14813"/>
                </a:lnTo>
                <a:lnTo>
                  <a:pt x="54082" y="14813"/>
                </a:lnTo>
                <a:lnTo>
                  <a:pt x="53686" y="15146"/>
                </a:lnTo>
                <a:lnTo>
                  <a:pt x="54158" y="15326"/>
                </a:lnTo>
                <a:lnTo>
                  <a:pt x="53643" y="15326"/>
                </a:lnTo>
                <a:lnTo>
                  <a:pt x="53772" y="15957"/>
                </a:lnTo>
                <a:lnTo>
                  <a:pt x="54373" y="15687"/>
                </a:lnTo>
                <a:lnTo>
                  <a:pt x="54416" y="15867"/>
                </a:lnTo>
                <a:lnTo>
                  <a:pt x="54287" y="16048"/>
                </a:lnTo>
                <a:lnTo>
                  <a:pt x="53643" y="16138"/>
                </a:lnTo>
                <a:lnTo>
                  <a:pt x="53858" y="16318"/>
                </a:lnTo>
                <a:lnTo>
                  <a:pt x="53729" y="16588"/>
                </a:lnTo>
                <a:lnTo>
                  <a:pt x="53858" y="16769"/>
                </a:lnTo>
                <a:lnTo>
                  <a:pt x="53729" y="16949"/>
                </a:lnTo>
                <a:lnTo>
                  <a:pt x="53772" y="17040"/>
                </a:lnTo>
                <a:lnTo>
                  <a:pt x="54244" y="16409"/>
                </a:lnTo>
                <a:lnTo>
                  <a:pt x="54116" y="16769"/>
                </a:lnTo>
                <a:lnTo>
                  <a:pt x="53987" y="16769"/>
                </a:lnTo>
                <a:lnTo>
                  <a:pt x="54030" y="17040"/>
                </a:lnTo>
                <a:lnTo>
                  <a:pt x="53729" y="17490"/>
                </a:lnTo>
                <a:lnTo>
                  <a:pt x="54116" y="17220"/>
                </a:lnTo>
                <a:lnTo>
                  <a:pt x="53987" y="17490"/>
                </a:lnTo>
                <a:lnTo>
                  <a:pt x="54116" y="17670"/>
                </a:lnTo>
                <a:lnTo>
                  <a:pt x="53858" y="17941"/>
                </a:lnTo>
                <a:lnTo>
                  <a:pt x="54201" y="18301"/>
                </a:lnTo>
                <a:lnTo>
                  <a:pt x="54158" y="18392"/>
                </a:lnTo>
                <a:lnTo>
                  <a:pt x="55017" y="17761"/>
                </a:lnTo>
                <a:lnTo>
                  <a:pt x="55060" y="17580"/>
                </a:lnTo>
                <a:lnTo>
                  <a:pt x="55318" y="17490"/>
                </a:lnTo>
                <a:lnTo>
                  <a:pt x="55318" y="17220"/>
                </a:lnTo>
                <a:lnTo>
                  <a:pt x="55361" y="17040"/>
                </a:lnTo>
                <a:lnTo>
                  <a:pt x="55447" y="17490"/>
                </a:lnTo>
                <a:lnTo>
                  <a:pt x="55619" y="17670"/>
                </a:lnTo>
                <a:lnTo>
                  <a:pt x="55619" y="18211"/>
                </a:lnTo>
                <a:lnTo>
                  <a:pt x="56134" y="19653"/>
                </a:lnTo>
                <a:lnTo>
                  <a:pt x="56134" y="19834"/>
                </a:lnTo>
                <a:lnTo>
                  <a:pt x="56177" y="20015"/>
                </a:lnTo>
                <a:lnTo>
                  <a:pt x="56048" y="20015"/>
                </a:lnTo>
                <a:lnTo>
                  <a:pt x="56220" y="20736"/>
                </a:lnTo>
                <a:lnTo>
                  <a:pt x="56692" y="20555"/>
                </a:lnTo>
                <a:lnTo>
                  <a:pt x="56779" y="20195"/>
                </a:lnTo>
                <a:lnTo>
                  <a:pt x="57122" y="20105"/>
                </a:lnTo>
                <a:lnTo>
                  <a:pt x="57294" y="18121"/>
                </a:lnTo>
                <a:lnTo>
                  <a:pt x="57379" y="18121"/>
                </a:lnTo>
                <a:lnTo>
                  <a:pt x="57122" y="18031"/>
                </a:lnTo>
                <a:lnTo>
                  <a:pt x="57852" y="17400"/>
                </a:lnTo>
                <a:lnTo>
                  <a:pt x="57637" y="17400"/>
                </a:lnTo>
                <a:lnTo>
                  <a:pt x="57938" y="16949"/>
                </a:lnTo>
                <a:lnTo>
                  <a:pt x="57379" y="16138"/>
                </a:lnTo>
                <a:lnTo>
                  <a:pt x="57294" y="15417"/>
                </a:lnTo>
                <a:lnTo>
                  <a:pt x="57379" y="15507"/>
                </a:lnTo>
                <a:lnTo>
                  <a:pt x="57379" y="15056"/>
                </a:lnTo>
                <a:lnTo>
                  <a:pt x="57294" y="14786"/>
                </a:lnTo>
                <a:lnTo>
                  <a:pt x="57508" y="14695"/>
                </a:lnTo>
                <a:lnTo>
                  <a:pt x="57466" y="14695"/>
                </a:lnTo>
                <a:lnTo>
                  <a:pt x="57423" y="14515"/>
                </a:lnTo>
                <a:lnTo>
                  <a:pt x="57594" y="14425"/>
                </a:lnTo>
                <a:lnTo>
                  <a:pt x="57551" y="14425"/>
                </a:lnTo>
                <a:lnTo>
                  <a:pt x="57723" y="14244"/>
                </a:lnTo>
                <a:lnTo>
                  <a:pt x="57680" y="14154"/>
                </a:lnTo>
                <a:lnTo>
                  <a:pt x="57895" y="14065"/>
                </a:lnTo>
                <a:lnTo>
                  <a:pt x="57895" y="13974"/>
                </a:lnTo>
                <a:lnTo>
                  <a:pt x="58410" y="13253"/>
                </a:lnTo>
                <a:lnTo>
                  <a:pt x="58281" y="12892"/>
                </a:lnTo>
                <a:lnTo>
                  <a:pt x="58324" y="12532"/>
                </a:lnTo>
                <a:lnTo>
                  <a:pt x="58368" y="12532"/>
                </a:lnTo>
                <a:lnTo>
                  <a:pt x="58453" y="12351"/>
                </a:lnTo>
                <a:lnTo>
                  <a:pt x="58539" y="12351"/>
                </a:lnTo>
                <a:lnTo>
                  <a:pt x="58496" y="12261"/>
                </a:lnTo>
                <a:lnTo>
                  <a:pt x="59226" y="12081"/>
                </a:lnTo>
                <a:lnTo>
                  <a:pt x="59441" y="12351"/>
                </a:lnTo>
                <a:lnTo>
                  <a:pt x="59484" y="12892"/>
                </a:lnTo>
                <a:lnTo>
                  <a:pt x="58711" y="13974"/>
                </a:lnTo>
                <a:lnTo>
                  <a:pt x="58711" y="14065"/>
                </a:lnTo>
                <a:lnTo>
                  <a:pt x="58496" y="14244"/>
                </a:lnTo>
                <a:lnTo>
                  <a:pt x="58625" y="16318"/>
                </a:lnTo>
                <a:lnTo>
                  <a:pt x="59012" y="16498"/>
                </a:lnTo>
                <a:lnTo>
                  <a:pt x="59012" y="16678"/>
                </a:lnTo>
                <a:lnTo>
                  <a:pt x="59097" y="16678"/>
                </a:lnTo>
                <a:lnTo>
                  <a:pt x="59141" y="17040"/>
                </a:lnTo>
                <a:lnTo>
                  <a:pt x="60042" y="16588"/>
                </a:lnTo>
                <a:lnTo>
                  <a:pt x="60000" y="16498"/>
                </a:lnTo>
                <a:lnTo>
                  <a:pt x="60214" y="16318"/>
                </a:lnTo>
                <a:lnTo>
                  <a:pt x="60171" y="16498"/>
                </a:lnTo>
                <a:lnTo>
                  <a:pt x="60779" y="16413"/>
                </a:lnTo>
                <a:lnTo>
                  <a:pt x="60779" y="16413"/>
                </a:lnTo>
                <a:lnTo>
                  <a:pt x="61331" y="16859"/>
                </a:lnTo>
                <a:lnTo>
                  <a:pt x="60858" y="16949"/>
                </a:lnTo>
                <a:lnTo>
                  <a:pt x="60815" y="17130"/>
                </a:lnTo>
                <a:lnTo>
                  <a:pt x="60730" y="17040"/>
                </a:lnTo>
                <a:lnTo>
                  <a:pt x="60687" y="17309"/>
                </a:lnTo>
                <a:lnTo>
                  <a:pt x="59527" y="17400"/>
                </a:lnTo>
                <a:lnTo>
                  <a:pt x="59355" y="17670"/>
                </a:lnTo>
                <a:lnTo>
                  <a:pt x="59742" y="18392"/>
                </a:lnTo>
                <a:lnTo>
                  <a:pt x="59742" y="19203"/>
                </a:lnTo>
                <a:lnTo>
                  <a:pt x="58926" y="18842"/>
                </a:lnTo>
                <a:lnTo>
                  <a:pt x="58754" y="19744"/>
                </a:lnTo>
                <a:lnTo>
                  <a:pt x="58797" y="20555"/>
                </a:lnTo>
                <a:lnTo>
                  <a:pt x="58840" y="21097"/>
                </a:lnTo>
                <a:lnTo>
                  <a:pt x="58711" y="21097"/>
                </a:lnTo>
                <a:lnTo>
                  <a:pt x="58797" y="20555"/>
                </a:lnTo>
                <a:lnTo>
                  <a:pt x="58324" y="21637"/>
                </a:lnTo>
                <a:lnTo>
                  <a:pt x="58110" y="21367"/>
                </a:lnTo>
                <a:lnTo>
                  <a:pt x="56563" y="21818"/>
                </a:lnTo>
                <a:lnTo>
                  <a:pt x="56821" y="22268"/>
                </a:lnTo>
                <a:lnTo>
                  <a:pt x="56606" y="22088"/>
                </a:lnTo>
                <a:lnTo>
                  <a:pt x="56563" y="21818"/>
                </a:lnTo>
                <a:lnTo>
                  <a:pt x="56177" y="21547"/>
                </a:lnTo>
                <a:lnTo>
                  <a:pt x="55790" y="21998"/>
                </a:lnTo>
                <a:lnTo>
                  <a:pt x="55275" y="21547"/>
                </a:lnTo>
                <a:lnTo>
                  <a:pt x="55275" y="21276"/>
                </a:lnTo>
                <a:lnTo>
                  <a:pt x="55146" y="21007"/>
                </a:lnTo>
                <a:lnTo>
                  <a:pt x="55189" y="20645"/>
                </a:lnTo>
                <a:lnTo>
                  <a:pt x="55318" y="20465"/>
                </a:lnTo>
                <a:lnTo>
                  <a:pt x="55275" y="20375"/>
                </a:lnTo>
                <a:lnTo>
                  <a:pt x="55576" y="19834"/>
                </a:lnTo>
                <a:lnTo>
                  <a:pt x="55404" y="19744"/>
                </a:lnTo>
                <a:lnTo>
                  <a:pt x="55447" y="18753"/>
                </a:lnTo>
                <a:lnTo>
                  <a:pt x="55447" y="18753"/>
                </a:lnTo>
                <a:lnTo>
                  <a:pt x="54845" y="19293"/>
                </a:lnTo>
                <a:lnTo>
                  <a:pt x="54845" y="19564"/>
                </a:lnTo>
                <a:lnTo>
                  <a:pt x="55017" y="19653"/>
                </a:lnTo>
                <a:lnTo>
                  <a:pt x="54889" y="19744"/>
                </a:lnTo>
                <a:lnTo>
                  <a:pt x="54717" y="19744"/>
                </a:lnTo>
                <a:lnTo>
                  <a:pt x="54717" y="20555"/>
                </a:lnTo>
                <a:lnTo>
                  <a:pt x="54974" y="21457"/>
                </a:lnTo>
                <a:lnTo>
                  <a:pt x="54932" y="21637"/>
                </a:lnTo>
                <a:lnTo>
                  <a:pt x="55275" y="22268"/>
                </a:lnTo>
                <a:lnTo>
                  <a:pt x="55017" y="22088"/>
                </a:lnTo>
                <a:lnTo>
                  <a:pt x="54889" y="22449"/>
                </a:lnTo>
                <a:lnTo>
                  <a:pt x="54116" y="22449"/>
                </a:lnTo>
                <a:lnTo>
                  <a:pt x="53643" y="22990"/>
                </a:lnTo>
                <a:lnTo>
                  <a:pt x="53514" y="23982"/>
                </a:lnTo>
                <a:lnTo>
                  <a:pt x="53428" y="23982"/>
                </a:lnTo>
                <a:lnTo>
                  <a:pt x="53557" y="24162"/>
                </a:lnTo>
                <a:lnTo>
                  <a:pt x="53557" y="24162"/>
                </a:lnTo>
                <a:lnTo>
                  <a:pt x="53256" y="24072"/>
                </a:lnTo>
                <a:lnTo>
                  <a:pt x="53256" y="24072"/>
                </a:lnTo>
                <a:lnTo>
                  <a:pt x="53514" y="24162"/>
                </a:lnTo>
                <a:lnTo>
                  <a:pt x="52655" y="24703"/>
                </a:lnTo>
                <a:lnTo>
                  <a:pt x="52483" y="25424"/>
                </a:lnTo>
                <a:lnTo>
                  <a:pt x="52183" y="25695"/>
                </a:lnTo>
                <a:lnTo>
                  <a:pt x="52269" y="25875"/>
                </a:lnTo>
                <a:lnTo>
                  <a:pt x="51753" y="25965"/>
                </a:lnTo>
                <a:lnTo>
                  <a:pt x="51710" y="25695"/>
                </a:lnTo>
                <a:lnTo>
                  <a:pt x="51538" y="25875"/>
                </a:lnTo>
                <a:lnTo>
                  <a:pt x="51667" y="26596"/>
                </a:lnTo>
                <a:lnTo>
                  <a:pt x="50551" y="26776"/>
                </a:lnTo>
                <a:lnTo>
                  <a:pt x="50722" y="26866"/>
                </a:lnTo>
                <a:lnTo>
                  <a:pt x="50594" y="26957"/>
                </a:lnTo>
                <a:lnTo>
                  <a:pt x="50680" y="27047"/>
                </a:lnTo>
                <a:lnTo>
                  <a:pt x="50551" y="27137"/>
                </a:lnTo>
                <a:lnTo>
                  <a:pt x="51238" y="27497"/>
                </a:lnTo>
                <a:lnTo>
                  <a:pt x="51195" y="27587"/>
                </a:lnTo>
                <a:lnTo>
                  <a:pt x="51281" y="27587"/>
                </a:lnTo>
                <a:lnTo>
                  <a:pt x="51281" y="27678"/>
                </a:lnTo>
                <a:lnTo>
                  <a:pt x="51538" y="27858"/>
                </a:lnTo>
                <a:lnTo>
                  <a:pt x="51409" y="27949"/>
                </a:lnTo>
                <a:lnTo>
                  <a:pt x="51453" y="28309"/>
                </a:lnTo>
                <a:lnTo>
                  <a:pt x="51753" y="28670"/>
                </a:lnTo>
                <a:lnTo>
                  <a:pt x="51796" y="29210"/>
                </a:lnTo>
                <a:lnTo>
                  <a:pt x="51710" y="29120"/>
                </a:lnTo>
                <a:lnTo>
                  <a:pt x="51968" y="29841"/>
                </a:lnTo>
                <a:lnTo>
                  <a:pt x="51968" y="29841"/>
                </a:lnTo>
                <a:lnTo>
                  <a:pt x="51753" y="29391"/>
                </a:lnTo>
                <a:lnTo>
                  <a:pt x="51710" y="30202"/>
                </a:lnTo>
                <a:lnTo>
                  <a:pt x="51753" y="30112"/>
                </a:lnTo>
                <a:lnTo>
                  <a:pt x="51753" y="30202"/>
                </a:lnTo>
                <a:lnTo>
                  <a:pt x="51582" y="31194"/>
                </a:lnTo>
                <a:lnTo>
                  <a:pt x="49305" y="31104"/>
                </a:lnTo>
                <a:lnTo>
                  <a:pt x="49262" y="31285"/>
                </a:lnTo>
                <a:lnTo>
                  <a:pt x="49091" y="31374"/>
                </a:lnTo>
                <a:lnTo>
                  <a:pt x="49004" y="32006"/>
                </a:lnTo>
                <a:lnTo>
                  <a:pt x="49091" y="32006"/>
                </a:lnTo>
                <a:lnTo>
                  <a:pt x="49091" y="32276"/>
                </a:lnTo>
                <a:lnTo>
                  <a:pt x="49133" y="32276"/>
                </a:lnTo>
                <a:lnTo>
                  <a:pt x="48790" y="35341"/>
                </a:lnTo>
                <a:lnTo>
                  <a:pt x="49047" y="35071"/>
                </a:lnTo>
                <a:lnTo>
                  <a:pt x="48876" y="35521"/>
                </a:lnTo>
                <a:lnTo>
                  <a:pt x="49002" y="35654"/>
                </a:lnTo>
                <a:lnTo>
                  <a:pt x="49002" y="35654"/>
                </a:lnTo>
                <a:lnTo>
                  <a:pt x="48919" y="36964"/>
                </a:lnTo>
                <a:lnTo>
                  <a:pt x="49692" y="36694"/>
                </a:lnTo>
                <a:lnTo>
                  <a:pt x="49864" y="37144"/>
                </a:lnTo>
                <a:lnTo>
                  <a:pt x="49906" y="37054"/>
                </a:lnTo>
                <a:lnTo>
                  <a:pt x="50164" y="37866"/>
                </a:lnTo>
                <a:lnTo>
                  <a:pt x="51409" y="37054"/>
                </a:lnTo>
                <a:lnTo>
                  <a:pt x="51538" y="36694"/>
                </a:lnTo>
                <a:lnTo>
                  <a:pt x="51882" y="36423"/>
                </a:lnTo>
                <a:lnTo>
                  <a:pt x="52011" y="35702"/>
                </a:lnTo>
                <a:lnTo>
                  <a:pt x="52183" y="35431"/>
                </a:lnTo>
                <a:lnTo>
                  <a:pt x="52054" y="35071"/>
                </a:lnTo>
                <a:lnTo>
                  <a:pt x="52398" y="33538"/>
                </a:lnTo>
                <a:lnTo>
                  <a:pt x="53256" y="32546"/>
                </a:lnTo>
                <a:lnTo>
                  <a:pt x="53256" y="31464"/>
                </a:lnTo>
                <a:lnTo>
                  <a:pt x="54459" y="31374"/>
                </a:lnTo>
                <a:lnTo>
                  <a:pt x="55146" y="30383"/>
                </a:lnTo>
                <a:lnTo>
                  <a:pt x="57508" y="34260"/>
                </a:lnTo>
                <a:lnTo>
                  <a:pt x="57637" y="34260"/>
                </a:lnTo>
                <a:lnTo>
                  <a:pt x="57852" y="35341"/>
                </a:lnTo>
                <a:lnTo>
                  <a:pt x="57766" y="35431"/>
                </a:lnTo>
                <a:lnTo>
                  <a:pt x="57680" y="35973"/>
                </a:lnTo>
                <a:lnTo>
                  <a:pt x="57852" y="36152"/>
                </a:lnTo>
                <a:lnTo>
                  <a:pt x="58024" y="35252"/>
                </a:lnTo>
                <a:lnTo>
                  <a:pt x="58196" y="35161"/>
                </a:lnTo>
                <a:lnTo>
                  <a:pt x="58153" y="34710"/>
                </a:lnTo>
                <a:lnTo>
                  <a:pt x="57981" y="34530"/>
                </a:lnTo>
                <a:lnTo>
                  <a:pt x="58110" y="33899"/>
                </a:lnTo>
                <a:lnTo>
                  <a:pt x="58625" y="34350"/>
                </a:lnTo>
                <a:lnTo>
                  <a:pt x="57723" y="32997"/>
                </a:lnTo>
                <a:lnTo>
                  <a:pt x="57766" y="32637"/>
                </a:lnTo>
                <a:lnTo>
                  <a:pt x="57294" y="32456"/>
                </a:lnTo>
                <a:lnTo>
                  <a:pt x="56349" y="30022"/>
                </a:lnTo>
                <a:lnTo>
                  <a:pt x="56392" y="29391"/>
                </a:lnTo>
                <a:lnTo>
                  <a:pt x="56821" y="29301"/>
                </a:lnTo>
                <a:lnTo>
                  <a:pt x="56779" y="29752"/>
                </a:lnTo>
                <a:lnTo>
                  <a:pt x="56993" y="29752"/>
                </a:lnTo>
                <a:lnTo>
                  <a:pt x="57036" y="29571"/>
                </a:lnTo>
                <a:lnTo>
                  <a:pt x="57466" y="30563"/>
                </a:lnTo>
                <a:lnTo>
                  <a:pt x="57337" y="30563"/>
                </a:lnTo>
                <a:lnTo>
                  <a:pt x="58281" y="31825"/>
                </a:lnTo>
                <a:lnTo>
                  <a:pt x="58024" y="31645"/>
                </a:lnTo>
                <a:lnTo>
                  <a:pt x="58969" y="32907"/>
                </a:lnTo>
                <a:lnTo>
                  <a:pt x="58969" y="33989"/>
                </a:lnTo>
                <a:lnTo>
                  <a:pt x="58926" y="33989"/>
                </a:lnTo>
                <a:lnTo>
                  <a:pt x="59613" y="35252"/>
                </a:lnTo>
                <a:lnTo>
                  <a:pt x="59484" y="35252"/>
                </a:lnTo>
                <a:lnTo>
                  <a:pt x="59613" y="35612"/>
                </a:lnTo>
                <a:lnTo>
                  <a:pt x="60086" y="35702"/>
                </a:lnTo>
                <a:lnTo>
                  <a:pt x="60257" y="35973"/>
                </a:lnTo>
                <a:lnTo>
                  <a:pt x="60257" y="36063"/>
                </a:lnTo>
                <a:lnTo>
                  <a:pt x="59699" y="36063"/>
                </a:lnTo>
                <a:lnTo>
                  <a:pt x="59957" y="37235"/>
                </a:lnTo>
                <a:lnTo>
                  <a:pt x="60171" y="37505"/>
                </a:lnTo>
                <a:lnTo>
                  <a:pt x="60429" y="37505"/>
                </a:lnTo>
                <a:lnTo>
                  <a:pt x="60257" y="36423"/>
                </a:lnTo>
                <a:lnTo>
                  <a:pt x="60515" y="36604"/>
                </a:lnTo>
                <a:lnTo>
                  <a:pt x="60515" y="36604"/>
                </a:lnTo>
                <a:lnTo>
                  <a:pt x="60300" y="36152"/>
                </a:lnTo>
                <a:lnTo>
                  <a:pt x="60558" y="36152"/>
                </a:lnTo>
                <a:lnTo>
                  <a:pt x="60644" y="35973"/>
                </a:lnTo>
                <a:lnTo>
                  <a:pt x="60128" y="35252"/>
                </a:lnTo>
                <a:lnTo>
                  <a:pt x="60300" y="35071"/>
                </a:lnTo>
                <a:lnTo>
                  <a:pt x="60214" y="34981"/>
                </a:lnTo>
                <a:lnTo>
                  <a:pt x="60300" y="34891"/>
                </a:lnTo>
                <a:lnTo>
                  <a:pt x="60343" y="35071"/>
                </a:lnTo>
                <a:lnTo>
                  <a:pt x="60300" y="34800"/>
                </a:lnTo>
                <a:lnTo>
                  <a:pt x="60086" y="34169"/>
                </a:lnTo>
                <a:lnTo>
                  <a:pt x="60171" y="33808"/>
                </a:lnTo>
                <a:lnTo>
                  <a:pt x="60363" y="34096"/>
                </a:lnTo>
                <a:lnTo>
                  <a:pt x="60363" y="34096"/>
                </a:lnTo>
                <a:lnTo>
                  <a:pt x="60558" y="34260"/>
                </a:lnTo>
                <a:lnTo>
                  <a:pt x="60515" y="33989"/>
                </a:lnTo>
                <a:lnTo>
                  <a:pt x="60687" y="34169"/>
                </a:lnTo>
                <a:lnTo>
                  <a:pt x="60472" y="33719"/>
                </a:lnTo>
                <a:lnTo>
                  <a:pt x="61159" y="33538"/>
                </a:lnTo>
                <a:lnTo>
                  <a:pt x="61288" y="33719"/>
                </a:lnTo>
                <a:lnTo>
                  <a:pt x="61546" y="33719"/>
                </a:lnTo>
                <a:lnTo>
                  <a:pt x="61331" y="34260"/>
                </a:lnTo>
                <a:lnTo>
                  <a:pt x="61675" y="35252"/>
                </a:lnTo>
                <a:lnTo>
                  <a:pt x="61631" y="35521"/>
                </a:lnTo>
                <a:lnTo>
                  <a:pt x="61760" y="35612"/>
                </a:lnTo>
                <a:lnTo>
                  <a:pt x="61589" y="35792"/>
                </a:lnTo>
                <a:lnTo>
                  <a:pt x="61503" y="35521"/>
                </a:lnTo>
                <a:lnTo>
                  <a:pt x="61460" y="35883"/>
                </a:lnTo>
                <a:lnTo>
                  <a:pt x="61675" y="35973"/>
                </a:lnTo>
                <a:lnTo>
                  <a:pt x="61932" y="36784"/>
                </a:lnTo>
                <a:lnTo>
                  <a:pt x="61889" y="36874"/>
                </a:lnTo>
                <a:lnTo>
                  <a:pt x="61846" y="36964"/>
                </a:lnTo>
                <a:lnTo>
                  <a:pt x="62190" y="36964"/>
                </a:lnTo>
                <a:lnTo>
                  <a:pt x="61932" y="37235"/>
                </a:lnTo>
                <a:lnTo>
                  <a:pt x="62147" y="37235"/>
                </a:lnTo>
                <a:lnTo>
                  <a:pt x="62147" y="37325"/>
                </a:lnTo>
                <a:lnTo>
                  <a:pt x="62405" y="37235"/>
                </a:lnTo>
                <a:lnTo>
                  <a:pt x="62791" y="37775"/>
                </a:lnTo>
                <a:lnTo>
                  <a:pt x="63049" y="37596"/>
                </a:lnTo>
                <a:lnTo>
                  <a:pt x="63135" y="37144"/>
                </a:lnTo>
                <a:lnTo>
                  <a:pt x="63865" y="37866"/>
                </a:lnTo>
                <a:lnTo>
                  <a:pt x="64209" y="37775"/>
                </a:lnTo>
                <a:lnTo>
                  <a:pt x="64466" y="37235"/>
                </a:lnTo>
                <a:lnTo>
                  <a:pt x="64767" y="37415"/>
                </a:lnTo>
                <a:lnTo>
                  <a:pt x="64939" y="37144"/>
                </a:lnTo>
                <a:lnTo>
                  <a:pt x="64681" y="42013"/>
                </a:lnTo>
                <a:lnTo>
                  <a:pt x="64037" y="42373"/>
                </a:lnTo>
                <a:lnTo>
                  <a:pt x="63865" y="42194"/>
                </a:lnTo>
                <a:lnTo>
                  <a:pt x="63736" y="42194"/>
                </a:lnTo>
                <a:lnTo>
                  <a:pt x="63736" y="42103"/>
                </a:lnTo>
                <a:lnTo>
                  <a:pt x="63521" y="41923"/>
                </a:lnTo>
                <a:lnTo>
                  <a:pt x="63264" y="42103"/>
                </a:lnTo>
                <a:lnTo>
                  <a:pt x="63393" y="41923"/>
                </a:lnTo>
                <a:lnTo>
                  <a:pt x="63393" y="41923"/>
                </a:lnTo>
                <a:lnTo>
                  <a:pt x="62620" y="42463"/>
                </a:lnTo>
                <a:lnTo>
                  <a:pt x="61374" y="42013"/>
                </a:lnTo>
                <a:lnTo>
                  <a:pt x="61202" y="41562"/>
                </a:lnTo>
                <a:lnTo>
                  <a:pt x="60515" y="41202"/>
                </a:lnTo>
                <a:lnTo>
                  <a:pt x="60472" y="40931"/>
                </a:lnTo>
                <a:lnTo>
                  <a:pt x="60257" y="40751"/>
                </a:lnTo>
                <a:lnTo>
                  <a:pt x="59613" y="41021"/>
                </a:lnTo>
                <a:lnTo>
                  <a:pt x="59398" y="41652"/>
                </a:lnTo>
                <a:lnTo>
                  <a:pt x="59484" y="42463"/>
                </a:lnTo>
                <a:lnTo>
                  <a:pt x="58840" y="42825"/>
                </a:lnTo>
                <a:lnTo>
                  <a:pt x="56177" y="40390"/>
                </a:lnTo>
                <a:lnTo>
                  <a:pt x="56220" y="40390"/>
                </a:lnTo>
                <a:lnTo>
                  <a:pt x="55748" y="39579"/>
                </a:lnTo>
                <a:lnTo>
                  <a:pt x="56091" y="38496"/>
                </a:lnTo>
                <a:lnTo>
                  <a:pt x="55919" y="37956"/>
                </a:lnTo>
                <a:lnTo>
                  <a:pt x="56048" y="36964"/>
                </a:lnTo>
                <a:lnTo>
                  <a:pt x="55790" y="37144"/>
                </a:lnTo>
                <a:lnTo>
                  <a:pt x="55790" y="36874"/>
                </a:lnTo>
                <a:lnTo>
                  <a:pt x="55661" y="36784"/>
                </a:lnTo>
                <a:lnTo>
                  <a:pt x="55661" y="36694"/>
                </a:lnTo>
                <a:lnTo>
                  <a:pt x="54932" y="37144"/>
                </a:lnTo>
                <a:lnTo>
                  <a:pt x="54717" y="36874"/>
                </a:lnTo>
                <a:lnTo>
                  <a:pt x="51367" y="38767"/>
                </a:lnTo>
                <a:lnTo>
                  <a:pt x="51066" y="38496"/>
                </a:lnTo>
                <a:lnTo>
                  <a:pt x="50594" y="38677"/>
                </a:lnTo>
                <a:lnTo>
                  <a:pt x="50250" y="37956"/>
                </a:lnTo>
                <a:lnTo>
                  <a:pt x="48532" y="42734"/>
                </a:lnTo>
                <a:lnTo>
                  <a:pt x="48618" y="43005"/>
                </a:lnTo>
                <a:lnTo>
                  <a:pt x="47888" y="44898"/>
                </a:lnTo>
                <a:lnTo>
                  <a:pt x="47415" y="45169"/>
                </a:lnTo>
                <a:lnTo>
                  <a:pt x="46170" y="49136"/>
                </a:lnTo>
                <a:lnTo>
                  <a:pt x="46170" y="49136"/>
                </a:lnTo>
                <a:lnTo>
                  <a:pt x="46256" y="48955"/>
                </a:lnTo>
                <a:lnTo>
                  <a:pt x="46256" y="48955"/>
                </a:lnTo>
                <a:lnTo>
                  <a:pt x="45740" y="51660"/>
                </a:lnTo>
                <a:lnTo>
                  <a:pt x="45955" y="51840"/>
                </a:lnTo>
                <a:lnTo>
                  <a:pt x="45955" y="52922"/>
                </a:lnTo>
                <a:lnTo>
                  <a:pt x="46041" y="52832"/>
                </a:lnTo>
                <a:lnTo>
                  <a:pt x="45912" y="56168"/>
                </a:lnTo>
                <a:lnTo>
                  <a:pt x="45526" y="57160"/>
                </a:lnTo>
                <a:lnTo>
                  <a:pt x="45783" y="57881"/>
                </a:lnTo>
                <a:lnTo>
                  <a:pt x="45869" y="57791"/>
                </a:lnTo>
                <a:lnTo>
                  <a:pt x="45869" y="58331"/>
                </a:lnTo>
                <a:lnTo>
                  <a:pt x="46299" y="58331"/>
                </a:lnTo>
                <a:lnTo>
                  <a:pt x="45912" y="58512"/>
                </a:lnTo>
                <a:lnTo>
                  <a:pt x="45869" y="58422"/>
                </a:lnTo>
                <a:lnTo>
                  <a:pt x="45783" y="59143"/>
                </a:lnTo>
                <a:lnTo>
                  <a:pt x="45783" y="59143"/>
                </a:lnTo>
                <a:lnTo>
                  <a:pt x="45869" y="59053"/>
                </a:lnTo>
                <a:lnTo>
                  <a:pt x="46084" y="59864"/>
                </a:lnTo>
                <a:lnTo>
                  <a:pt x="46428" y="59684"/>
                </a:lnTo>
                <a:lnTo>
                  <a:pt x="46428" y="59684"/>
                </a:lnTo>
                <a:lnTo>
                  <a:pt x="46256" y="59864"/>
                </a:lnTo>
                <a:lnTo>
                  <a:pt x="46428" y="60045"/>
                </a:lnTo>
                <a:lnTo>
                  <a:pt x="46256" y="60225"/>
                </a:lnTo>
                <a:lnTo>
                  <a:pt x="46299" y="60225"/>
                </a:lnTo>
                <a:lnTo>
                  <a:pt x="46385" y="60405"/>
                </a:lnTo>
                <a:lnTo>
                  <a:pt x="46342" y="60585"/>
                </a:lnTo>
                <a:lnTo>
                  <a:pt x="46428" y="60495"/>
                </a:lnTo>
                <a:lnTo>
                  <a:pt x="46470" y="60766"/>
                </a:lnTo>
                <a:lnTo>
                  <a:pt x="46557" y="60856"/>
                </a:lnTo>
                <a:lnTo>
                  <a:pt x="46599" y="60766"/>
                </a:lnTo>
                <a:lnTo>
                  <a:pt x="46771" y="61397"/>
                </a:lnTo>
                <a:lnTo>
                  <a:pt x="46943" y="61577"/>
                </a:lnTo>
                <a:lnTo>
                  <a:pt x="46943" y="61938"/>
                </a:lnTo>
                <a:lnTo>
                  <a:pt x="47158" y="62479"/>
                </a:lnTo>
                <a:lnTo>
                  <a:pt x="47115" y="62749"/>
                </a:lnTo>
                <a:lnTo>
                  <a:pt x="47244" y="62749"/>
                </a:lnTo>
                <a:lnTo>
                  <a:pt x="47115" y="62839"/>
                </a:lnTo>
                <a:lnTo>
                  <a:pt x="49348" y="66536"/>
                </a:lnTo>
                <a:lnTo>
                  <a:pt x="50207" y="65905"/>
                </a:lnTo>
                <a:lnTo>
                  <a:pt x="50078" y="65905"/>
                </a:lnTo>
                <a:lnTo>
                  <a:pt x="50594" y="65815"/>
                </a:lnTo>
                <a:lnTo>
                  <a:pt x="50379" y="65815"/>
                </a:lnTo>
                <a:lnTo>
                  <a:pt x="50937" y="65725"/>
                </a:lnTo>
                <a:lnTo>
                  <a:pt x="50980" y="65905"/>
                </a:lnTo>
                <a:lnTo>
                  <a:pt x="53557" y="64552"/>
                </a:lnTo>
                <a:lnTo>
                  <a:pt x="53471" y="64733"/>
                </a:lnTo>
                <a:lnTo>
                  <a:pt x="54244" y="65635"/>
                </a:lnTo>
                <a:lnTo>
                  <a:pt x="54244" y="65905"/>
                </a:lnTo>
                <a:lnTo>
                  <a:pt x="54201" y="65905"/>
                </a:lnTo>
                <a:lnTo>
                  <a:pt x="54545" y="66536"/>
                </a:lnTo>
                <a:lnTo>
                  <a:pt x="54631" y="66536"/>
                </a:lnTo>
                <a:lnTo>
                  <a:pt x="54760" y="66626"/>
                </a:lnTo>
                <a:lnTo>
                  <a:pt x="54717" y="66265"/>
                </a:lnTo>
                <a:lnTo>
                  <a:pt x="54760" y="66536"/>
                </a:lnTo>
                <a:lnTo>
                  <a:pt x="54845" y="66265"/>
                </a:lnTo>
                <a:lnTo>
                  <a:pt x="55189" y="66446"/>
                </a:lnTo>
                <a:lnTo>
                  <a:pt x="55275" y="66085"/>
                </a:lnTo>
                <a:lnTo>
                  <a:pt x="55576" y="66806"/>
                </a:lnTo>
                <a:lnTo>
                  <a:pt x="55834" y="66896"/>
                </a:lnTo>
                <a:lnTo>
                  <a:pt x="55790" y="70052"/>
                </a:lnTo>
                <a:lnTo>
                  <a:pt x="55705" y="70142"/>
                </a:lnTo>
                <a:lnTo>
                  <a:pt x="55962" y="70413"/>
                </a:lnTo>
                <a:lnTo>
                  <a:pt x="55876" y="70503"/>
                </a:lnTo>
                <a:lnTo>
                  <a:pt x="55705" y="70232"/>
                </a:lnTo>
                <a:lnTo>
                  <a:pt x="55619" y="71044"/>
                </a:lnTo>
                <a:lnTo>
                  <a:pt x="55447" y="71134"/>
                </a:lnTo>
                <a:lnTo>
                  <a:pt x="55790" y="72036"/>
                </a:lnTo>
                <a:lnTo>
                  <a:pt x="55790" y="72036"/>
                </a:lnTo>
                <a:lnTo>
                  <a:pt x="55576" y="71765"/>
                </a:lnTo>
                <a:lnTo>
                  <a:pt x="55748" y="72306"/>
                </a:lnTo>
                <a:lnTo>
                  <a:pt x="55705" y="72306"/>
                </a:lnTo>
                <a:lnTo>
                  <a:pt x="55962" y="72847"/>
                </a:lnTo>
                <a:lnTo>
                  <a:pt x="55834" y="72757"/>
                </a:lnTo>
                <a:lnTo>
                  <a:pt x="56779" y="75732"/>
                </a:lnTo>
                <a:lnTo>
                  <a:pt x="57122" y="75913"/>
                </a:lnTo>
                <a:lnTo>
                  <a:pt x="56821" y="76093"/>
                </a:lnTo>
                <a:lnTo>
                  <a:pt x="57079" y="78707"/>
                </a:lnTo>
                <a:lnTo>
                  <a:pt x="57122" y="78617"/>
                </a:lnTo>
                <a:lnTo>
                  <a:pt x="57294" y="81592"/>
                </a:lnTo>
                <a:lnTo>
                  <a:pt x="56606" y="85199"/>
                </a:lnTo>
                <a:lnTo>
                  <a:pt x="57551" y="91329"/>
                </a:lnTo>
                <a:lnTo>
                  <a:pt x="57508" y="91329"/>
                </a:lnTo>
                <a:lnTo>
                  <a:pt x="58797" y="101698"/>
                </a:lnTo>
                <a:lnTo>
                  <a:pt x="61374" y="101337"/>
                </a:lnTo>
                <a:lnTo>
                  <a:pt x="61546" y="101067"/>
                </a:lnTo>
                <a:lnTo>
                  <a:pt x="61760" y="101067"/>
                </a:lnTo>
                <a:lnTo>
                  <a:pt x="64123" y="96198"/>
                </a:lnTo>
                <a:lnTo>
                  <a:pt x="64338" y="94304"/>
                </a:lnTo>
                <a:lnTo>
                  <a:pt x="64294" y="94395"/>
                </a:lnTo>
                <a:lnTo>
                  <a:pt x="64338" y="94214"/>
                </a:lnTo>
                <a:lnTo>
                  <a:pt x="64338" y="94304"/>
                </a:lnTo>
                <a:lnTo>
                  <a:pt x="65368" y="92141"/>
                </a:lnTo>
                <a:lnTo>
                  <a:pt x="65368" y="90608"/>
                </a:lnTo>
                <a:lnTo>
                  <a:pt x="65325" y="90879"/>
                </a:lnTo>
                <a:lnTo>
                  <a:pt x="65110" y="88445"/>
                </a:lnTo>
                <a:lnTo>
                  <a:pt x="67472" y="84568"/>
                </a:lnTo>
                <a:lnTo>
                  <a:pt x="67559" y="80330"/>
                </a:lnTo>
                <a:lnTo>
                  <a:pt x="67215" y="79609"/>
                </a:lnTo>
                <a:lnTo>
                  <a:pt x="67172" y="76814"/>
                </a:lnTo>
                <a:lnTo>
                  <a:pt x="66914" y="76273"/>
                </a:lnTo>
                <a:lnTo>
                  <a:pt x="67730" y="72396"/>
                </a:lnTo>
                <a:lnTo>
                  <a:pt x="67902" y="72306"/>
                </a:lnTo>
                <a:lnTo>
                  <a:pt x="71639" y="61127"/>
                </a:lnTo>
                <a:lnTo>
                  <a:pt x="71553" y="60946"/>
                </a:lnTo>
                <a:lnTo>
                  <a:pt x="71510" y="61127"/>
                </a:lnTo>
                <a:lnTo>
                  <a:pt x="71467" y="59774"/>
                </a:lnTo>
                <a:lnTo>
                  <a:pt x="69105" y="61127"/>
                </a:lnTo>
                <a:lnTo>
                  <a:pt x="68246" y="60045"/>
                </a:lnTo>
                <a:lnTo>
                  <a:pt x="68590" y="59594"/>
                </a:lnTo>
                <a:lnTo>
                  <a:pt x="68417" y="58872"/>
                </a:lnTo>
                <a:lnTo>
                  <a:pt x="68417" y="58962"/>
                </a:lnTo>
                <a:lnTo>
                  <a:pt x="67172" y="56528"/>
                </a:lnTo>
                <a:lnTo>
                  <a:pt x="67172" y="56889"/>
                </a:lnTo>
                <a:lnTo>
                  <a:pt x="66012" y="51389"/>
                </a:lnTo>
                <a:lnTo>
                  <a:pt x="66012" y="51389"/>
                </a:lnTo>
                <a:lnTo>
                  <a:pt x="66055" y="51480"/>
                </a:lnTo>
                <a:lnTo>
                  <a:pt x="65669" y="50037"/>
                </a:lnTo>
                <a:lnTo>
                  <a:pt x="65497" y="49857"/>
                </a:lnTo>
                <a:lnTo>
                  <a:pt x="65368" y="49496"/>
                </a:lnTo>
                <a:lnTo>
                  <a:pt x="65454" y="48865"/>
                </a:lnTo>
                <a:lnTo>
                  <a:pt x="64080" y="43365"/>
                </a:lnTo>
                <a:lnTo>
                  <a:pt x="64080" y="43365"/>
                </a:lnTo>
                <a:lnTo>
                  <a:pt x="64552" y="45078"/>
                </a:lnTo>
                <a:lnTo>
                  <a:pt x="64810" y="44808"/>
                </a:lnTo>
                <a:lnTo>
                  <a:pt x="64982" y="43726"/>
                </a:lnTo>
                <a:lnTo>
                  <a:pt x="64896" y="45078"/>
                </a:lnTo>
                <a:lnTo>
                  <a:pt x="66657" y="49857"/>
                </a:lnTo>
                <a:lnTo>
                  <a:pt x="66614" y="49857"/>
                </a:lnTo>
                <a:lnTo>
                  <a:pt x="68289" y="56709"/>
                </a:lnTo>
                <a:lnTo>
                  <a:pt x="68246" y="56618"/>
                </a:lnTo>
                <a:lnTo>
                  <a:pt x="68246" y="56618"/>
                </a:lnTo>
                <a:lnTo>
                  <a:pt x="68590" y="59053"/>
                </a:lnTo>
                <a:lnTo>
                  <a:pt x="71853" y="56258"/>
                </a:lnTo>
                <a:lnTo>
                  <a:pt x="71853" y="55897"/>
                </a:lnTo>
                <a:lnTo>
                  <a:pt x="72884" y="55086"/>
                </a:lnTo>
                <a:lnTo>
                  <a:pt x="72927" y="54635"/>
                </a:lnTo>
                <a:lnTo>
                  <a:pt x="73314" y="54274"/>
                </a:lnTo>
                <a:lnTo>
                  <a:pt x="73486" y="53553"/>
                </a:lnTo>
                <a:lnTo>
                  <a:pt x="73829" y="53283"/>
                </a:lnTo>
                <a:lnTo>
                  <a:pt x="73786" y="52561"/>
                </a:lnTo>
                <a:lnTo>
                  <a:pt x="73958" y="51840"/>
                </a:lnTo>
                <a:lnTo>
                  <a:pt x="74001" y="52111"/>
                </a:lnTo>
                <a:lnTo>
                  <a:pt x="74473" y="50397"/>
                </a:lnTo>
                <a:lnTo>
                  <a:pt x="73185" y="48414"/>
                </a:lnTo>
                <a:lnTo>
                  <a:pt x="73013" y="46701"/>
                </a:lnTo>
                <a:lnTo>
                  <a:pt x="72369" y="48505"/>
                </a:lnTo>
                <a:lnTo>
                  <a:pt x="71424" y="48775"/>
                </a:lnTo>
                <a:lnTo>
                  <a:pt x="71338" y="48505"/>
                </a:lnTo>
                <a:lnTo>
                  <a:pt x="71209" y="48505"/>
                </a:lnTo>
                <a:lnTo>
                  <a:pt x="71252" y="48324"/>
                </a:lnTo>
                <a:lnTo>
                  <a:pt x="71166" y="48234"/>
                </a:lnTo>
                <a:lnTo>
                  <a:pt x="71252" y="47603"/>
                </a:lnTo>
                <a:lnTo>
                  <a:pt x="71166" y="46972"/>
                </a:lnTo>
                <a:lnTo>
                  <a:pt x="70995" y="47422"/>
                </a:lnTo>
                <a:lnTo>
                  <a:pt x="70995" y="48053"/>
                </a:lnTo>
                <a:lnTo>
                  <a:pt x="70651" y="46882"/>
                </a:lnTo>
                <a:lnTo>
                  <a:pt x="70694" y="46882"/>
                </a:lnTo>
                <a:lnTo>
                  <a:pt x="70651" y="46340"/>
                </a:lnTo>
                <a:lnTo>
                  <a:pt x="70694" y="46340"/>
                </a:lnTo>
                <a:lnTo>
                  <a:pt x="69663" y="43906"/>
                </a:lnTo>
                <a:lnTo>
                  <a:pt x="69792" y="43726"/>
                </a:lnTo>
                <a:lnTo>
                  <a:pt x="69706" y="43365"/>
                </a:lnTo>
                <a:lnTo>
                  <a:pt x="69878" y="43455"/>
                </a:lnTo>
                <a:lnTo>
                  <a:pt x="70050" y="42915"/>
                </a:lnTo>
                <a:lnTo>
                  <a:pt x="70050" y="43005"/>
                </a:lnTo>
                <a:lnTo>
                  <a:pt x="71982" y="46340"/>
                </a:lnTo>
                <a:lnTo>
                  <a:pt x="72626" y="46251"/>
                </a:lnTo>
                <a:lnTo>
                  <a:pt x="72884" y="45890"/>
                </a:lnTo>
                <a:lnTo>
                  <a:pt x="73185" y="46161"/>
                </a:lnTo>
                <a:lnTo>
                  <a:pt x="73314" y="46882"/>
                </a:lnTo>
                <a:lnTo>
                  <a:pt x="74559" y="47603"/>
                </a:lnTo>
                <a:lnTo>
                  <a:pt x="74602" y="47513"/>
                </a:lnTo>
                <a:lnTo>
                  <a:pt x="74645" y="47603"/>
                </a:lnTo>
                <a:lnTo>
                  <a:pt x="76750" y="47513"/>
                </a:lnTo>
                <a:lnTo>
                  <a:pt x="76664" y="47422"/>
                </a:lnTo>
                <a:lnTo>
                  <a:pt x="76664" y="47422"/>
                </a:lnTo>
                <a:lnTo>
                  <a:pt x="76793" y="47513"/>
                </a:lnTo>
                <a:lnTo>
                  <a:pt x="76836" y="47513"/>
                </a:lnTo>
                <a:lnTo>
                  <a:pt x="77308" y="48865"/>
                </a:lnTo>
                <a:lnTo>
                  <a:pt x="77480" y="49045"/>
                </a:lnTo>
                <a:lnTo>
                  <a:pt x="77480" y="48955"/>
                </a:lnTo>
                <a:lnTo>
                  <a:pt x="77738" y="48955"/>
                </a:lnTo>
                <a:lnTo>
                  <a:pt x="77652" y="49406"/>
                </a:lnTo>
                <a:lnTo>
                  <a:pt x="77995" y="49857"/>
                </a:lnTo>
                <a:lnTo>
                  <a:pt x="78425" y="49586"/>
                </a:lnTo>
                <a:lnTo>
                  <a:pt x="77995" y="50307"/>
                </a:lnTo>
                <a:lnTo>
                  <a:pt x="77866" y="50307"/>
                </a:lnTo>
                <a:lnTo>
                  <a:pt x="78768" y="51660"/>
                </a:lnTo>
                <a:lnTo>
                  <a:pt x="79112" y="51299"/>
                </a:lnTo>
                <a:lnTo>
                  <a:pt x="79069" y="50397"/>
                </a:lnTo>
                <a:lnTo>
                  <a:pt x="79327" y="50397"/>
                </a:lnTo>
                <a:lnTo>
                  <a:pt x="79241" y="50849"/>
                </a:lnTo>
                <a:lnTo>
                  <a:pt x="79456" y="50849"/>
                </a:lnTo>
                <a:lnTo>
                  <a:pt x="79283" y="51119"/>
                </a:lnTo>
                <a:lnTo>
                  <a:pt x="79327" y="51119"/>
                </a:lnTo>
                <a:lnTo>
                  <a:pt x="79499" y="53103"/>
                </a:lnTo>
                <a:lnTo>
                  <a:pt x="79456" y="53103"/>
                </a:lnTo>
                <a:lnTo>
                  <a:pt x="79456" y="53373"/>
                </a:lnTo>
                <a:lnTo>
                  <a:pt x="79499" y="53193"/>
                </a:lnTo>
                <a:lnTo>
                  <a:pt x="80057" y="56618"/>
                </a:lnTo>
                <a:lnTo>
                  <a:pt x="80014" y="56618"/>
                </a:lnTo>
                <a:lnTo>
                  <a:pt x="81117" y="61677"/>
                </a:lnTo>
                <a:lnTo>
                  <a:pt x="81560" y="63200"/>
                </a:lnTo>
                <a:lnTo>
                  <a:pt x="82290" y="62208"/>
                </a:lnTo>
                <a:lnTo>
                  <a:pt x="82118" y="61938"/>
                </a:lnTo>
                <a:lnTo>
                  <a:pt x="82247" y="61216"/>
                </a:lnTo>
                <a:lnTo>
                  <a:pt x="82462" y="61037"/>
                </a:lnTo>
                <a:lnTo>
                  <a:pt x="82548" y="58512"/>
                </a:lnTo>
                <a:lnTo>
                  <a:pt x="82505" y="58331"/>
                </a:lnTo>
                <a:lnTo>
                  <a:pt x="82419" y="56348"/>
                </a:lnTo>
                <a:lnTo>
                  <a:pt x="82677" y="56258"/>
                </a:lnTo>
                <a:lnTo>
                  <a:pt x="84180" y="52742"/>
                </a:lnTo>
                <a:lnTo>
                  <a:pt x="84094" y="52832"/>
                </a:lnTo>
                <a:lnTo>
                  <a:pt x="84094" y="52832"/>
                </a:lnTo>
                <a:lnTo>
                  <a:pt x="84653" y="51750"/>
                </a:lnTo>
                <a:lnTo>
                  <a:pt x="84609" y="51209"/>
                </a:lnTo>
                <a:lnTo>
                  <a:pt x="84996" y="50759"/>
                </a:lnTo>
                <a:lnTo>
                  <a:pt x="84953" y="50307"/>
                </a:lnTo>
                <a:lnTo>
                  <a:pt x="85039" y="50759"/>
                </a:lnTo>
                <a:lnTo>
                  <a:pt x="85125" y="50849"/>
                </a:lnTo>
                <a:lnTo>
                  <a:pt x="85211" y="50488"/>
                </a:lnTo>
                <a:lnTo>
                  <a:pt x="85297" y="51028"/>
                </a:lnTo>
                <a:lnTo>
                  <a:pt x="85340" y="50849"/>
                </a:lnTo>
                <a:lnTo>
                  <a:pt x="85425" y="50939"/>
                </a:lnTo>
                <a:lnTo>
                  <a:pt x="85425" y="50939"/>
                </a:lnTo>
                <a:lnTo>
                  <a:pt x="85340" y="50668"/>
                </a:lnTo>
                <a:lnTo>
                  <a:pt x="85382" y="50488"/>
                </a:lnTo>
                <a:lnTo>
                  <a:pt x="85511" y="50849"/>
                </a:lnTo>
                <a:lnTo>
                  <a:pt x="85511" y="50397"/>
                </a:lnTo>
                <a:lnTo>
                  <a:pt x="85597" y="50849"/>
                </a:lnTo>
                <a:lnTo>
                  <a:pt x="85726" y="50217"/>
                </a:lnTo>
                <a:lnTo>
                  <a:pt x="85726" y="50578"/>
                </a:lnTo>
                <a:lnTo>
                  <a:pt x="85812" y="50488"/>
                </a:lnTo>
                <a:lnTo>
                  <a:pt x="85812" y="50759"/>
                </a:lnTo>
                <a:lnTo>
                  <a:pt x="85941" y="50397"/>
                </a:lnTo>
                <a:lnTo>
                  <a:pt x="85898" y="49586"/>
                </a:lnTo>
                <a:lnTo>
                  <a:pt x="85769" y="49316"/>
                </a:lnTo>
                <a:lnTo>
                  <a:pt x="85855" y="49316"/>
                </a:lnTo>
                <a:lnTo>
                  <a:pt x="85855" y="49136"/>
                </a:lnTo>
                <a:lnTo>
                  <a:pt x="86413" y="50307"/>
                </a:lnTo>
                <a:lnTo>
                  <a:pt x="86843" y="52201"/>
                </a:lnTo>
                <a:lnTo>
                  <a:pt x="86843" y="51930"/>
                </a:lnTo>
                <a:lnTo>
                  <a:pt x="86971" y="52020"/>
                </a:lnTo>
                <a:lnTo>
                  <a:pt x="87058" y="52561"/>
                </a:lnTo>
                <a:lnTo>
                  <a:pt x="87058" y="52381"/>
                </a:lnTo>
                <a:lnTo>
                  <a:pt x="87272" y="52472"/>
                </a:lnTo>
                <a:lnTo>
                  <a:pt x="87401" y="53012"/>
                </a:lnTo>
                <a:lnTo>
                  <a:pt x="87229" y="53012"/>
                </a:lnTo>
                <a:lnTo>
                  <a:pt x="87401" y="53463"/>
                </a:lnTo>
                <a:lnTo>
                  <a:pt x="87401" y="53103"/>
                </a:lnTo>
                <a:lnTo>
                  <a:pt x="87530" y="53553"/>
                </a:lnTo>
                <a:lnTo>
                  <a:pt x="87487" y="53553"/>
                </a:lnTo>
                <a:lnTo>
                  <a:pt x="87659" y="56078"/>
                </a:lnTo>
                <a:lnTo>
                  <a:pt x="87831" y="55627"/>
                </a:lnTo>
                <a:lnTo>
                  <a:pt x="87831" y="56168"/>
                </a:lnTo>
                <a:lnTo>
                  <a:pt x="87916" y="55897"/>
                </a:lnTo>
                <a:lnTo>
                  <a:pt x="88260" y="55897"/>
                </a:lnTo>
                <a:lnTo>
                  <a:pt x="88389" y="55717"/>
                </a:lnTo>
                <a:lnTo>
                  <a:pt x="88389" y="55356"/>
                </a:lnTo>
                <a:lnTo>
                  <a:pt x="88561" y="55447"/>
                </a:lnTo>
                <a:lnTo>
                  <a:pt x="88604" y="54816"/>
                </a:lnTo>
                <a:lnTo>
                  <a:pt x="88947" y="55537"/>
                </a:lnTo>
                <a:lnTo>
                  <a:pt x="89162" y="57250"/>
                </a:lnTo>
                <a:lnTo>
                  <a:pt x="89119" y="57250"/>
                </a:lnTo>
                <a:lnTo>
                  <a:pt x="89248" y="58151"/>
                </a:lnTo>
                <a:lnTo>
                  <a:pt x="89291" y="57881"/>
                </a:lnTo>
                <a:lnTo>
                  <a:pt x="89549" y="61487"/>
                </a:lnTo>
                <a:lnTo>
                  <a:pt x="89592" y="61306"/>
                </a:lnTo>
                <a:lnTo>
                  <a:pt x="89505" y="62929"/>
                </a:lnTo>
                <a:lnTo>
                  <a:pt x="91567" y="69240"/>
                </a:lnTo>
                <a:lnTo>
                  <a:pt x="91739" y="69240"/>
                </a:lnTo>
                <a:lnTo>
                  <a:pt x="91782" y="69060"/>
                </a:lnTo>
                <a:lnTo>
                  <a:pt x="91911" y="69060"/>
                </a:lnTo>
                <a:lnTo>
                  <a:pt x="91438" y="65815"/>
                </a:lnTo>
                <a:lnTo>
                  <a:pt x="90365" y="63741"/>
                </a:lnTo>
                <a:lnTo>
                  <a:pt x="90407" y="64012"/>
                </a:lnTo>
                <a:lnTo>
                  <a:pt x="90236" y="63560"/>
                </a:lnTo>
                <a:lnTo>
                  <a:pt x="90365" y="63741"/>
                </a:lnTo>
                <a:lnTo>
                  <a:pt x="90236" y="62839"/>
                </a:lnTo>
                <a:lnTo>
                  <a:pt x="90193" y="62929"/>
                </a:lnTo>
                <a:lnTo>
                  <a:pt x="89806" y="61577"/>
                </a:lnTo>
                <a:lnTo>
                  <a:pt x="90021" y="58693"/>
                </a:lnTo>
                <a:lnTo>
                  <a:pt x="89978" y="58512"/>
                </a:lnTo>
                <a:lnTo>
                  <a:pt x="90322" y="58422"/>
                </a:lnTo>
                <a:lnTo>
                  <a:pt x="90322" y="58872"/>
                </a:lnTo>
                <a:lnTo>
                  <a:pt x="90880" y="59414"/>
                </a:lnTo>
                <a:lnTo>
                  <a:pt x="90880" y="59323"/>
                </a:lnTo>
                <a:lnTo>
                  <a:pt x="91009" y="59594"/>
                </a:lnTo>
                <a:lnTo>
                  <a:pt x="91009" y="59504"/>
                </a:lnTo>
                <a:lnTo>
                  <a:pt x="91138" y="59954"/>
                </a:lnTo>
                <a:lnTo>
                  <a:pt x="91181" y="59864"/>
                </a:lnTo>
                <a:lnTo>
                  <a:pt x="91267" y="60495"/>
                </a:lnTo>
                <a:lnTo>
                  <a:pt x="91395" y="60495"/>
                </a:lnTo>
                <a:lnTo>
                  <a:pt x="91438" y="60856"/>
                </a:lnTo>
                <a:lnTo>
                  <a:pt x="91997" y="61397"/>
                </a:lnTo>
                <a:lnTo>
                  <a:pt x="91954" y="62749"/>
                </a:lnTo>
                <a:lnTo>
                  <a:pt x="91954" y="62749"/>
                </a:lnTo>
                <a:lnTo>
                  <a:pt x="92340" y="62208"/>
                </a:lnTo>
                <a:lnTo>
                  <a:pt x="92340" y="61487"/>
                </a:lnTo>
                <a:lnTo>
                  <a:pt x="92598" y="61848"/>
                </a:lnTo>
                <a:lnTo>
                  <a:pt x="92426" y="61306"/>
                </a:lnTo>
                <a:lnTo>
                  <a:pt x="92641" y="61577"/>
                </a:lnTo>
                <a:lnTo>
                  <a:pt x="92555" y="61216"/>
                </a:lnTo>
                <a:lnTo>
                  <a:pt x="93457" y="60225"/>
                </a:lnTo>
                <a:lnTo>
                  <a:pt x="93537" y="59718"/>
                </a:lnTo>
                <a:lnTo>
                  <a:pt x="93500" y="59323"/>
                </a:lnTo>
                <a:lnTo>
                  <a:pt x="93543" y="59323"/>
                </a:lnTo>
                <a:lnTo>
                  <a:pt x="93543" y="58962"/>
                </a:lnTo>
                <a:lnTo>
                  <a:pt x="93586" y="59143"/>
                </a:lnTo>
                <a:lnTo>
                  <a:pt x="93457" y="58061"/>
                </a:lnTo>
                <a:lnTo>
                  <a:pt x="92125" y="54455"/>
                </a:lnTo>
                <a:lnTo>
                  <a:pt x="92168" y="54455"/>
                </a:lnTo>
                <a:lnTo>
                  <a:pt x="91825" y="53103"/>
                </a:lnTo>
                <a:lnTo>
                  <a:pt x="92039" y="51480"/>
                </a:lnTo>
                <a:lnTo>
                  <a:pt x="92254" y="51570"/>
                </a:lnTo>
                <a:lnTo>
                  <a:pt x="92641" y="50668"/>
                </a:lnTo>
                <a:lnTo>
                  <a:pt x="92899" y="51119"/>
                </a:lnTo>
                <a:lnTo>
                  <a:pt x="93070" y="50849"/>
                </a:lnTo>
                <a:lnTo>
                  <a:pt x="93156" y="51028"/>
                </a:lnTo>
                <a:lnTo>
                  <a:pt x="93156" y="51570"/>
                </a:lnTo>
                <a:lnTo>
                  <a:pt x="93328" y="52020"/>
                </a:lnTo>
                <a:lnTo>
                  <a:pt x="93285" y="52020"/>
                </a:lnTo>
                <a:lnTo>
                  <a:pt x="93457" y="52111"/>
                </a:lnTo>
                <a:lnTo>
                  <a:pt x="93328" y="51570"/>
                </a:lnTo>
                <a:lnTo>
                  <a:pt x="93414" y="51209"/>
                </a:lnTo>
                <a:lnTo>
                  <a:pt x="94101" y="50668"/>
                </a:lnTo>
                <a:lnTo>
                  <a:pt x="94316" y="50668"/>
                </a:lnTo>
                <a:lnTo>
                  <a:pt x="94359" y="50397"/>
                </a:lnTo>
                <a:lnTo>
                  <a:pt x="94531" y="50307"/>
                </a:lnTo>
                <a:lnTo>
                  <a:pt x="94402" y="49767"/>
                </a:lnTo>
                <a:lnTo>
                  <a:pt x="94488" y="49586"/>
                </a:lnTo>
                <a:lnTo>
                  <a:pt x="94788" y="50307"/>
                </a:lnTo>
                <a:lnTo>
                  <a:pt x="94917" y="49947"/>
                </a:lnTo>
                <a:lnTo>
                  <a:pt x="94960" y="50037"/>
                </a:lnTo>
                <a:lnTo>
                  <a:pt x="95132" y="49947"/>
                </a:lnTo>
                <a:lnTo>
                  <a:pt x="95218" y="49947"/>
                </a:lnTo>
                <a:lnTo>
                  <a:pt x="95218" y="49857"/>
                </a:lnTo>
                <a:lnTo>
                  <a:pt x="95475" y="49767"/>
                </a:lnTo>
                <a:lnTo>
                  <a:pt x="95647" y="49136"/>
                </a:lnTo>
                <a:lnTo>
                  <a:pt x="95819" y="49136"/>
                </a:lnTo>
                <a:lnTo>
                  <a:pt x="95905" y="48955"/>
                </a:lnTo>
                <a:lnTo>
                  <a:pt x="95948" y="48414"/>
                </a:lnTo>
                <a:lnTo>
                  <a:pt x="96506" y="47603"/>
                </a:lnTo>
                <a:lnTo>
                  <a:pt x="96464" y="47062"/>
                </a:lnTo>
                <a:lnTo>
                  <a:pt x="96249" y="46882"/>
                </a:lnTo>
                <a:lnTo>
                  <a:pt x="96506" y="46701"/>
                </a:lnTo>
                <a:lnTo>
                  <a:pt x="96335" y="46251"/>
                </a:lnTo>
                <a:lnTo>
                  <a:pt x="96420" y="46251"/>
                </a:lnTo>
                <a:lnTo>
                  <a:pt x="96506" y="46430"/>
                </a:lnTo>
                <a:lnTo>
                  <a:pt x="96721" y="44898"/>
                </a:lnTo>
                <a:lnTo>
                  <a:pt x="96893" y="44898"/>
                </a:lnTo>
                <a:lnTo>
                  <a:pt x="96807" y="44357"/>
                </a:lnTo>
                <a:lnTo>
                  <a:pt x="96850" y="44357"/>
                </a:lnTo>
                <a:lnTo>
                  <a:pt x="96721" y="44177"/>
                </a:lnTo>
                <a:lnTo>
                  <a:pt x="96893" y="44177"/>
                </a:lnTo>
                <a:lnTo>
                  <a:pt x="96850" y="43726"/>
                </a:lnTo>
                <a:lnTo>
                  <a:pt x="96721" y="43817"/>
                </a:lnTo>
                <a:lnTo>
                  <a:pt x="96850" y="43455"/>
                </a:lnTo>
                <a:lnTo>
                  <a:pt x="96506" y="43095"/>
                </a:lnTo>
                <a:lnTo>
                  <a:pt x="96291" y="43275"/>
                </a:lnTo>
                <a:lnTo>
                  <a:pt x="96120" y="43185"/>
                </a:lnTo>
                <a:lnTo>
                  <a:pt x="96592" y="42554"/>
                </a:lnTo>
                <a:lnTo>
                  <a:pt x="96549" y="42284"/>
                </a:lnTo>
                <a:lnTo>
                  <a:pt x="96034" y="41562"/>
                </a:lnTo>
                <a:lnTo>
                  <a:pt x="95819" y="41652"/>
                </a:lnTo>
                <a:lnTo>
                  <a:pt x="95948" y="41472"/>
                </a:lnTo>
                <a:lnTo>
                  <a:pt x="96506" y="41833"/>
                </a:lnTo>
                <a:lnTo>
                  <a:pt x="95003" y="38858"/>
                </a:lnTo>
                <a:lnTo>
                  <a:pt x="95218" y="37956"/>
                </a:lnTo>
                <a:lnTo>
                  <a:pt x="95132" y="37685"/>
                </a:lnTo>
                <a:lnTo>
                  <a:pt x="95132" y="37685"/>
                </a:lnTo>
                <a:lnTo>
                  <a:pt x="95218" y="37866"/>
                </a:lnTo>
                <a:lnTo>
                  <a:pt x="95346" y="37505"/>
                </a:lnTo>
                <a:lnTo>
                  <a:pt x="95304" y="37325"/>
                </a:lnTo>
                <a:lnTo>
                  <a:pt x="95819" y="36964"/>
                </a:lnTo>
                <a:lnTo>
                  <a:pt x="95819" y="36604"/>
                </a:lnTo>
                <a:lnTo>
                  <a:pt x="94874" y="36333"/>
                </a:lnTo>
                <a:lnTo>
                  <a:pt x="94702" y="36874"/>
                </a:lnTo>
                <a:lnTo>
                  <a:pt x="94488" y="36694"/>
                </a:lnTo>
                <a:lnTo>
                  <a:pt x="94445" y="36333"/>
                </a:lnTo>
                <a:lnTo>
                  <a:pt x="93715" y="35252"/>
                </a:lnTo>
                <a:lnTo>
                  <a:pt x="94144" y="34891"/>
                </a:lnTo>
                <a:lnTo>
                  <a:pt x="94187" y="34350"/>
                </a:lnTo>
                <a:lnTo>
                  <a:pt x="94445" y="34079"/>
                </a:lnTo>
                <a:lnTo>
                  <a:pt x="94488" y="33719"/>
                </a:lnTo>
                <a:lnTo>
                  <a:pt x="94746" y="33448"/>
                </a:lnTo>
                <a:lnTo>
                  <a:pt x="95003" y="33989"/>
                </a:lnTo>
                <a:lnTo>
                  <a:pt x="94917" y="34800"/>
                </a:lnTo>
                <a:lnTo>
                  <a:pt x="95089" y="34800"/>
                </a:lnTo>
                <a:lnTo>
                  <a:pt x="95089" y="35071"/>
                </a:lnTo>
                <a:lnTo>
                  <a:pt x="94960" y="35252"/>
                </a:lnTo>
                <a:lnTo>
                  <a:pt x="95132" y="35252"/>
                </a:lnTo>
                <a:lnTo>
                  <a:pt x="95175" y="35161"/>
                </a:lnTo>
                <a:lnTo>
                  <a:pt x="95862" y="34260"/>
                </a:lnTo>
                <a:lnTo>
                  <a:pt x="96034" y="34620"/>
                </a:lnTo>
                <a:lnTo>
                  <a:pt x="96077" y="34440"/>
                </a:lnTo>
                <a:lnTo>
                  <a:pt x="96377" y="34891"/>
                </a:lnTo>
                <a:lnTo>
                  <a:pt x="96420" y="35341"/>
                </a:lnTo>
                <a:lnTo>
                  <a:pt x="96549" y="35431"/>
                </a:lnTo>
                <a:lnTo>
                  <a:pt x="96377" y="35973"/>
                </a:lnTo>
                <a:lnTo>
                  <a:pt x="96592" y="35973"/>
                </a:lnTo>
                <a:lnTo>
                  <a:pt x="96506" y="36152"/>
                </a:lnTo>
                <a:lnTo>
                  <a:pt x="96635" y="36243"/>
                </a:lnTo>
                <a:lnTo>
                  <a:pt x="96678" y="36333"/>
                </a:lnTo>
                <a:lnTo>
                  <a:pt x="96764" y="36243"/>
                </a:lnTo>
                <a:lnTo>
                  <a:pt x="96807" y="36063"/>
                </a:lnTo>
                <a:lnTo>
                  <a:pt x="97408" y="37144"/>
                </a:lnTo>
                <a:lnTo>
                  <a:pt x="97151" y="37144"/>
                </a:lnTo>
                <a:lnTo>
                  <a:pt x="97709" y="38948"/>
                </a:lnTo>
                <a:lnTo>
                  <a:pt x="97666" y="39038"/>
                </a:lnTo>
                <a:lnTo>
                  <a:pt x="97709" y="39128"/>
                </a:lnTo>
                <a:lnTo>
                  <a:pt x="97623" y="39128"/>
                </a:lnTo>
                <a:lnTo>
                  <a:pt x="97795" y="39488"/>
                </a:lnTo>
                <a:lnTo>
                  <a:pt x="97881" y="39308"/>
                </a:lnTo>
                <a:lnTo>
                  <a:pt x="97924" y="39038"/>
                </a:lnTo>
                <a:lnTo>
                  <a:pt x="98053" y="39218"/>
                </a:lnTo>
                <a:lnTo>
                  <a:pt x="98009" y="39038"/>
                </a:lnTo>
                <a:lnTo>
                  <a:pt x="98095" y="39038"/>
                </a:lnTo>
                <a:lnTo>
                  <a:pt x="98138" y="38858"/>
                </a:lnTo>
                <a:lnTo>
                  <a:pt x="98353" y="38948"/>
                </a:lnTo>
                <a:lnTo>
                  <a:pt x="98525" y="38677"/>
                </a:lnTo>
                <a:lnTo>
                  <a:pt x="98525" y="37866"/>
                </a:lnTo>
                <a:lnTo>
                  <a:pt x="97022" y="34530"/>
                </a:lnTo>
                <a:lnTo>
                  <a:pt x="97537" y="33538"/>
                </a:lnTo>
                <a:lnTo>
                  <a:pt x="97451" y="31916"/>
                </a:lnTo>
                <a:lnTo>
                  <a:pt x="97451" y="31916"/>
                </a:lnTo>
                <a:lnTo>
                  <a:pt x="97580" y="32006"/>
                </a:lnTo>
                <a:lnTo>
                  <a:pt x="97709" y="31374"/>
                </a:lnTo>
                <a:lnTo>
                  <a:pt x="97838" y="31374"/>
                </a:lnTo>
                <a:lnTo>
                  <a:pt x="98310" y="31825"/>
                </a:lnTo>
                <a:lnTo>
                  <a:pt x="98998" y="26686"/>
                </a:lnTo>
                <a:lnTo>
                  <a:pt x="97709" y="22720"/>
                </a:lnTo>
                <a:lnTo>
                  <a:pt x="97709" y="22449"/>
                </a:lnTo>
                <a:lnTo>
                  <a:pt x="96549" y="21637"/>
                </a:lnTo>
                <a:lnTo>
                  <a:pt x="96764" y="22178"/>
                </a:lnTo>
                <a:lnTo>
                  <a:pt x="96721" y="22359"/>
                </a:lnTo>
                <a:lnTo>
                  <a:pt x="96635" y="21998"/>
                </a:lnTo>
                <a:lnTo>
                  <a:pt x="96635" y="22178"/>
                </a:lnTo>
                <a:lnTo>
                  <a:pt x="96377" y="22268"/>
                </a:lnTo>
                <a:lnTo>
                  <a:pt x="96420" y="21998"/>
                </a:lnTo>
                <a:lnTo>
                  <a:pt x="96120" y="21728"/>
                </a:lnTo>
                <a:lnTo>
                  <a:pt x="96249" y="22088"/>
                </a:lnTo>
                <a:lnTo>
                  <a:pt x="95261" y="21007"/>
                </a:lnTo>
                <a:lnTo>
                  <a:pt x="95776" y="18572"/>
                </a:lnTo>
                <a:lnTo>
                  <a:pt x="95690" y="18301"/>
                </a:lnTo>
                <a:lnTo>
                  <a:pt x="95819" y="18031"/>
                </a:lnTo>
                <a:lnTo>
                  <a:pt x="95819" y="17670"/>
                </a:lnTo>
                <a:lnTo>
                  <a:pt x="97022" y="17490"/>
                </a:lnTo>
                <a:lnTo>
                  <a:pt x="97022" y="17309"/>
                </a:lnTo>
                <a:lnTo>
                  <a:pt x="97795" y="17490"/>
                </a:lnTo>
                <a:lnTo>
                  <a:pt x="97666" y="17220"/>
                </a:lnTo>
                <a:lnTo>
                  <a:pt x="97795" y="17309"/>
                </a:lnTo>
                <a:lnTo>
                  <a:pt x="97709" y="17130"/>
                </a:lnTo>
                <a:lnTo>
                  <a:pt x="98224" y="17220"/>
                </a:lnTo>
                <a:lnTo>
                  <a:pt x="98181" y="17309"/>
                </a:lnTo>
                <a:lnTo>
                  <a:pt x="98869" y="17490"/>
                </a:lnTo>
                <a:lnTo>
                  <a:pt x="98568" y="17580"/>
                </a:lnTo>
                <a:lnTo>
                  <a:pt x="99212" y="17580"/>
                </a:lnTo>
                <a:lnTo>
                  <a:pt x="99212" y="17490"/>
                </a:lnTo>
                <a:lnTo>
                  <a:pt x="99513" y="17580"/>
                </a:lnTo>
                <a:lnTo>
                  <a:pt x="99556" y="17490"/>
                </a:lnTo>
                <a:lnTo>
                  <a:pt x="99771" y="17490"/>
                </a:lnTo>
                <a:lnTo>
                  <a:pt x="99341" y="17309"/>
                </a:lnTo>
                <a:lnTo>
                  <a:pt x="99169" y="16588"/>
                </a:lnTo>
                <a:lnTo>
                  <a:pt x="99255" y="15417"/>
                </a:lnTo>
                <a:lnTo>
                  <a:pt x="100200" y="15597"/>
                </a:lnTo>
                <a:lnTo>
                  <a:pt x="100372" y="16048"/>
                </a:lnTo>
                <a:lnTo>
                  <a:pt x="100458" y="15957"/>
                </a:lnTo>
                <a:lnTo>
                  <a:pt x="100629" y="16318"/>
                </a:lnTo>
                <a:lnTo>
                  <a:pt x="100758" y="16228"/>
                </a:lnTo>
                <a:lnTo>
                  <a:pt x="100930" y="15507"/>
                </a:lnTo>
                <a:lnTo>
                  <a:pt x="100887" y="15417"/>
                </a:lnTo>
                <a:lnTo>
                  <a:pt x="101059" y="15597"/>
                </a:lnTo>
                <a:lnTo>
                  <a:pt x="100672" y="14786"/>
                </a:lnTo>
                <a:lnTo>
                  <a:pt x="101360" y="14876"/>
                </a:lnTo>
                <a:lnTo>
                  <a:pt x="101059" y="14876"/>
                </a:lnTo>
                <a:lnTo>
                  <a:pt x="101574" y="16138"/>
                </a:lnTo>
                <a:lnTo>
                  <a:pt x="101316" y="16409"/>
                </a:lnTo>
                <a:lnTo>
                  <a:pt x="101316" y="17130"/>
                </a:lnTo>
                <a:lnTo>
                  <a:pt x="101274" y="17220"/>
                </a:lnTo>
                <a:lnTo>
                  <a:pt x="101231" y="18482"/>
                </a:lnTo>
                <a:lnTo>
                  <a:pt x="101059" y="18482"/>
                </a:lnTo>
                <a:lnTo>
                  <a:pt x="101102" y="18662"/>
                </a:lnTo>
                <a:lnTo>
                  <a:pt x="100973" y="18753"/>
                </a:lnTo>
                <a:lnTo>
                  <a:pt x="101145" y="19203"/>
                </a:lnTo>
                <a:lnTo>
                  <a:pt x="101145" y="19744"/>
                </a:lnTo>
                <a:lnTo>
                  <a:pt x="103636" y="24432"/>
                </a:lnTo>
                <a:lnTo>
                  <a:pt x="103765" y="23711"/>
                </a:lnTo>
                <a:lnTo>
                  <a:pt x="103421" y="22720"/>
                </a:lnTo>
                <a:lnTo>
                  <a:pt x="103421" y="22720"/>
                </a:lnTo>
                <a:lnTo>
                  <a:pt x="103550" y="22899"/>
                </a:lnTo>
                <a:lnTo>
                  <a:pt x="103894" y="22720"/>
                </a:lnTo>
                <a:lnTo>
                  <a:pt x="103507" y="21908"/>
                </a:lnTo>
                <a:lnTo>
                  <a:pt x="103550" y="21457"/>
                </a:lnTo>
                <a:lnTo>
                  <a:pt x="103808" y="21457"/>
                </a:lnTo>
                <a:lnTo>
                  <a:pt x="103335" y="20015"/>
                </a:lnTo>
                <a:lnTo>
                  <a:pt x="103378" y="19744"/>
                </a:lnTo>
                <a:lnTo>
                  <a:pt x="103464" y="20105"/>
                </a:lnTo>
                <a:lnTo>
                  <a:pt x="103636" y="20015"/>
                </a:lnTo>
                <a:lnTo>
                  <a:pt x="102906" y="18662"/>
                </a:lnTo>
                <a:lnTo>
                  <a:pt x="102605" y="18572"/>
                </a:lnTo>
                <a:lnTo>
                  <a:pt x="102648" y="18753"/>
                </a:lnTo>
                <a:lnTo>
                  <a:pt x="102305" y="18301"/>
                </a:lnTo>
                <a:lnTo>
                  <a:pt x="102176" y="17580"/>
                </a:lnTo>
                <a:lnTo>
                  <a:pt x="102219" y="17580"/>
                </a:lnTo>
                <a:lnTo>
                  <a:pt x="102004" y="16949"/>
                </a:lnTo>
                <a:lnTo>
                  <a:pt x="102476" y="16949"/>
                </a:lnTo>
                <a:lnTo>
                  <a:pt x="102390" y="16769"/>
                </a:lnTo>
                <a:lnTo>
                  <a:pt x="102605" y="16498"/>
                </a:lnTo>
                <a:lnTo>
                  <a:pt x="102863" y="16949"/>
                </a:lnTo>
                <a:lnTo>
                  <a:pt x="102863" y="16678"/>
                </a:lnTo>
                <a:lnTo>
                  <a:pt x="102992" y="16498"/>
                </a:lnTo>
                <a:lnTo>
                  <a:pt x="104065" y="16859"/>
                </a:lnTo>
                <a:lnTo>
                  <a:pt x="103894" y="16498"/>
                </a:lnTo>
                <a:lnTo>
                  <a:pt x="104108" y="15957"/>
                </a:lnTo>
                <a:lnTo>
                  <a:pt x="104065" y="15867"/>
                </a:lnTo>
                <a:lnTo>
                  <a:pt x="104108" y="15777"/>
                </a:lnTo>
                <a:lnTo>
                  <a:pt x="104151" y="15777"/>
                </a:lnTo>
                <a:lnTo>
                  <a:pt x="104065" y="15597"/>
                </a:lnTo>
                <a:lnTo>
                  <a:pt x="104151" y="15687"/>
                </a:lnTo>
                <a:lnTo>
                  <a:pt x="104151" y="15417"/>
                </a:lnTo>
                <a:lnTo>
                  <a:pt x="104795" y="14786"/>
                </a:lnTo>
                <a:lnTo>
                  <a:pt x="104624" y="14605"/>
                </a:lnTo>
                <a:lnTo>
                  <a:pt x="105483" y="14965"/>
                </a:lnTo>
                <a:lnTo>
                  <a:pt x="105440" y="14695"/>
                </a:lnTo>
                <a:lnTo>
                  <a:pt x="104752" y="13974"/>
                </a:lnTo>
                <a:lnTo>
                  <a:pt x="104752" y="13974"/>
                </a:lnTo>
                <a:lnTo>
                  <a:pt x="104795" y="14065"/>
                </a:lnTo>
                <a:lnTo>
                  <a:pt x="104795" y="14065"/>
                </a:lnTo>
                <a:lnTo>
                  <a:pt x="104624" y="13884"/>
                </a:lnTo>
                <a:lnTo>
                  <a:pt x="104667" y="13884"/>
                </a:lnTo>
                <a:lnTo>
                  <a:pt x="104151" y="13253"/>
                </a:lnTo>
                <a:lnTo>
                  <a:pt x="104194" y="13433"/>
                </a:lnTo>
                <a:lnTo>
                  <a:pt x="102906" y="13073"/>
                </a:lnTo>
                <a:lnTo>
                  <a:pt x="103593" y="12892"/>
                </a:lnTo>
                <a:lnTo>
                  <a:pt x="103206" y="12711"/>
                </a:lnTo>
                <a:lnTo>
                  <a:pt x="104280" y="12711"/>
                </a:lnTo>
                <a:lnTo>
                  <a:pt x="99685" y="8925"/>
                </a:lnTo>
                <a:lnTo>
                  <a:pt x="99727" y="9015"/>
                </a:lnTo>
                <a:lnTo>
                  <a:pt x="98826" y="8835"/>
                </a:lnTo>
                <a:lnTo>
                  <a:pt x="99470" y="9827"/>
                </a:lnTo>
                <a:lnTo>
                  <a:pt x="99470" y="9827"/>
                </a:lnTo>
                <a:lnTo>
                  <a:pt x="98267" y="9106"/>
                </a:lnTo>
                <a:lnTo>
                  <a:pt x="98181" y="9196"/>
                </a:lnTo>
                <a:lnTo>
                  <a:pt x="96807" y="9196"/>
                </a:lnTo>
                <a:lnTo>
                  <a:pt x="97064" y="10007"/>
                </a:lnTo>
                <a:lnTo>
                  <a:pt x="97064" y="10007"/>
                </a:lnTo>
                <a:lnTo>
                  <a:pt x="93242" y="8114"/>
                </a:lnTo>
                <a:lnTo>
                  <a:pt x="93328" y="8114"/>
                </a:lnTo>
                <a:lnTo>
                  <a:pt x="92125" y="7573"/>
                </a:lnTo>
                <a:lnTo>
                  <a:pt x="92340" y="7483"/>
                </a:lnTo>
                <a:lnTo>
                  <a:pt x="91395" y="7122"/>
                </a:lnTo>
                <a:lnTo>
                  <a:pt x="91267" y="7573"/>
                </a:lnTo>
                <a:lnTo>
                  <a:pt x="90966" y="7483"/>
                </a:lnTo>
                <a:lnTo>
                  <a:pt x="91138" y="7483"/>
                </a:lnTo>
                <a:lnTo>
                  <a:pt x="91009" y="7212"/>
                </a:lnTo>
                <a:lnTo>
                  <a:pt x="90579" y="7212"/>
                </a:lnTo>
                <a:lnTo>
                  <a:pt x="91095" y="7122"/>
                </a:lnTo>
                <a:lnTo>
                  <a:pt x="89334" y="6761"/>
                </a:lnTo>
                <a:lnTo>
                  <a:pt x="89592" y="6942"/>
                </a:lnTo>
                <a:lnTo>
                  <a:pt x="89205" y="7122"/>
                </a:lnTo>
                <a:lnTo>
                  <a:pt x="89549" y="7212"/>
                </a:lnTo>
                <a:lnTo>
                  <a:pt x="89463" y="7302"/>
                </a:lnTo>
                <a:lnTo>
                  <a:pt x="89420" y="7392"/>
                </a:lnTo>
                <a:lnTo>
                  <a:pt x="89806" y="7753"/>
                </a:lnTo>
                <a:lnTo>
                  <a:pt x="89377" y="7753"/>
                </a:lnTo>
                <a:lnTo>
                  <a:pt x="89463" y="7933"/>
                </a:lnTo>
                <a:lnTo>
                  <a:pt x="89377" y="7933"/>
                </a:lnTo>
                <a:lnTo>
                  <a:pt x="89463" y="8023"/>
                </a:lnTo>
                <a:lnTo>
                  <a:pt x="88561" y="7663"/>
                </a:lnTo>
                <a:lnTo>
                  <a:pt x="88432" y="7843"/>
                </a:lnTo>
                <a:lnTo>
                  <a:pt x="87659" y="7573"/>
                </a:lnTo>
                <a:lnTo>
                  <a:pt x="87787" y="7933"/>
                </a:lnTo>
                <a:lnTo>
                  <a:pt x="87787" y="8294"/>
                </a:lnTo>
                <a:lnTo>
                  <a:pt x="87573" y="8204"/>
                </a:lnTo>
                <a:lnTo>
                  <a:pt x="86757" y="7663"/>
                </a:lnTo>
                <a:lnTo>
                  <a:pt x="86886" y="7573"/>
                </a:lnTo>
                <a:lnTo>
                  <a:pt x="86113" y="7122"/>
                </a:lnTo>
                <a:lnTo>
                  <a:pt x="86671" y="7302"/>
                </a:lnTo>
                <a:lnTo>
                  <a:pt x="86242" y="7032"/>
                </a:lnTo>
                <a:lnTo>
                  <a:pt x="86413" y="6852"/>
                </a:lnTo>
                <a:lnTo>
                  <a:pt x="84438" y="6221"/>
                </a:lnTo>
                <a:lnTo>
                  <a:pt x="84695" y="6491"/>
                </a:lnTo>
                <a:lnTo>
                  <a:pt x="84480" y="6671"/>
                </a:lnTo>
                <a:lnTo>
                  <a:pt x="84609" y="6761"/>
                </a:lnTo>
                <a:lnTo>
                  <a:pt x="83235" y="6310"/>
                </a:lnTo>
                <a:lnTo>
                  <a:pt x="81904" y="6310"/>
                </a:lnTo>
                <a:lnTo>
                  <a:pt x="82075" y="6400"/>
                </a:lnTo>
                <a:lnTo>
                  <a:pt x="82118" y="6671"/>
                </a:lnTo>
                <a:lnTo>
                  <a:pt x="82290" y="6942"/>
                </a:lnTo>
                <a:lnTo>
                  <a:pt x="82118" y="6761"/>
                </a:lnTo>
                <a:lnTo>
                  <a:pt x="82118" y="6671"/>
                </a:lnTo>
                <a:lnTo>
                  <a:pt x="81818" y="6310"/>
                </a:lnTo>
                <a:lnTo>
                  <a:pt x="81818" y="6131"/>
                </a:lnTo>
                <a:lnTo>
                  <a:pt x="81560" y="5950"/>
                </a:lnTo>
                <a:lnTo>
                  <a:pt x="81474" y="6131"/>
                </a:lnTo>
                <a:lnTo>
                  <a:pt x="81130" y="5950"/>
                </a:lnTo>
                <a:lnTo>
                  <a:pt x="81173" y="5950"/>
                </a:lnTo>
                <a:lnTo>
                  <a:pt x="81045" y="5860"/>
                </a:lnTo>
                <a:lnTo>
                  <a:pt x="81088" y="5950"/>
                </a:lnTo>
                <a:lnTo>
                  <a:pt x="80787" y="6131"/>
                </a:lnTo>
                <a:lnTo>
                  <a:pt x="81130" y="6131"/>
                </a:lnTo>
                <a:lnTo>
                  <a:pt x="79971" y="6852"/>
                </a:lnTo>
                <a:lnTo>
                  <a:pt x="80615" y="5860"/>
                </a:lnTo>
                <a:lnTo>
                  <a:pt x="80615" y="5679"/>
                </a:lnTo>
                <a:lnTo>
                  <a:pt x="81130" y="5139"/>
                </a:lnTo>
                <a:lnTo>
                  <a:pt x="80658" y="4598"/>
                </a:lnTo>
                <a:lnTo>
                  <a:pt x="80658" y="4598"/>
                </a:lnTo>
                <a:lnTo>
                  <a:pt x="81045" y="4868"/>
                </a:lnTo>
                <a:lnTo>
                  <a:pt x="80615" y="4327"/>
                </a:lnTo>
                <a:lnTo>
                  <a:pt x="80615" y="4508"/>
                </a:lnTo>
                <a:lnTo>
                  <a:pt x="79155" y="4056"/>
                </a:lnTo>
                <a:lnTo>
                  <a:pt x="79155" y="4056"/>
                </a:lnTo>
                <a:lnTo>
                  <a:pt x="79198" y="4147"/>
                </a:lnTo>
                <a:lnTo>
                  <a:pt x="78811" y="4147"/>
                </a:lnTo>
                <a:lnTo>
                  <a:pt x="78940" y="3877"/>
                </a:lnTo>
                <a:lnTo>
                  <a:pt x="78038" y="3786"/>
                </a:lnTo>
                <a:lnTo>
                  <a:pt x="78382" y="3606"/>
                </a:lnTo>
                <a:lnTo>
                  <a:pt x="77738" y="3335"/>
                </a:lnTo>
                <a:close/>
                <a:moveTo>
                  <a:pt x="106170" y="80330"/>
                </a:moveTo>
                <a:lnTo>
                  <a:pt x="105955" y="81503"/>
                </a:lnTo>
                <a:lnTo>
                  <a:pt x="105912" y="81412"/>
                </a:lnTo>
                <a:lnTo>
                  <a:pt x="105826" y="81953"/>
                </a:lnTo>
                <a:lnTo>
                  <a:pt x="105869" y="82133"/>
                </a:lnTo>
                <a:lnTo>
                  <a:pt x="105139" y="86280"/>
                </a:lnTo>
                <a:lnTo>
                  <a:pt x="104710" y="86461"/>
                </a:lnTo>
                <a:lnTo>
                  <a:pt x="103464" y="84387"/>
                </a:lnTo>
                <a:lnTo>
                  <a:pt x="103378" y="83756"/>
                </a:lnTo>
                <a:lnTo>
                  <a:pt x="103679" y="82494"/>
                </a:lnTo>
                <a:lnTo>
                  <a:pt x="103765" y="82584"/>
                </a:lnTo>
                <a:lnTo>
                  <a:pt x="104023" y="81772"/>
                </a:lnTo>
                <a:lnTo>
                  <a:pt x="103808" y="81503"/>
                </a:lnTo>
                <a:lnTo>
                  <a:pt x="103765" y="81863"/>
                </a:lnTo>
                <a:lnTo>
                  <a:pt x="103636" y="81412"/>
                </a:lnTo>
                <a:lnTo>
                  <a:pt x="103679" y="81232"/>
                </a:lnTo>
                <a:lnTo>
                  <a:pt x="103679" y="81232"/>
                </a:lnTo>
                <a:lnTo>
                  <a:pt x="103378" y="81592"/>
                </a:lnTo>
                <a:lnTo>
                  <a:pt x="102562" y="80961"/>
                </a:lnTo>
                <a:lnTo>
                  <a:pt x="102476" y="80961"/>
                </a:lnTo>
                <a:lnTo>
                  <a:pt x="102347" y="80691"/>
                </a:lnTo>
                <a:lnTo>
                  <a:pt x="102176" y="80691"/>
                </a:lnTo>
                <a:lnTo>
                  <a:pt x="102390" y="80961"/>
                </a:lnTo>
                <a:lnTo>
                  <a:pt x="102433" y="81503"/>
                </a:lnTo>
                <a:lnTo>
                  <a:pt x="102305" y="81682"/>
                </a:lnTo>
                <a:lnTo>
                  <a:pt x="101875" y="81503"/>
                </a:lnTo>
                <a:lnTo>
                  <a:pt x="101703" y="81953"/>
                </a:lnTo>
                <a:lnTo>
                  <a:pt x="101617" y="81863"/>
                </a:lnTo>
                <a:lnTo>
                  <a:pt x="101617" y="82043"/>
                </a:lnTo>
                <a:lnTo>
                  <a:pt x="101531" y="82043"/>
                </a:lnTo>
                <a:lnTo>
                  <a:pt x="101403" y="82314"/>
                </a:lnTo>
                <a:lnTo>
                  <a:pt x="101403" y="82674"/>
                </a:lnTo>
                <a:lnTo>
                  <a:pt x="101274" y="82855"/>
                </a:lnTo>
                <a:lnTo>
                  <a:pt x="101145" y="83756"/>
                </a:lnTo>
                <a:lnTo>
                  <a:pt x="101188" y="84026"/>
                </a:lnTo>
                <a:lnTo>
                  <a:pt x="101102" y="84297"/>
                </a:lnTo>
                <a:lnTo>
                  <a:pt x="100543" y="84387"/>
                </a:lnTo>
                <a:lnTo>
                  <a:pt x="100500" y="84387"/>
                </a:lnTo>
                <a:lnTo>
                  <a:pt x="100500" y="83756"/>
                </a:lnTo>
                <a:lnTo>
                  <a:pt x="100157" y="83035"/>
                </a:lnTo>
                <a:lnTo>
                  <a:pt x="100071" y="83305"/>
                </a:lnTo>
                <a:lnTo>
                  <a:pt x="99856" y="83395"/>
                </a:lnTo>
                <a:lnTo>
                  <a:pt x="99685" y="83847"/>
                </a:lnTo>
                <a:lnTo>
                  <a:pt x="99642" y="83756"/>
                </a:lnTo>
                <a:lnTo>
                  <a:pt x="99642" y="83486"/>
                </a:lnTo>
                <a:lnTo>
                  <a:pt x="99341" y="84568"/>
                </a:lnTo>
                <a:lnTo>
                  <a:pt x="99212" y="84387"/>
                </a:lnTo>
                <a:lnTo>
                  <a:pt x="99083" y="85018"/>
                </a:lnTo>
                <a:lnTo>
                  <a:pt x="99169" y="84928"/>
                </a:lnTo>
                <a:lnTo>
                  <a:pt x="99126" y="85108"/>
                </a:lnTo>
                <a:lnTo>
                  <a:pt x="99040" y="85199"/>
                </a:lnTo>
                <a:lnTo>
                  <a:pt x="99169" y="85469"/>
                </a:lnTo>
                <a:lnTo>
                  <a:pt x="98697" y="85559"/>
                </a:lnTo>
                <a:lnTo>
                  <a:pt x="98740" y="86100"/>
                </a:lnTo>
                <a:lnTo>
                  <a:pt x="98611" y="86461"/>
                </a:lnTo>
                <a:lnTo>
                  <a:pt x="98525" y="85830"/>
                </a:lnTo>
                <a:lnTo>
                  <a:pt x="98396" y="85649"/>
                </a:lnTo>
                <a:lnTo>
                  <a:pt x="98181" y="86010"/>
                </a:lnTo>
                <a:lnTo>
                  <a:pt x="98053" y="87092"/>
                </a:lnTo>
                <a:lnTo>
                  <a:pt x="94702" y="90969"/>
                </a:lnTo>
                <a:lnTo>
                  <a:pt x="94746" y="90337"/>
                </a:lnTo>
                <a:lnTo>
                  <a:pt x="94316" y="92591"/>
                </a:lnTo>
                <a:lnTo>
                  <a:pt x="94402" y="93854"/>
                </a:lnTo>
                <a:lnTo>
                  <a:pt x="94230" y="94304"/>
                </a:lnTo>
                <a:lnTo>
                  <a:pt x="94230" y="94665"/>
                </a:lnTo>
                <a:lnTo>
                  <a:pt x="94101" y="94214"/>
                </a:lnTo>
                <a:lnTo>
                  <a:pt x="94058" y="94304"/>
                </a:lnTo>
                <a:lnTo>
                  <a:pt x="94015" y="94304"/>
                </a:lnTo>
                <a:lnTo>
                  <a:pt x="94187" y="99894"/>
                </a:lnTo>
                <a:lnTo>
                  <a:pt x="93629" y="101607"/>
                </a:lnTo>
                <a:lnTo>
                  <a:pt x="93715" y="101698"/>
                </a:lnTo>
                <a:lnTo>
                  <a:pt x="93886" y="102058"/>
                </a:lnTo>
                <a:lnTo>
                  <a:pt x="96163" y="101246"/>
                </a:lnTo>
                <a:lnTo>
                  <a:pt x="96249" y="101337"/>
                </a:lnTo>
                <a:lnTo>
                  <a:pt x="99556" y="99173"/>
                </a:lnTo>
                <a:lnTo>
                  <a:pt x="100758" y="99804"/>
                </a:lnTo>
                <a:lnTo>
                  <a:pt x="100844" y="100075"/>
                </a:lnTo>
                <a:lnTo>
                  <a:pt x="100801" y="100255"/>
                </a:lnTo>
                <a:lnTo>
                  <a:pt x="100930" y="101698"/>
                </a:lnTo>
                <a:lnTo>
                  <a:pt x="100801" y="101878"/>
                </a:lnTo>
                <a:lnTo>
                  <a:pt x="100930" y="102238"/>
                </a:lnTo>
                <a:lnTo>
                  <a:pt x="101059" y="102238"/>
                </a:lnTo>
                <a:lnTo>
                  <a:pt x="101059" y="101968"/>
                </a:lnTo>
                <a:lnTo>
                  <a:pt x="102133" y="100075"/>
                </a:lnTo>
                <a:lnTo>
                  <a:pt x="101316" y="102509"/>
                </a:lnTo>
                <a:lnTo>
                  <a:pt x="101961" y="101517"/>
                </a:lnTo>
                <a:lnTo>
                  <a:pt x="101961" y="102238"/>
                </a:lnTo>
                <a:lnTo>
                  <a:pt x="101703" y="102869"/>
                </a:lnTo>
                <a:lnTo>
                  <a:pt x="101703" y="102869"/>
                </a:lnTo>
                <a:lnTo>
                  <a:pt x="102004" y="102690"/>
                </a:lnTo>
                <a:lnTo>
                  <a:pt x="102047" y="102779"/>
                </a:lnTo>
                <a:lnTo>
                  <a:pt x="102090" y="102779"/>
                </a:lnTo>
                <a:lnTo>
                  <a:pt x="102090" y="102869"/>
                </a:lnTo>
                <a:lnTo>
                  <a:pt x="102047" y="102779"/>
                </a:lnTo>
                <a:lnTo>
                  <a:pt x="102004" y="102779"/>
                </a:lnTo>
                <a:lnTo>
                  <a:pt x="102047" y="105034"/>
                </a:lnTo>
                <a:lnTo>
                  <a:pt x="102777" y="105665"/>
                </a:lnTo>
                <a:lnTo>
                  <a:pt x="103421" y="105213"/>
                </a:lnTo>
                <a:lnTo>
                  <a:pt x="103378" y="105213"/>
                </a:lnTo>
                <a:lnTo>
                  <a:pt x="103636" y="105034"/>
                </a:lnTo>
                <a:lnTo>
                  <a:pt x="103636" y="105034"/>
                </a:lnTo>
                <a:lnTo>
                  <a:pt x="103421" y="105394"/>
                </a:lnTo>
                <a:lnTo>
                  <a:pt x="103722" y="105394"/>
                </a:lnTo>
                <a:lnTo>
                  <a:pt x="103636" y="105574"/>
                </a:lnTo>
                <a:lnTo>
                  <a:pt x="103808" y="106115"/>
                </a:lnTo>
                <a:lnTo>
                  <a:pt x="103937" y="105845"/>
                </a:lnTo>
                <a:lnTo>
                  <a:pt x="103850" y="105845"/>
                </a:lnTo>
                <a:lnTo>
                  <a:pt x="106728" y="101427"/>
                </a:lnTo>
                <a:lnTo>
                  <a:pt x="106685" y="101337"/>
                </a:lnTo>
                <a:lnTo>
                  <a:pt x="108618" y="96468"/>
                </a:lnTo>
                <a:lnTo>
                  <a:pt x="108876" y="94124"/>
                </a:lnTo>
                <a:lnTo>
                  <a:pt x="108618" y="92502"/>
                </a:lnTo>
                <a:lnTo>
                  <a:pt x="108360" y="92050"/>
                </a:lnTo>
                <a:lnTo>
                  <a:pt x="108317" y="90969"/>
                </a:lnTo>
                <a:lnTo>
                  <a:pt x="108060" y="90969"/>
                </a:lnTo>
                <a:lnTo>
                  <a:pt x="108060" y="90879"/>
                </a:lnTo>
                <a:lnTo>
                  <a:pt x="107974" y="90879"/>
                </a:lnTo>
                <a:lnTo>
                  <a:pt x="107888" y="89166"/>
                </a:lnTo>
                <a:lnTo>
                  <a:pt x="107072" y="87813"/>
                </a:lnTo>
                <a:lnTo>
                  <a:pt x="106986" y="84026"/>
                </a:lnTo>
                <a:lnTo>
                  <a:pt x="106771" y="83576"/>
                </a:lnTo>
                <a:lnTo>
                  <a:pt x="106557" y="83666"/>
                </a:lnTo>
                <a:lnTo>
                  <a:pt x="106213" y="80420"/>
                </a:lnTo>
                <a:lnTo>
                  <a:pt x="106170" y="80330"/>
                </a:lnTo>
                <a:close/>
                <a:moveTo>
                  <a:pt x="114373" y="101788"/>
                </a:moveTo>
                <a:lnTo>
                  <a:pt x="114373" y="102779"/>
                </a:lnTo>
                <a:lnTo>
                  <a:pt x="114502" y="102599"/>
                </a:lnTo>
                <a:lnTo>
                  <a:pt x="114373" y="102869"/>
                </a:lnTo>
                <a:lnTo>
                  <a:pt x="114373" y="103590"/>
                </a:lnTo>
                <a:lnTo>
                  <a:pt x="114459" y="103140"/>
                </a:lnTo>
                <a:lnTo>
                  <a:pt x="114459" y="103411"/>
                </a:lnTo>
                <a:lnTo>
                  <a:pt x="114502" y="103321"/>
                </a:lnTo>
                <a:lnTo>
                  <a:pt x="114416" y="103771"/>
                </a:lnTo>
                <a:lnTo>
                  <a:pt x="114373" y="103681"/>
                </a:lnTo>
                <a:lnTo>
                  <a:pt x="114373" y="104132"/>
                </a:lnTo>
                <a:lnTo>
                  <a:pt x="114502" y="104222"/>
                </a:lnTo>
                <a:lnTo>
                  <a:pt x="114373" y="104312"/>
                </a:lnTo>
                <a:lnTo>
                  <a:pt x="114373" y="104222"/>
                </a:lnTo>
                <a:lnTo>
                  <a:pt x="113772" y="105934"/>
                </a:lnTo>
                <a:lnTo>
                  <a:pt x="113471" y="106205"/>
                </a:lnTo>
                <a:lnTo>
                  <a:pt x="113686" y="107017"/>
                </a:lnTo>
                <a:lnTo>
                  <a:pt x="113127" y="108009"/>
                </a:lnTo>
                <a:lnTo>
                  <a:pt x="113214" y="107918"/>
                </a:lnTo>
                <a:lnTo>
                  <a:pt x="113171" y="108099"/>
                </a:lnTo>
                <a:lnTo>
                  <a:pt x="113428" y="108099"/>
                </a:lnTo>
                <a:lnTo>
                  <a:pt x="115576" y="104673"/>
                </a:lnTo>
                <a:lnTo>
                  <a:pt x="115103" y="105034"/>
                </a:lnTo>
                <a:lnTo>
                  <a:pt x="114760" y="104673"/>
                </a:lnTo>
                <a:lnTo>
                  <a:pt x="114889" y="103861"/>
                </a:lnTo>
                <a:lnTo>
                  <a:pt x="114845" y="103861"/>
                </a:lnTo>
                <a:lnTo>
                  <a:pt x="114845" y="103681"/>
                </a:lnTo>
                <a:lnTo>
                  <a:pt x="114717" y="104312"/>
                </a:lnTo>
                <a:lnTo>
                  <a:pt x="114502" y="103951"/>
                </a:lnTo>
                <a:lnTo>
                  <a:pt x="114760" y="102509"/>
                </a:lnTo>
                <a:lnTo>
                  <a:pt x="114674" y="102599"/>
                </a:lnTo>
                <a:lnTo>
                  <a:pt x="114545" y="102148"/>
                </a:lnTo>
                <a:lnTo>
                  <a:pt x="114459" y="102238"/>
                </a:lnTo>
                <a:lnTo>
                  <a:pt x="114459" y="102238"/>
                </a:lnTo>
                <a:lnTo>
                  <a:pt x="114502" y="101788"/>
                </a:lnTo>
                <a:close/>
                <a:moveTo>
                  <a:pt x="103709" y="108576"/>
                </a:moveTo>
                <a:lnTo>
                  <a:pt x="103685" y="108627"/>
                </a:lnTo>
                <a:lnTo>
                  <a:pt x="103685" y="108627"/>
                </a:lnTo>
                <a:lnTo>
                  <a:pt x="103709" y="108576"/>
                </a:lnTo>
                <a:close/>
                <a:moveTo>
                  <a:pt x="103685" y="108627"/>
                </a:moveTo>
                <a:lnTo>
                  <a:pt x="103679" y="108640"/>
                </a:lnTo>
                <a:lnTo>
                  <a:pt x="103636" y="108820"/>
                </a:lnTo>
                <a:lnTo>
                  <a:pt x="103636" y="108820"/>
                </a:lnTo>
                <a:lnTo>
                  <a:pt x="103685" y="108627"/>
                </a:lnTo>
                <a:close/>
                <a:moveTo>
                  <a:pt x="102820" y="107378"/>
                </a:moveTo>
                <a:lnTo>
                  <a:pt x="102605" y="108730"/>
                </a:lnTo>
                <a:lnTo>
                  <a:pt x="102648" y="108730"/>
                </a:lnTo>
                <a:lnTo>
                  <a:pt x="102605" y="109000"/>
                </a:lnTo>
                <a:lnTo>
                  <a:pt x="102562" y="108820"/>
                </a:lnTo>
                <a:lnTo>
                  <a:pt x="102605" y="109722"/>
                </a:lnTo>
                <a:lnTo>
                  <a:pt x="102476" y="109901"/>
                </a:lnTo>
                <a:lnTo>
                  <a:pt x="102777" y="109901"/>
                </a:lnTo>
                <a:lnTo>
                  <a:pt x="103163" y="109271"/>
                </a:lnTo>
                <a:lnTo>
                  <a:pt x="103121" y="109451"/>
                </a:lnTo>
                <a:lnTo>
                  <a:pt x="103121" y="109451"/>
                </a:lnTo>
                <a:lnTo>
                  <a:pt x="103292" y="109361"/>
                </a:lnTo>
                <a:lnTo>
                  <a:pt x="103206" y="109632"/>
                </a:lnTo>
                <a:lnTo>
                  <a:pt x="103685" y="108627"/>
                </a:lnTo>
                <a:lnTo>
                  <a:pt x="103979" y="107467"/>
                </a:lnTo>
                <a:lnTo>
                  <a:pt x="103464" y="107828"/>
                </a:lnTo>
                <a:lnTo>
                  <a:pt x="102820" y="107378"/>
                </a:lnTo>
                <a:close/>
                <a:moveTo>
                  <a:pt x="111547" y="110154"/>
                </a:moveTo>
                <a:lnTo>
                  <a:pt x="111496" y="110172"/>
                </a:lnTo>
                <a:lnTo>
                  <a:pt x="111582" y="110172"/>
                </a:lnTo>
                <a:lnTo>
                  <a:pt x="111547" y="110154"/>
                </a:lnTo>
                <a:close/>
                <a:moveTo>
                  <a:pt x="112784" y="107288"/>
                </a:moveTo>
                <a:lnTo>
                  <a:pt x="111324" y="109361"/>
                </a:lnTo>
                <a:lnTo>
                  <a:pt x="111367" y="109180"/>
                </a:lnTo>
                <a:lnTo>
                  <a:pt x="111367" y="109180"/>
                </a:lnTo>
                <a:lnTo>
                  <a:pt x="111195" y="109451"/>
                </a:lnTo>
                <a:lnTo>
                  <a:pt x="111109" y="109541"/>
                </a:lnTo>
                <a:lnTo>
                  <a:pt x="111023" y="109541"/>
                </a:lnTo>
                <a:lnTo>
                  <a:pt x="111023" y="109632"/>
                </a:lnTo>
                <a:lnTo>
                  <a:pt x="109391" y="111164"/>
                </a:lnTo>
                <a:lnTo>
                  <a:pt x="109391" y="111164"/>
                </a:lnTo>
                <a:lnTo>
                  <a:pt x="109434" y="111074"/>
                </a:lnTo>
                <a:lnTo>
                  <a:pt x="108962" y="111795"/>
                </a:lnTo>
                <a:lnTo>
                  <a:pt x="109047" y="111795"/>
                </a:lnTo>
                <a:lnTo>
                  <a:pt x="108919" y="111885"/>
                </a:lnTo>
                <a:lnTo>
                  <a:pt x="109004" y="111885"/>
                </a:lnTo>
                <a:lnTo>
                  <a:pt x="108792" y="112108"/>
                </a:lnTo>
                <a:lnTo>
                  <a:pt x="108792" y="112108"/>
                </a:lnTo>
                <a:lnTo>
                  <a:pt x="108833" y="112066"/>
                </a:lnTo>
                <a:lnTo>
                  <a:pt x="108747" y="112246"/>
                </a:lnTo>
                <a:lnTo>
                  <a:pt x="108876" y="112156"/>
                </a:lnTo>
                <a:lnTo>
                  <a:pt x="108747" y="112336"/>
                </a:lnTo>
                <a:lnTo>
                  <a:pt x="109047" y="112516"/>
                </a:lnTo>
                <a:lnTo>
                  <a:pt x="109133" y="112697"/>
                </a:lnTo>
                <a:lnTo>
                  <a:pt x="111409" y="110082"/>
                </a:lnTo>
                <a:lnTo>
                  <a:pt x="111547" y="110154"/>
                </a:lnTo>
                <a:lnTo>
                  <a:pt x="111547" y="110154"/>
                </a:lnTo>
                <a:lnTo>
                  <a:pt x="111753" y="110082"/>
                </a:lnTo>
                <a:lnTo>
                  <a:pt x="111710" y="109901"/>
                </a:lnTo>
                <a:lnTo>
                  <a:pt x="111667" y="109901"/>
                </a:lnTo>
                <a:lnTo>
                  <a:pt x="113085" y="107828"/>
                </a:lnTo>
                <a:lnTo>
                  <a:pt x="112913" y="107918"/>
                </a:lnTo>
                <a:lnTo>
                  <a:pt x="112913" y="107918"/>
                </a:lnTo>
                <a:lnTo>
                  <a:pt x="112999" y="107828"/>
                </a:lnTo>
                <a:lnTo>
                  <a:pt x="113085" y="107738"/>
                </a:lnTo>
                <a:lnTo>
                  <a:pt x="113085" y="107738"/>
                </a:lnTo>
                <a:lnTo>
                  <a:pt x="112827" y="107918"/>
                </a:lnTo>
                <a:lnTo>
                  <a:pt x="112999" y="107648"/>
                </a:lnTo>
                <a:lnTo>
                  <a:pt x="112612" y="107918"/>
                </a:lnTo>
                <a:lnTo>
                  <a:pt x="112655" y="107557"/>
                </a:lnTo>
                <a:lnTo>
                  <a:pt x="112784" y="107288"/>
                </a:lnTo>
                <a:close/>
                <a:moveTo>
                  <a:pt x="32297" y="116934"/>
                </a:moveTo>
                <a:lnTo>
                  <a:pt x="32426" y="117114"/>
                </a:lnTo>
                <a:lnTo>
                  <a:pt x="32340" y="117205"/>
                </a:lnTo>
                <a:lnTo>
                  <a:pt x="32426" y="117295"/>
                </a:lnTo>
                <a:lnTo>
                  <a:pt x="32254" y="117475"/>
                </a:lnTo>
                <a:lnTo>
                  <a:pt x="32598" y="117295"/>
                </a:lnTo>
                <a:lnTo>
                  <a:pt x="32684" y="117024"/>
                </a:lnTo>
                <a:lnTo>
                  <a:pt x="32297" y="116934"/>
                </a:lnTo>
                <a:close/>
                <a:moveTo>
                  <a:pt x="32813" y="116844"/>
                </a:moveTo>
                <a:lnTo>
                  <a:pt x="32813" y="117475"/>
                </a:lnTo>
                <a:lnTo>
                  <a:pt x="33028" y="117566"/>
                </a:lnTo>
                <a:lnTo>
                  <a:pt x="32984" y="117385"/>
                </a:lnTo>
                <a:lnTo>
                  <a:pt x="33113" y="117295"/>
                </a:lnTo>
                <a:lnTo>
                  <a:pt x="33156" y="117114"/>
                </a:lnTo>
                <a:lnTo>
                  <a:pt x="33199" y="117024"/>
                </a:lnTo>
                <a:lnTo>
                  <a:pt x="33070" y="117114"/>
                </a:lnTo>
                <a:lnTo>
                  <a:pt x="32941" y="116934"/>
                </a:lnTo>
                <a:lnTo>
                  <a:pt x="32984" y="116934"/>
                </a:lnTo>
                <a:lnTo>
                  <a:pt x="32813" y="116844"/>
                </a:lnTo>
                <a:close/>
                <a:moveTo>
                  <a:pt x="32813" y="117475"/>
                </a:moveTo>
                <a:lnTo>
                  <a:pt x="32813" y="117745"/>
                </a:lnTo>
                <a:lnTo>
                  <a:pt x="32899" y="117566"/>
                </a:lnTo>
                <a:lnTo>
                  <a:pt x="32813" y="117475"/>
                </a:lnTo>
                <a:close/>
                <a:moveTo>
                  <a:pt x="28904" y="118016"/>
                </a:moveTo>
                <a:lnTo>
                  <a:pt x="28543" y="118100"/>
                </a:lnTo>
                <a:lnTo>
                  <a:pt x="28543" y="118100"/>
                </a:lnTo>
                <a:lnTo>
                  <a:pt x="28604" y="118016"/>
                </a:lnTo>
                <a:close/>
                <a:moveTo>
                  <a:pt x="26843" y="7392"/>
                </a:moveTo>
                <a:lnTo>
                  <a:pt x="26370" y="7753"/>
                </a:lnTo>
                <a:lnTo>
                  <a:pt x="26456" y="7753"/>
                </a:lnTo>
                <a:lnTo>
                  <a:pt x="26113" y="7933"/>
                </a:lnTo>
                <a:lnTo>
                  <a:pt x="25855" y="9106"/>
                </a:lnTo>
                <a:lnTo>
                  <a:pt x="26327" y="9286"/>
                </a:lnTo>
                <a:lnTo>
                  <a:pt x="26327" y="9376"/>
                </a:lnTo>
                <a:lnTo>
                  <a:pt x="26198" y="9466"/>
                </a:lnTo>
                <a:lnTo>
                  <a:pt x="26284" y="9376"/>
                </a:lnTo>
                <a:lnTo>
                  <a:pt x="26027" y="9556"/>
                </a:lnTo>
                <a:lnTo>
                  <a:pt x="26070" y="9556"/>
                </a:lnTo>
                <a:lnTo>
                  <a:pt x="25855" y="9827"/>
                </a:lnTo>
                <a:lnTo>
                  <a:pt x="26113" y="9917"/>
                </a:lnTo>
                <a:lnTo>
                  <a:pt x="25253" y="10638"/>
                </a:lnTo>
                <a:lnTo>
                  <a:pt x="25082" y="11269"/>
                </a:lnTo>
                <a:lnTo>
                  <a:pt x="24867" y="11269"/>
                </a:lnTo>
                <a:lnTo>
                  <a:pt x="24867" y="11540"/>
                </a:lnTo>
                <a:lnTo>
                  <a:pt x="24824" y="11179"/>
                </a:lnTo>
                <a:lnTo>
                  <a:pt x="24953" y="11179"/>
                </a:lnTo>
                <a:lnTo>
                  <a:pt x="25082" y="10999"/>
                </a:lnTo>
                <a:lnTo>
                  <a:pt x="24953" y="10999"/>
                </a:lnTo>
                <a:lnTo>
                  <a:pt x="25297" y="10187"/>
                </a:lnTo>
                <a:lnTo>
                  <a:pt x="24996" y="10367"/>
                </a:lnTo>
                <a:lnTo>
                  <a:pt x="24996" y="10367"/>
                </a:lnTo>
                <a:lnTo>
                  <a:pt x="25168" y="10187"/>
                </a:lnTo>
                <a:lnTo>
                  <a:pt x="24996" y="10187"/>
                </a:lnTo>
                <a:lnTo>
                  <a:pt x="24953" y="10007"/>
                </a:lnTo>
                <a:lnTo>
                  <a:pt x="24609" y="10098"/>
                </a:lnTo>
                <a:lnTo>
                  <a:pt x="24566" y="10458"/>
                </a:lnTo>
                <a:lnTo>
                  <a:pt x="24824" y="10548"/>
                </a:lnTo>
                <a:lnTo>
                  <a:pt x="24566" y="10638"/>
                </a:lnTo>
                <a:lnTo>
                  <a:pt x="24480" y="10367"/>
                </a:lnTo>
                <a:lnTo>
                  <a:pt x="24480" y="10548"/>
                </a:lnTo>
                <a:lnTo>
                  <a:pt x="22806" y="10187"/>
                </a:lnTo>
                <a:lnTo>
                  <a:pt x="22591" y="9736"/>
                </a:lnTo>
                <a:lnTo>
                  <a:pt x="21732" y="10187"/>
                </a:lnTo>
                <a:lnTo>
                  <a:pt x="22677" y="9917"/>
                </a:lnTo>
                <a:lnTo>
                  <a:pt x="22677" y="9917"/>
                </a:lnTo>
                <a:lnTo>
                  <a:pt x="21861" y="10548"/>
                </a:lnTo>
                <a:lnTo>
                  <a:pt x="21517" y="11630"/>
                </a:lnTo>
                <a:lnTo>
                  <a:pt x="21388" y="10638"/>
                </a:lnTo>
                <a:lnTo>
                  <a:pt x="21302" y="10548"/>
                </a:lnTo>
                <a:lnTo>
                  <a:pt x="21259" y="10458"/>
                </a:lnTo>
                <a:lnTo>
                  <a:pt x="19713" y="10458"/>
                </a:lnTo>
                <a:lnTo>
                  <a:pt x="20314" y="10098"/>
                </a:lnTo>
                <a:lnTo>
                  <a:pt x="17780" y="9376"/>
                </a:lnTo>
                <a:lnTo>
                  <a:pt x="17995" y="9106"/>
                </a:lnTo>
                <a:lnTo>
                  <a:pt x="18081" y="8744"/>
                </a:lnTo>
                <a:lnTo>
                  <a:pt x="17866" y="8835"/>
                </a:lnTo>
                <a:lnTo>
                  <a:pt x="17952" y="8925"/>
                </a:lnTo>
                <a:lnTo>
                  <a:pt x="17394" y="9376"/>
                </a:lnTo>
                <a:lnTo>
                  <a:pt x="17394" y="8744"/>
                </a:lnTo>
                <a:lnTo>
                  <a:pt x="17179" y="8565"/>
                </a:lnTo>
                <a:lnTo>
                  <a:pt x="17179" y="8565"/>
                </a:lnTo>
                <a:lnTo>
                  <a:pt x="17222" y="8654"/>
                </a:lnTo>
                <a:lnTo>
                  <a:pt x="17265" y="8654"/>
                </a:lnTo>
                <a:lnTo>
                  <a:pt x="16621" y="9106"/>
                </a:lnTo>
                <a:lnTo>
                  <a:pt x="16793" y="8925"/>
                </a:lnTo>
                <a:lnTo>
                  <a:pt x="15891" y="9466"/>
                </a:lnTo>
                <a:lnTo>
                  <a:pt x="15976" y="9286"/>
                </a:lnTo>
                <a:lnTo>
                  <a:pt x="15848" y="9376"/>
                </a:lnTo>
                <a:lnTo>
                  <a:pt x="15891" y="9376"/>
                </a:lnTo>
                <a:lnTo>
                  <a:pt x="15289" y="9736"/>
                </a:lnTo>
                <a:lnTo>
                  <a:pt x="15160" y="9736"/>
                </a:lnTo>
                <a:lnTo>
                  <a:pt x="15075" y="9827"/>
                </a:lnTo>
                <a:lnTo>
                  <a:pt x="15075" y="9736"/>
                </a:lnTo>
                <a:lnTo>
                  <a:pt x="15160" y="9736"/>
                </a:lnTo>
                <a:lnTo>
                  <a:pt x="16664" y="8744"/>
                </a:lnTo>
                <a:lnTo>
                  <a:pt x="15676" y="9106"/>
                </a:lnTo>
                <a:lnTo>
                  <a:pt x="15719" y="9106"/>
                </a:lnTo>
                <a:lnTo>
                  <a:pt x="15032" y="9466"/>
                </a:lnTo>
                <a:lnTo>
                  <a:pt x="15247" y="9286"/>
                </a:lnTo>
                <a:lnTo>
                  <a:pt x="14473" y="9556"/>
                </a:lnTo>
                <a:lnTo>
                  <a:pt x="14559" y="9646"/>
                </a:lnTo>
                <a:lnTo>
                  <a:pt x="14431" y="9736"/>
                </a:lnTo>
                <a:lnTo>
                  <a:pt x="14516" y="9827"/>
                </a:lnTo>
                <a:lnTo>
                  <a:pt x="10694" y="8565"/>
                </a:lnTo>
                <a:lnTo>
                  <a:pt x="10823" y="8475"/>
                </a:lnTo>
                <a:lnTo>
                  <a:pt x="10694" y="8475"/>
                </a:lnTo>
                <a:lnTo>
                  <a:pt x="10694" y="8384"/>
                </a:lnTo>
                <a:lnTo>
                  <a:pt x="10651" y="8384"/>
                </a:lnTo>
                <a:lnTo>
                  <a:pt x="10823" y="8294"/>
                </a:lnTo>
                <a:lnTo>
                  <a:pt x="10179" y="8204"/>
                </a:lnTo>
                <a:lnTo>
                  <a:pt x="10221" y="8114"/>
                </a:lnTo>
                <a:lnTo>
                  <a:pt x="9792" y="8294"/>
                </a:lnTo>
                <a:lnTo>
                  <a:pt x="9792" y="8204"/>
                </a:lnTo>
                <a:lnTo>
                  <a:pt x="10093" y="8023"/>
                </a:lnTo>
                <a:lnTo>
                  <a:pt x="9921" y="7933"/>
                </a:lnTo>
                <a:lnTo>
                  <a:pt x="9964" y="7843"/>
                </a:lnTo>
                <a:lnTo>
                  <a:pt x="9964" y="7843"/>
                </a:lnTo>
                <a:lnTo>
                  <a:pt x="8847" y="8294"/>
                </a:lnTo>
                <a:lnTo>
                  <a:pt x="8847" y="8294"/>
                </a:lnTo>
                <a:lnTo>
                  <a:pt x="8933" y="8204"/>
                </a:lnTo>
                <a:lnTo>
                  <a:pt x="8590" y="8384"/>
                </a:lnTo>
                <a:lnTo>
                  <a:pt x="8718" y="8475"/>
                </a:lnTo>
                <a:lnTo>
                  <a:pt x="8461" y="8654"/>
                </a:lnTo>
                <a:lnTo>
                  <a:pt x="8417" y="8654"/>
                </a:lnTo>
                <a:lnTo>
                  <a:pt x="8590" y="8475"/>
                </a:lnTo>
                <a:lnTo>
                  <a:pt x="7826" y="8728"/>
                </a:lnTo>
                <a:lnTo>
                  <a:pt x="7826" y="8728"/>
                </a:lnTo>
                <a:lnTo>
                  <a:pt x="5583" y="10098"/>
                </a:lnTo>
                <a:lnTo>
                  <a:pt x="5626" y="10098"/>
                </a:lnTo>
                <a:lnTo>
                  <a:pt x="5540" y="10187"/>
                </a:lnTo>
                <a:lnTo>
                  <a:pt x="5883" y="10819"/>
                </a:lnTo>
                <a:lnTo>
                  <a:pt x="5841" y="11179"/>
                </a:lnTo>
                <a:lnTo>
                  <a:pt x="6141" y="11089"/>
                </a:lnTo>
                <a:lnTo>
                  <a:pt x="6141" y="11089"/>
                </a:lnTo>
                <a:lnTo>
                  <a:pt x="6098" y="11179"/>
                </a:lnTo>
                <a:lnTo>
                  <a:pt x="6270" y="11179"/>
                </a:lnTo>
                <a:lnTo>
                  <a:pt x="6098" y="11450"/>
                </a:lnTo>
                <a:lnTo>
                  <a:pt x="6442" y="11540"/>
                </a:lnTo>
                <a:lnTo>
                  <a:pt x="6184" y="11630"/>
                </a:lnTo>
                <a:lnTo>
                  <a:pt x="6098" y="11450"/>
                </a:lnTo>
                <a:lnTo>
                  <a:pt x="6055" y="11359"/>
                </a:lnTo>
                <a:lnTo>
                  <a:pt x="6055" y="11269"/>
                </a:lnTo>
                <a:lnTo>
                  <a:pt x="5927" y="11450"/>
                </a:lnTo>
                <a:lnTo>
                  <a:pt x="5927" y="11720"/>
                </a:lnTo>
                <a:lnTo>
                  <a:pt x="6098" y="11720"/>
                </a:lnTo>
                <a:lnTo>
                  <a:pt x="6055" y="11810"/>
                </a:lnTo>
                <a:lnTo>
                  <a:pt x="5196" y="11810"/>
                </a:lnTo>
                <a:lnTo>
                  <a:pt x="5411" y="11540"/>
                </a:lnTo>
                <a:lnTo>
                  <a:pt x="4724" y="11810"/>
                </a:lnTo>
                <a:lnTo>
                  <a:pt x="4767" y="11810"/>
                </a:lnTo>
                <a:lnTo>
                  <a:pt x="3865" y="12261"/>
                </a:lnTo>
                <a:lnTo>
                  <a:pt x="4123" y="12532"/>
                </a:lnTo>
                <a:lnTo>
                  <a:pt x="3822" y="12621"/>
                </a:lnTo>
                <a:lnTo>
                  <a:pt x="3865" y="12802"/>
                </a:lnTo>
                <a:lnTo>
                  <a:pt x="3822" y="13163"/>
                </a:lnTo>
                <a:lnTo>
                  <a:pt x="4638" y="13163"/>
                </a:lnTo>
                <a:lnTo>
                  <a:pt x="4638" y="13253"/>
                </a:lnTo>
                <a:lnTo>
                  <a:pt x="5282" y="12892"/>
                </a:lnTo>
                <a:lnTo>
                  <a:pt x="5368" y="13073"/>
                </a:lnTo>
                <a:lnTo>
                  <a:pt x="5067" y="13253"/>
                </a:lnTo>
                <a:lnTo>
                  <a:pt x="4896" y="13794"/>
                </a:lnTo>
                <a:lnTo>
                  <a:pt x="4423" y="13974"/>
                </a:lnTo>
                <a:lnTo>
                  <a:pt x="3693" y="14334"/>
                </a:lnTo>
                <a:lnTo>
                  <a:pt x="3564" y="14244"/>
                </a:lnTo>
                <a:lnTo>
                  <a:pt x="3252" y="14654"/>
                </a:lnTo>
                <a:lnTo>
                  <a:pt x="3252" y="14654"/>
                </a:lnTo>
                <a:lnTo>
                  <a:pt x="2405" y="15417"/>
                </a:lnTo>
                <a:lnTo>
                  <a:pt x="2448" y="15417"/>
                </a:lnTo>
                <a:lnTo>
                  <a:pt x="2276" y="15597"/>
                </a:lnTo>
                <a:lnTo>
                  <a:pt x="2362" y="15597"/>
                </a:lnTo>
                <a:lnTo>
                  <a:pt x="2233" y="15777"/>
                </a:lnTo>
                <a:lnTo>
                  <a:pt x="2276" y="15777"/>
                </a:lnTo>
                <a:lnTo>
                  <a:pt x="2233" y="15957"/>
                </a:lnTo>
                <a:lnTo>
                  <a:pt x="2233" y="15957"/>
                </a:lnTo>
                <a:lnTo>
                  <a:pt x="2405" y="15777"/>
                </a:lnTo>
                <a:lnTo>
                  <a:pt x="2362" y="15867"/>
                </a:lnTo>
                <a:lnTo>
                  <a:pt x="2405" y="15867"/>
                </a:lnTo>
                <a:lnTo>
                  <a:pt x="2362" y="15957"/>
                </a:lnTo>
                <a:lnTo>
                  <a:pt x="2448" y="15957"/>
                </a:lnTo>
                <a:lnTo>
                  <a:pt x="2276" y="16048"/>
                </a:lnTo>
                <a:lnTo>
                  <a:pt x="2748" y="16138"/>
                </a:lnTo>
                <a:lnTo>
                  <a:pt x="2620" y="16138"/>
                </a:lnTo>
                <a:lnTo>
                  <a:pt x="2705" y="16228"/>
                </a:lnTo>
                <a:lnTo>
                  <a:pt x="2533" y="16409"/>
                </a:lnTo>
                <a:lnTo>
                  <a:pt x="2533" y="16409"/>
                </a:lnTo>
                <a:lnTo>
                  <a:pt x="2576" y="16228"/>
                </a:lnTo>
                <a:lnTo>
                  <a:pt x="2362" y="16318"/>
                </a:lnTo>
                <a:lnTo>
                  <a:pt x="2362" y="16138"/>
                </a:lnTo>
                <a:lnTo>
                  <a:pt x="2018" y="16409"/>
                </a:lnTo>
                <a:lnTo>
                  <a:pt x="2104" y="16409"/>
                </a:lnTo>
                <a:lnTo>
                  <a:pt x="2104" y="16949"/>
                </a:lnTo>
                <a:lnTo>
                  <a:pt x="3135" y="16318"/>
                </a:lnTo>
                <a:lnTo>
                  <a:pt x="3135" y="16318"/>
                </a:lnTo>
                <a:lnTo>
                  <a:pt x="2405" y="17580"/>
                </a:lnTo>
                <a:lnTo>
                  <a:pt x="2491" y="17580"/>
                </a:lnTo>
                <a:lnTo>
                  <a:pt x="2104" y="17941"/>
                </a:lnTo>
                <a:lnTo>
                  <a:pt x="2834" y="17670"/>
                </a:lnTo>
                <a:lnTo>
                  <a:pt x="3006" y="17941"/>
                </a:lnTo>
                <a:lnTo>
                  <a:pt x="3521" y="17670"/>
                </a:lnTo>
                <a:lnTo>
                  <a:pt x="3521" y="17670"/>
                </a:lnTo>
                <a:lnTo>
                  <a:pt x="3307" y="17941"/>
                </a:lnTo>
                <a:lnTo>
                  <a:pt x="3307" y="17941"/>
                </a:lnTo>
                <a:lnTo>
                  <a:pt x="3994" y="17580"/>
                </a:lnTo>
                <a:lnTo>
                  <a:pt x="3393" y="18301"/>
                </a:lnTo>
                <a:lnTo>
                  <a:pt x="3436" y="18392"/>
                </a:lnTo>
                <a:lnTo>
                  <a:pt x="2319" y="19564"/>
                </a:lnTo>
                <a:lnTo>
                  <a:pt x="2319" y="19474"/>
                </a:lnTo>
                <a:lnTo>
                  <a:pt x="1417" y="20195"/>
                </a:lnTo>
                <a:lnTo>
                  <a:pt x="1417" y="20375"/>
                </a:lnTo>
                <a:lnTo>
                  <a:pt x="1331" y="20285"/>
                </a:lnTo>
                <a:lnTo>
                  <a:pt x="1245" y="20375"/>
                </a:lnTo>
                <a:lnTo>
                  <a:pt x="1245" y="20375"/>
                </a:lnTo>
                <a:lnTo>
                  <a:pt x="1331" y="20195"/>
                </a:lnTo>
                <a:lnTo>
                  <a:pt x="1202" y="20285"/>
                </a:lnTo>
                <a:lnTo>
                  <a:pt x="1202" y="20285"/>
                </a:lnTo>
                <a:lnTo>
                  <a:pt x="1245" y="20195"/>
                </a:lnTo>
                <a:lnTo>
                  <a:pt x="470" y="20834"/>
                </a:lnTo>
                <a:lnTo>
                  <a:pt x="470" y="20834"/>
                </a:lnTo>
                <a:lnTo>
                  <a:pt x="429" y="21007"/>
                </a:lnTo>
                <a:lnTo>
                  <a:pt x="955" y="20691"/>
                </a:lnTo>
                <a:lnTo>
                  <a:pt x="955" y="20691"/>
                </a:lnTo>
                <a:lnTo>
                  <a:pt x="1631" y="20375"/>
                </a:lnTo>
                <a:lnTo>
                  <a:pt x="1546" y="20555"/>
                </a:lnTo>
                <a:lnTo>
                  <a:pt x="2128" y="20119"/>
                </a:lnTo>
                <a:lnTo>
                  <a:pt x="2128" y="20119"/>
                </a:lnTo>
                <a:lnTo>
                  <a:pt x="2190" y="19924"/>
                </a:lnTo>
                <a:lnTo>
                  <a:pt x="2491" y="19744"/>
                </a:lnTo>
                <a:lnTo>
                  <a:pt x="2448" y="19744"/>
                </a:lnTo>
                <a:lnTo>
                  <a:pt x="4423" y="18301"/>
                </a:lnTo>
                <a:lnTo>
                  <a:pt x="4380" y="18301"/>
                </a:lnTo>
                <a:lnTo>
                  <a:pt x="4767" y="17941"/>
                </a:lnTo>
                <a:lnTo>
                  <a:pt x="4810" y="17580"/>
                </a:lnTo>
                <a:lnTo>
                  <a:pt x="5282" y="17040"/>
                </a:lnTo>
                <a:lnTo>
                  <a:pt x="5282" y="17130"/>
                </a:lnTo>
                <a:lnTo>
                  <a:pt x="5411" y="17040"/>
                </a:lnTo>
                <a:lnTo>
                  <a:pt x="5411" y="16949"/>
                </a:lnTo>
                <a:lnTo>
                  <a:pt x="7301" y="15597"/>
                </a:lnTo>
                <a:lnTo>
                  <a:pt x="6957" y="15957"/>
                </a:lnTo>
                <a:lnTo>
                  <a:pt x="7086" y="16048"/>
                </a:lnTo>
                <a:lnTo>
                  <a:pt x="7086" y="16138"/>
                </a:lnTo>
                <a:lnTo>
                  <a:pt x="5883" y="16859"/>
                </a:lnTo>
                <a:lnTo>
                  <a:pt x="6012" y="17040"/>
                </a:lnTo>
                <a:lnTo>
                  <a:pt x="5540" y="17490"/>
                </a:lnTo>
                <a:lnTo>
                  <a:pt x="6485" y="16949"/>
                </a:lnTo>
                <a:lnTo>
                  <a:pt x="6485" y="16949"/>
                </a:lnTo>
                <a:lnTo>
                  <a:pt x="6442" y="17040"/>
                </a:lnTo>
                <a:lnTo>
                  <a:pt x="6657" y="16769"/>
                </a:lnTo>
                <a:lnTo>
                  <a:pt x="6657" y="16859"/>
                </a:lnTo>
                <a:lnTo>
                  <a:pt x="7258" y="16409"/>
                </a:lnTo>
                <a:lnTo>
                  <a:pt x="7086" y="16409"/>
                </a:lnTo>
                <a:lnTo>
                  <a:pt x="7258" y="16228"/>
                </a:lnTo>
                <a:lnTo>
                  <a:pt x="7215" y="16228"/>
                </a:lnTo>
                <a:lnTo>
                  <a:pt x="7371" y="16031"/>
                </a:lnTo>
                <a:lnTo>
                  <a:pt x="7371" y="16031"/>
                </a:lnTo>
                <a:lnTo>
                  <a:pt x="7645" y="15867"/>
                </a:lnTo>
                <a:lnTo>
                  <a:pt x="7645" y="15867"/>
                </a:lnTo>
                <a:lnTo>
                  <a:pt x="7472" y="16138"/>
                </a:lnTo>
                <a:lnTo>
                  <a:pt x="8031" y="15957"/>
                </a:lnTo>
                <a:lnTo>
                  <a:pt x="7816" y="16228"/>
                </a:lnTo>
                <a:lnTo>
                  <a:pt x="7902" y="16228"/>
                </a:lnTo>
                <a:lnTo>
                  <a:pt x="7902" y="16318"/>
                </a:lnTo>
                <a:lnTo>
                  <a:pt x="8031" y="16318"/>
                </a:lnTo>
                <a:lnTo>
                  <a:pt x="7902" y="16498"/>
                </a:lnTo>
                <a:lnTo>
                  <a:pt x="8074" y="16498"/>
                </a:lnTo>
                <a:lnTo>
                  <a:pt x="8332" y="16318"/>
                </a:lnTo>
                <a:lnTo>
                  <a:pt x="8160" y="16678"/>
                </a:lnTo>
                <a:lnTo>
                  <a:pt x="8246" y="16859"/>
                </a:lnTo>
                <a:lnTo>
                  <a:pt x="9105" y="16769"/>
                </a:lnTo>
                <a:lnTo>
                  <a:pt x="9105" y="16769"/>
                </a:lnTo>
                <a:lnTo>
                  <a:pt x="9019" y="16949"/>
                </a:lnTo>
                <a:lnTo>
                  <a:pt x="9749" y="16949"/>
                </a:lnTo>
                <a:lnTo>
                  <a:pt x="9362" y="17220"/>
                </a:lnTo>
                <a:lnTo>
                  <a:pt x="9620" y="17580"/>
                </a:lnTo>
                <a:lnTo>
                  <a:pt x="9577" y="17580"/>
                </a:lnTo>
                <a:lnTo>
                  <a:pt x="9749" y="18211"/>
                </a:lnTo>
                <a:lnTo>
                  <a:pt x="10007" y="18211"/>
                </a:lnTo>
                <a:lnTo>
                  <a:pt x="10007" y="18031"/>
                </a:lnTo>
                <a:lnTo>
                  <a:pt x="10093" y="17941"/>
                </a:lnTo>
                <a:lnTo>
                  <a:pt x="9921" y="17761"/>
                </a:lnTo>
                <a:lnTo>
                  <a:pt x="10307" y="17670"/>
                </a:lnTo>
                <a:lnTo>
                  <a:pt x="10264" y="17761"/>
                </a:lnTo>
                <a:lnTo>
                  <a:pt x="10350" y="17761"/>
                </a:lnTo>
                <a:lnTo>
                  <a:pt x="10135" y="18211"/>
                </a:lnTo>
                <a:lnTo>
                  <a:pt x="10307" y="18301"/>
                </a:lnTo>
                <a:lnTo>
                  <a:pt x="10694" y="17309"/>
                </a:lnTo>
                <a:lnTo>
                  <a:pt x="10479" y="18121"/>
                </a:lnTo>
                <a:lnTo>
                  <a:pt x="10565" y="18301"/>
                </a:lnTo>
                <a:lnTo>
                  <a:pt x="10780" y="18121"/>
                </a:lnTo>
                <a:lnTo>
                  <a:pt x="10565" y="18482"/>
                </a:lnTo>
                <a:lnTo>
                  <a:pt x="10737" y="18662"/>
                </a:lnTo>
                <a:lnTo>
                  <a:pt x="10393" y="19203"/>
                </a:lnTo>
                <a:lnTo>
                  <a:pt x="10565" y="19293"/>
                </a:lnTo>
                <a:lnTo>
                  <a:pt x="10565" y="19564"/>
                </a:lnTo>
                <a:lnTo>
                  <a:pt x="10522" y="19653"/>
                </a:lnTo>
                <a:lnTo>
                  <a:pt x="10651" y="20015"/>
                </a:lnTo>
                <a:lnTo>
                  <a:pt x="10350" y="20375"/>
                </a:lnTo>
                <a:lnTo>
                  <a:pt x="10307" y="20645"/>
                </a:lnTo>
                <a:lnTo>
                  <a:pt x="10780" y="20105"/>
                </a:lnTo>
                <a:lnTo>
                  <a:pt x="10393" y="21276"/>
                </a:lnTo>
                <a:lnTo>
                  <a:pt x="11037" y="20285"/>
                </a:lnTo>
                <a:lnTo>
                  <a:pt x="11037" y="20285"/>
                </a:lnTo>
                <a:lnTo>
                  <a:pt x="10737" y="21007"/>
                </a:lnTo>
                <a:lnTo>
                  <a:pt x="10737" y="21007"/>
                </a:lnTo>
                <a:lnTo>
                  <a:pt x="10995" y="20555"/>
                </a:lnTo>
                <a:lnTo>
                  <a:pt x="10995" y="20711"/>
                </a:lnTo>
                <a:lnTo>
                  <a:pt x="10995" y="20711"/>
                </a:lnTo>
                <a:lnTo>
                  <a:pt x="10393" y="21637"/>
                </a:lnTo>
                <a:lnTo>
                  <a:pt x="10565" y="21728"/>
                </a:lnTo>
                <a:lnTo>
                  <a:pt x="10264" y="22359"/>
                </a:lnTo>
                <a:lnTo>
                  <a:pt x="10264" y="22539"/>
                </a:lnTo>
                <a:lnTo>
                  <a:pt x="10608" y="22268"/>
                </a:lnTo>
                <a:lnTo>
                  <a:pt x="10651" y="22178"/>
                </a:lnTo>
                <a:lnTo>
                  <a:pt x="10823" y="22088"/>
                </a:lnTo>
                <a:lnTo>
                  <a:pt x="10651" y="22268"/>
                </a:lnTo>
                <a:lnTo>
                  <a:pt x="10823" y="22539"/>
                </a:lnTo>
                <a:lnTo>
                  <a:pt x="10608" y="22268"/>
                </a:lnTo>
                <a:lnTo>
                  <a:pt x="10479" y="22449"/>
                </a:lnTo>
                <a:lnTo>
                  <a:pt x="10651" y="22899"/>
                </a:lnTo>
                <a:lnTo>
                  <a:pt x="10393" y="23351"/>
                </a:lnTo>
                <a:lnTo>
                  <a:pt x="10393" y="23351"/>
                </a:lnTo>
                <a:lnTo>
                  <a:pt x="10565" y="23170"/>
                </a:lnTo>
                <a:lnTo>
                  <a:pt x="10307" y="23531"/>
                </a:lnTo>
                <a:lnTo>
                  <a:pt x="10264" y="23801"/>
                </a:lnTo>
                <a:lnTo>
                  <a:pt x="10952" y="22899"/>
                </a:lnTo>
                <a:lnTo>
                  <a:pt x="10780" y="23260"/>
                </a:lnTo>
                <a:lnTo>
                  <a:pt x="10823" y="23620"/>
                </a:lnTo>
                <a:lnTo>
                  <a:pt x="10737" y="23351"/>
                </a:lnTo>
                <a:lnTo>
                  <a:pt x="10436" y="23620"/>
                </a:lnTo>
                <a:lnTo>
                  <a:pt x="10479" y="23620"/>
                </a:lnTo>
                <a:lnTo>
                  <a:pt x="10307" y="24072"/>
                </a:lnTo>
                <a:lnTo>
                  <a:pt x="10694" y="23891"/>
                </a:lnTo>
                <a:lnTo>
                  <a:pt x="10221" y="24342"/>
                </a:lnTo>
                <a:lnTo>
                  <a:pt x="10565" y="24522"/>
                </a:lnTo>
                <a:lnTo>
                  <a:pt x="10522" y="24612"/>
                </a:lnTo>
                <a:lnTo>
                  <a:pt x="10565" y="24703"/>
                </a:lnTo>
                <a:lnTo>
                  <a:pt x="10436" y="24793"/>
                </a:lnTo>
                <a:lnTo>
                  <a:pt x="10651" y="24793"/>
                </a:lnTo>
                <a:lnTo>
                  <a:pt x="10436" y="24883"/>
                </a:lnTo>
                <a:lnTo>
                  <a:pt x="10908" y="24883"/>
                </a:lnTo>
                <a:lnTo>
                  <a:pt x="11037" y="24612"/>
                </a:lnTo>
                <a:lnTo>
                  <a:pt x="10823" y="25424"/>
                </a:lnTo>
                <a:lnTo>
                  <a:pt x="11166" y="25243"/>
                </a:lnTo>
                <a:lnTo>
                  <a:pt x="11123" y="25695"/>
                </a:lnTo>
                <a:lnTo>
                  <a:pt x="10995" y="25875"/>
                </a:lnTo>
                <a:lnTo>
                  <a:pt x="10995" y="25875"/>
                </a:lnTo>
                <a:lnTo>
                  <a:pt x="11252" y="25695"/>
                </a:lnTo>
                <a:lnTo>
                  <a:pt x="11123" y="25965"/>
                </a:lnTo>
                <a:lnTo>
                  <a:pt x="11295" y="25965"/>
                </a:lnTo>
                <a:lnTo>
                  <a:pt x="11123" y="26145"/>
                </a:lnTo>
                <a:lnTo>
                  <a:pt x="11123" y="26326"/>
                </a:lnTo>
                <a:lnTo>
                  <a:pt x="11166" y="26506"/>
                </a:lnTo>
                <a:lnTo>
                  <a:pt x="11209" y="26506"/>
                </a:lnTo>
                <a:lnTo>
                  <a:pt x="11080" y="26776"/>
                </a:lnTo>
                <a:lnTo>
                  <a:pt x="11080" y="27047"/>
                </a:lnTo>
                <a:lnTo>
                  <a:pt x="11123" y="27047"/>
                </a:lnTo>
                <a:lnTo>
                  <a:pt x="11080" y="27137"/>
                </a:lnTo>
                <a:lnTo>
                  <a:pt x="11080" y="27047"/>
                </a:lnTo>
                <a:lnTo>
                  <a:pt x="10952" y="27587"/>
                </a:lnTo>
                <a:lnTo>
                  <a:pt x="10780" y="27768"/>
                </a:lnTo>
                <a:lnTo>
                  <a:pt x="10737" y="27858"/>
                </a:lnTo>
                <a:lnTo>
                  <a:pt x="10737" y="27768"/>
                </a:lnTo>
                <a:lnTo>
                  <a:pt x="10780" y="27768"/>
                </a:lnTo>
                <a:lnTo>
                  <a:pt x="10995" y="27227"/>
                </a:lnTo>
                <a:lnTo>
                  <a:pt x="10995" y="27227"/>
                </a:lnTo>
                <a:lnTo>
                  <a:pt x="10694" y="27678"/>
                </a:lnTo>
                <a:lnTo>
                  <a:pt x="10866" y="27318"/>
                </a:lnTo>
                <a:lnTo>
                  <a:pt x="10866" y="27408"/>
                </a:lnTo>
                <a:lnTo>
                  <a:pt x="10995" y="27047"/>
                </a:lnTo>
                <a:lnTo>
                  <a:pt x="10436" y="26866"/>
                </a:lnTo>
                <a:lnTo>
                  <a:pt x="10221" y="28129"/>
                </a:lnTo>
                <a:lnTo>
                  <a:pt x="10307" y="28129"/>
                </a:lnTo>
                <a:lnTo>
                  <a:pt x="10135" y="28579"/>
                </a:lnTo>
                <a:lnTo>
                  <a:pt x="10135" y="28399"/>
                </a:lnTo>
                <a:lnTo>
                  <a:pt x="10050" y="28670"/>
                </a:lnTo>
                <a:lnTo>
                  <a:pt x="10307" y="28850"/>
                </a:lnTo>
                <a:lnTo>
                  <a:pt x="10093" y="28760"/>
                </a:lnTo>
                <a:lnTo>
                  <a:pt x="9234" y="31285"/>
                </a:lnTo>
                <a:lnTo>
                  <a:pt x="9277" y="31285"/>
                </a:lnTo>
                <a:lnTo>
                  <a:pt x="8632" y="33719"/>
                </a:lnTo>
                <a:lnTo>
                  <a:pt x="8632" y="33629"/>
                </a:lnTo>
                <a:lnTo>
                  <a:pt x="8503" y="34079"/>
                </a:lnTo>
                <a:lnTo>
                  <a:pt x="8545" y="35886"/>
                </a:lnTo>
                <a:lnTo>
                  <a:pt x="8545" y="35886"/>
                </a:lnTo>
                <a:lnTo>
                  <a:pt x="8461" y="36063"/>
                </a:lnTo>
                <a:lnTo>
                  <a:pt x="8590" y="36152"/>
                </a:lnTo>
                <a:lnTo>
                  <a:pt x="8718" y="35973"/>
                </a:lnTo>
                <a:lnTo>
                  <a:pt x="9019" y="35973"/>
                </a:lnTo>
                <a:lnTo>
                  <a:pt x="8718" y="36063"/>
                </a:lnTo>
                <a:lnTo>
                  <a:pt x="8718" y="36513"/>
                </a:lnTo>
                <a:lnTo>
                  <a:pt x="8632" y="36243"/>
                </a:lnTo>
                <a:lnTo>
                  <a:pt x="8546" y="36784"/>
                </a:lnTo>
                <a:lnTo>
                  <a:pt x="8632" y="37325"/>
                </a:lnTo>
                <a:lnTo>
                  <a:pt x="8546" y="37596"/>
                </a:lnTo>
                <a:lnTo>
                  <a:pt x="8761" y="38677"/>
                </a:lnTo>
                <a:lnTo>
                  <a:pt x="8718" y="39038"/>
                </a:lnTo>
                <a:lnTo>
                  <a:pt x="8847" y="39308"/>
                </a:lnTo>
                <a:lnTo>
                  <a:pt x="9019" y="39398"/>
                </a:lnTo>
                <a:lnTo>
                  <a:pt x="9663" y="41652"/>
                </a:lnTo>
                <a:lnTo>
                  <a:pt x="9620" y="41833"/>
                </a:lnTo>
                <a:lnTo>
                  <a:pt x="9749" y="43455"/>
                </a:lnTo>
                <a:lnTo>
                  <a:pt x="10050" y="44177"/>
                </a:lnTo>
                <a:lnTo>
                  <a:pt x="10050" y="45259"/>
                </a:lnTo>
                <a:lnTo>
                  <a:pt x="10093" y="45259"/>
                </a:lnTo>
                <a:lnTo>
                  <a:pt x="10093" y="45439"/>
                </a:lnTo>
                <a:lnTo>
                  <a:pt x="10007" y="45259"/>
                </a:lnTo>
                <a:lnTo>
                  <a:pt x="9749" y="45349"/>
                </a:lnTo>
                <a:lnTo>
                  <a:pt x="10007" y="45980"/>
                </a:lnTo>
                <a:lnTo>
                  <a:pt x="10350" y="46161"/>
                </a:lnTo>
                <a:lnTo>
                  <a:pt x="10608" y="48324"/>
                </a:lnTo>
                <a:lnTo>
                  <a:pt x="11252" y="49767"/>
                </a:lnTo>
                <a:lnTo>
                  <a:pt x="11295" y="48865"/>
                </a:lnTo>
                <a:lnTo>
                  <a:pt x="11080" y="48684"/>
                </a:lnTo>
                <a:lnTo>
                  <a:pt x="10823" y="46161"/>
                </a:lnTo>
                <a:lnTo>
                  <a:pt x="10823" y="46430"/>
                </a:lnTo>
                <a:lnTo>
                  <a:pt x="10608" y="44808"/>
                </a:lnTo>
                <a:lnTo>
                  <a:pt x="10522" y="44718"/>
                </a:lnTo>
                <a:lnTo>
                  <a:pt x="10221" y="42373"/>
                </a:lnTo>
                <a:lnTo>
                  <a:pt x="10307" y="41652"/>
                </a:lnTo>
                <a:lnTo>
                  <a:pt x="10565" y="42013"/>
                </a:lnTo>
                <a:lnTo>
                  <a:pt x="10651" y="41923"/>
                </a:lnTo>
                <a:lnTo>
                  <a:pt x="10694" y="42103"/>
                </a:lnTo>
                <a:lnTo>
                  <a:pt x="10866" y="42284"/>
                </a:lnTo>
                <a:lnTo>
                  <a:pt x="11166" y="44988"/>
                </a:lnTo>
                <a:lnTo>
                  <a:pt x="11424" y="45259"/>
                </a:lnTo>
                <a:lnTo>
                  <a:pt x="11338" y="45709"/>
                </a:lnTo>
                <a:lnTo>
                  <a:pt x="11768" y="46792"/>
                </a:lnTo>
                <a:lnTo>
                  <a:pt x="11724" y="46701"/>
                </a:lnTo>
                <a:lnTo>
                  <a:pt x="11811" y="47242"/>
                </a:lnTo>
                <a:lnTo>
                  <a:pt x="11724" y="47422"/>
                </a:lnTo>
                <a:lnTo>
                  <a:pt x="12025" y="47873"/>
                </a:lnTo>
                <a:lnTo>
                  <a:pt x="11939" y="47784"/>
                </a:lnTo>
                <a:lnTo>
                  <a:pt x="12197" y="48414"/>
                </a:lnTo>
                <a:lnTo>
                  <a:pt x="12111" y="48414"/>
                </a:lnTo>
                <a:lnTo>
                  <a:pt x="12498" y="49496"/>
                </a:lnTo>
                <a:lnTo>
                  <a:pt x="12798" y="51209"/>
                </a:lnTo>
                <a:lnTo>
                  <a:pt x="12584" y="52201"/>
                </a:lnTo>
                <a:lnTo>
                  <a:pt x="15762" y="56348"/>
                </a:lnTo>
                <a:lnTo>
                  <a:pt x="16406" y="55807"/>
                </a:lnTo>
                <a:lnTo>
                  <a:pt x="16449" y="55807"/>
                </a:lnTo>
                <a:lnTo>
                  <a:pt x="16707" y="56078"/>
                </a:lnTo>
                <a:lnTo>
                  <a:pt x="16707" y="56078"/>
                </a:lnTo>
                <a:lnTo>
                  <a:pt x="16535" y="55807"/>
                </a:lnTo>
                <a:lnTo>
                  <a:pt x="16535" y="55807"/>
                </a:lnTo>
                <a:lnTo>
                  <a:pt x="18596" y="58512"/>
                </a:lnTo>
                <a:lnTo>
                  <a:pt x="18897" y="58422"/>
                </a:lnTo>
                <a:lnTo>
                  <a:pt x="19069" y="58783"/>
                </a:lnTo>
                <a:lnTo>
                  <a:pt x="19026" y="59053"/>
                </a:lnTo>
                <a:lnTo>
                  <a:pt x="19541" y="60676"/>
                </a:lnTo>
                <a:lnTo>
                  <a:pt x="19541" y="61216"/>
                </a:lnTo>
                <a:lnTo>
                  <a:pt x="19799" y="61848"/>
                </a:lnTo>
                <a:lnTo>
                  <a:pt x="19885" y="61577"/>
                </a:lnTo>
                <a:lnTo>
                  <a:pt x="19756" y="61216"/>
                </a:lnTo>
                <a:lnTo>
                  <a:pt x="19756" y="61216"/>
                </a:lnTo>
                <a:lnTo>
                  <a:pt x="20486" y="62929"/>
                </a:lnTo>
                <a:lnTo>
                  <a:pt x="20486" y="62929"/>
                </a:lnTo>
                <a:lnTo>
                  <a:pt x="20401" y="62660"/>
                </a:lnTo>
                <a:lnTo>
                  <a:pt x="20615" y="63200"/>
                </a:lnTo>
                <a:lnTo>
                  <a:pt x="20873" y="63020"/>
                </a:lnTo>
                <a:lnTo>
                  <a:pt x="21259" y="63651"/>
                </a:lnTo>
                <a:lnTo>
                  <a:pt x="21302" y="63381"/>
                </a:lnTo>
                <a:lnTo>
                  <a:pt x="21474" y="64012"/>
                </a:lnTo>
                <a:lnTo>
                  <a:pt x="21689" y="63741"/>
                </a:lnTo>
                <a:lnTo>
                  <a:pt x="21560" y="63200"/>
                </a:lnTo>
                <a:lnTo>
                  <a:pt x="22118" y="62389"/>
                </a:lnTo>
                <a:lnTo>
                  <a:pt x="22333" y="63020"/>
                </a:lnTo>
                <a:lnTo>
                  <a:pt x="22333" y="62839"/>
                </a:lnTo>
                <a:lnTo>
                  <a:pt x="22419" y="62929"/>
                </a:lnTo>
                <a:lnTo>
                  <a:pt x="22462" y="62839"/>
                </a:lnTo>
                <a:lnTo>
                  <a:pt x="22548" y="63200"/>
                </a:lnTo>
                <a:lnTo>
                  <a:pt x="22419" y="62929"/>
                </a:lnTo>
                <a:lnTo>
                  <a:pt x="22333" y="63290"/>
                </a:lnTo>
                <a:lnTo>
                  <a:pt x="22591" y="66716"/>
                </a:lnTo>
                <a:lnTo>
                  <a:pt x="22634" y="66716"/>
                </a:lnTo>
                <a:lnTo>
                  <a:pt x="22634" y="66987"/>
                </a:lnTo>
                <a:lnTo>
                  <a:pt x="22677" y="66896"/>
                </a:lnTo>
                <a:lnTo>
                  <a:pt x="22763" y="66987"/>
                </a:lnTo>
                <a:lnTo>
                  <a:pt x="22462" y="68069"/>
                </a:lnTo>
                <a:lnTo>
                  <a:pt x="22247" y="68339"/>
                </a:lnTo>
                <a:lnTo>
                  <a:pt x="22161" y="68971"/>
                </a:lnTo>
                <a:lnTo>
                  <a:pt x="21990" y="69060"/>
                </a:lnTo>
                <a:lnTo>
                  <a:pt x="22075" y="69421"/>
                </a:lnTo>
                <a:lnTo>
                  <a:pt x="21689" y="69782"/>
                </a:lnTo>
                <a:lnTo>
                  <a:pt x="21517" y="71134"/>
                </a:lnTo>
                <a:lnTo>
                  <a:pt x="21431" y="71044"/>
                </a:lnTo>
                <a:lnTo>
                  <a:pt x="21302" y="71675"/>
                </a:lnTo>
                <a:lnTo>
                  <a:pt x="21302" y="72486"/>
                </a:lnTo>
                <a:lnTo>
                  <a:pt x="21431" y="72937"/>
                </a:lnTo>
                <a:lnTo>
                  <a:pt x="21646" y="72667"/>
                </a:lnTo>
                <a:lnTo>
                  <a:pt x="21689" y="72396"/>
                </a:lnTo>
                <a:lnTo>
                  <a:pt x="21732" y="73027"/>
                </a:lnTo>
                <a:lnTo>
                  <a:pt x="21130" y="74830"/>
                </a:lnTo>
                <a:lnTo>
                  <a:pt x="21345" y="75732"/>
                </a:lnTo>
                <a:lnTo>
                  <a:pt x="21259" y="75822"/>
                </a:lnTo>
                <a:lnTo>
                  <a:pt x="25554" y="87002"/>
                </a:lnTo>
                <a:lnTo>
                  <a:pt x="26027" y="104132"/>
                </a:lnTo>
                <a:lnTo>
                  <a:pt x="25898" y="104312"/>
                </a:lnTo>
                <a:lnTo>
                  <a:pt x="26499" y="108369"/>
                </a:lnTo>
                <a:lnTo>
                  <a:pt x="26929" y="108099"/>
                </a:lnTo>
                <a:lnTo>
                  <a:pt x="26800" y="108549"/>
                </a:lnTo>
                <a:lnTo>
                  <a:pt x="26929" y="108549"/>
                </a:lnTo>
                <a:lnTo>
                  <a:pt x="27015" y="109000"/>
                </a:lnTo>
                <a:lnTo>
                  <a:pt x="26886" y="109000"/>
                </a:lnTo>
                <a:lnTo>
                  <a:pt x="26971" y="110443"/>
                </a:lnTo>
                <a:lnTo>
                  <a:pt x="27143" y="110623"/>
                </a:lnTo>
                <a:lnTo>
                  <a:pt x="27100" y="111524"/>
                </a:lnTo>
                <a:lnTo>
                  <a:pt x="27272" y="111705"/>
                </a:lnTo>
                <a:lnTo>
                  <a:pt x="27015" y="111705"/>
                </a:lnTo>
                <a:lnTo>
                  <a:pt x="27143" y="112336"/>
                </a:lnTo>
                <a:lnTo>
                  <a:pt x="27100" y="112607"/>
                </a:lnTo>
                <a:lnTo>
                  <a:pt x="27015" y="111976"/>
                </a:lnTo>
                <a:lnTo>
                  <a:pt x="26886" y="112336"/>
                </a:lnTo>
                <a:lnTo>
                  <a:pt x="26886" y="112336"/>
                </a:lnTo>
                <a:lnTo>
                  <a:pt x="26971" y="111976"/>
                </a:lnTo>
                <a:lnTo>
                  <a:pt x="26886" y="111615"/>
                </a:lnTo>
                <a:lnTo>
                  <a:pt x="26886" y="111976"/>
                </a:lnTo>
                <a:lnTo>
                  <a:pt x="26628" y="112066"/>
                </a:lnTo>
                <a:lnTo>
                  <a:pt x="26714" y="112336"/>
                </a:lnTo>
                <a:lnTo>
                  <a:pt x="26542" y="112787"/>
                </a:lnTo>
                <a:lnTo>
                  <a:pt x="26542" y="112787"/>
                </a:lnTo>
                <a:lnTo>
                  <a:pt x="26757" y="112607"/>
                </a:lnTo>
                <a:lnTo>
                  <a:pt x="26971" y="112967"/>
                </a:lnTo>
                <a:lnTo>
                  <a:pt x="26971" y="112877"/>
                </a:lnTo>
                <a:lnTo>
                  <a:pt x="27100" y="113057"/>
                </a:lnTo>
                <a:lnTo>
                  <a:pt x="27100" y="113238"/>
                </a:lnTo>
                <a:lnTo>
                  <a:pt x="27058" y="113418"/>
                </a:lnTo>
                <a:lnTo>
                  <a:pt x="27143" y="113778"/>
                </a:lnTo>
                <a:lnTo>
                  <a:pt x="27358" y="113599"/>
                </a:lnTo>
                <a:lnTo>
                  <a:pt x="27530" y="114139"/>
                </a:lnTo>
                <a:lnTo>
                  <a:pt x="27100" y="113959"/>
                </a:lnTo>
                <a:lnTo>
                  <a:pt x="27358" y="114320"/>
                </a:lnTo>
                <a:lnTo>
                  <a:pt x="27487" y="115222"/>
                </a:lnTo>
                <a:lnTo>
                  <a:pt x="27444" y="114860"/>
                </a:lnTo>
                <a:lnTo>
                  <a:pt x="27487" y="114860"/>
                </a:lnTo>
                <a:lnTo>
                  <a:pt x="27659" y="115672"/>
                </a:lnTo>
                <a:lnTo>
                  <a:pt x="27444" y="115852"/>
                </a:lnTo>
                <a:lnTo>
                  <a:pt x="27745" y="116122"/>
                </a:lnTo>
                <a:lnTo>
                  <a:pt x="27659" y="116122"/>
                </a:lnTo>
                <a:lnTo>
                  <a:pt x="27787" y="116393"/>
                </a:lnTo>
                <a:lnTo>
                  <a:pt x="27831" y="116122"/>
                </a:lnTo>
                <a:lnTo>
                  <a:pt x="27874" y="116303"/>
                </a:lnTo>
                <a:lnTo>
                  <a:pt x="27874" y="116574"/>
                </a:lnTo>
                <a:lnTo>
                  <a:pt x="27787" y="116393"/>
                </a:lnTo>
                <a:lnTo>
                  <a:pt x="27530" y="116033"/>
                </a:lnTo>
                <a:lnTo>
                  <a:pt x="27401" y="116303"/>
                </a:lnTo>
                <a:lnTo>
                  <a:pt x="28217" y="117475"/>
                </a:lnTo>
                <a:lnTo>
                  <a:pt x="28303" y="117385"/>
                </a:lnTo>
                <a:lnTo>
                  <a:pt x="28174" y="117024"/>
                </a:lnTo>
                <a:lnTo>
                  <a:pt x="28432" y="117295"/>
                </a:lnTo>
                <a:lnTo>
                  <a:pt x="28303" y="117385"/>
                </a:lnTo>
                <a:lnTo>
                  <a:pt x="28346" y="117475"/>
                </a:lnTo>
                <a:lnTo>
                  <a:pt x="28389" y="117385"/>
                </a:lnTo>
                <a:lnTo>
                  <a:pt x="28475" y="117745"/>
                </a:lnTo>
                <a:lnTo>
                  <a:pt x="28475" y="117745"/>
                </a:lnTo>
                <a:lnTo>
                  <a:pt x="28346" y="117475"/>
                </a:lnTo>
                <a:lnTo>
                  <a:pt x="28260" y="117566"/>
                </a:lnTo>
                <a:lnTo>
                  <a:pt x="27916" y="117566"/>
                </a:lnTo>
                <a:lnTo>
                  <a:pt x="28088" y="117926"/>
                </a:lnTo>
                <a:lnTo>
                  <a:pt x="28346" y="117835"/>
                </a:lnTo>
                <a:lnTo>
                  <a:pt x="28260" y="118197"/>
                </a:lnTo>
                <a:lnTo>
                  <a:pt x="28432" y="118377"/>
                </a:lnTo>
                <a:lnTo>
                  <a:pt x="28475" y="118197"/>
                </a:lnTo>
                <a:lnTo>
                  <a:pt x="28525" y="118126"/>
                </a:lnTo>
                <a:lnTo>
                  <a:pt x="28525" y="118126"/>
                </a:lnTo>
                <a:lnTo>
                  <a:pt x="28732" y="118737"/>
                </a:lnTo>
                <a:lnTo>
                  <a:pt x="29033" y="118106"/>
                </a:lnTo>
                <a:lnTo>
                  <a:pt x="29033" y="118377"/>
                </a:lnTo>
                <a:lnTo>
                  <a:pt x="28947" y="118557"/>
                </a:lnTo>
                <a:lnTo>
                  <a:pt x="28947" y="118737"/>
                </a:lnTo>
                <a:lnTo>
                  <a:pt x="28861" y="118827"/>
                </a:lnTo>
                <a:lnTo>
                  <a:pt x="29291" y="118827"/>
                </a:lnTo>
                <a:lnTo>
                  <a:pt x="29205" y="118287"/>
                </a:lnTo>
                <a:lnTo>
                  <a:pt x="29298" y="118116"/>
                </a:lnTo>
                <a:lnTo>
                  <a:pt x="29298" y="118116"/>
                </a:lnTo>
                <a:lnTo>
                  <a:pt x="29420" y="118287"/>
                </a:lnTo>
                <a:lnTo>
                  <a:pt x="29334" y="118377"/>
                </a:lnTo>
                <a:lnTo>
                  <a:pt x="29634" y="118647"/>
                </a:lnTo>
                <a:lnTo>
                  <a:pt x="29549" y="119008"/>
                </a:lnTo>
                <a:lnTo>
                  <a:pt x="30021" y="119549"/>
                </a:lnTo>
                <a:lnTo>
                  <a:pt x="29978" y="119639"/>
                </a:lnTo>
                <a:lnTo>
                  <a:pt x="29463" y="119188"/>
                </a:lnTo>
                <a:lnTo>
                  <a:pt x="29549" y="119188"/>
                </a:lnTo>
                <a:lnTo>
                  <a:pt x="29420" y="119008"/>
                </a:lnTo>
                <a:lnTo>
                  <a:pt x="29377" y="119098"/>
                </a:lnTo>
                <a:lnTo>
                  <a:pt x="29634" y="119639"/>
                </a:lnTo>
                <a:lnTo>
                  <a:pt x="29420" y="119458"/>
                </a:lnTo>
                <a:lnTo>
                  <a:pt x="29162" y="119639"/>
                </a:lnTo>
                <a:lnTo>
                  <a:pt x="29205" y="119729"/>
                </a:lnTo>
                <a:lnTo>
                  <a:pt x="31052" y="120000"/>
                </a:lnTo>
                <a:lnTo>
                  <a:pt x="31310" y="119729"/>
                </a:lnTo>
                <a:lnTo>
                  <a:pt x="30021" y="118557"/>
                </a:lnTo>
                <a:lnTo>
                  <a:pt x="30064" y="118377"/>
                </a:lnTo>
                <a:lnTo>
                  <a:pt x="29849" y="118016"/>
                </a:lnTo>
                <a:lnTo>
                  <a:pt x="29304" y="118104"/>
                </a:lnTo>
                <a:lnTo>
                  <a:pt x="29304" y="118104"/>
                </a:lnTo>
                <a:lnTo>
                  <a:pt x="29549" y="117655"/>
                </a:lnTo>
                <a:lnTo>
                  <a:pt x="29849" y="117745"/>
                </a:lnTo>
                <a:lnTo>
                  <a:pt x="29849" y="117745"/>
                </a:lnTo>
                <a:lnTo>
                  <a:pt x="29420" y="117114"/>
                </a:lnTo>
                <a:lnTo>
                  <a:pt x="29549" y="117024"/>
                </a:lnTo>
                <a:lnTo>
                  <a:pt x="29334" y="116664"/>
                </a:lnTo>
                <a:lnTo>
                  <a:pt x="29463" y="115762"/>
                </a:lnTo>
                <a:lnTo>
                  <a:pt x="29291" y="115672"/>
                </a:lnTo>
                <a:lnTo>
                  <a:pt x="29377" y="115672"/>
                </a:lnTo>
                <a:lnTo>
                  <a:pt x="29377" y="115491"/>
                </a:lnTo>
                <a:lnTo>
                  <a:pt x="29677" y="115672"/>
                </a:lnTo>
                <a:lnTo>
                  <a:pt x="29677" y="115672"/>
                </a:lnTo>
                <a:lnTo>
                  <a:pt x="29592" y="115041"/>
                </a:lnTo>
                <a:lnTo>
                  <a:pt x="30064" y="113868"/>
                </a:lnTo>
                <a:lnTo>
                  <a:pt x="29892" y="113778"/>
                </a:lnTo>
                <a:lnTo>
                  <a:pt x="29935" y="113238"/>
                </a:lnTo>
                <a:lnTo>
                  <a:pt x="29162" y="112246"/>
                </a:lnTo>
                <a:lnTo>
                  <a:pt x="29334" y="111434"/>
                </a:lnTo>
                <a:lnTo>
                  <a:pt x="29463" y="111255"/>
                </a:lnTo>
                <a:lnTo>
                  <a:pt x="29677" y="111255"/>
                </a:lnTo>
                <a:lnTo>
                  <a:pt x="29634" y="109901"/>
                </a:lnTo>
                <a:lnTo>
                  <a:pt x="29892" y="109451"/>
                </a:lnTo>
                <a:lnTo>
                  <a:pt x="29634" y="109180"/>
                </a:lnTo>
                <a:lnTo>
                  <a:pt x="29806" y="109090"/>
                </a:lnTo>
                <a:lnTo>
                  <a:pt x="29935" y="109361"/>
                </a:lnTo>
                <a:lnTo>
                  <a:pt x="29935" y="109361"/>
                </a:lnTo>
                <a:lnTo>
                  <a:pt x="29806" y="108820"/>
                </a:lnTo>
                <a:lnTo>
                  <a:pt x="29720" y="108910"/>
                </a:lnTo>
                <a:lnTo>
                  <a:pt x="29549" y="108640"/>
                </a:lnTo>
                <a:lnTo>
                  <a:pt x="29377" y="107828"/>
                </a:lnTo>
                <a:lnTo>
                  <a:pt x="29420" y="107557"/>
                </a:lnTo>
                <a:lnTo>
                  <a:pt x="29892" y="107828"/>
                </a:lnTo>
                <a:lnTo>
                  <a:pt x="30322" y="107557"/>
                </a:lnTo>
                <a:lnTo>
                  <a:pt x="30236" y="106836"/>
                </a:lnTo>
                <a:lnTo>
                  <a:pt x="30279" y="106566"/>
                </a:lnTo>
                <a:lnTo>
                  <a:pt x="30193" y="106296"/>
                </a:lnTo>
                <a:lnTo>
                  <a:pt x="30236" y="106296"/>
                </a:lnTo>
                <a:lnTo>
                  <a:pt x="30107" y="105934"/>
                </a:lnTo>
                <a:lnTo>
                  <a:pt x="31696" y="105123"/>
                </a:lnTo>
                <a:lnTo>
                  <a:pt x="31868" y="103771"/>
                </a:lnTo>
                <a:lnTo>
                  <a:pt x="30966" y="100976"/>
                </a:lnTo>
                <a:lnTo>
                  <a:pt x="30966" y="100525"/>
                </a:lnTo>
                <a:lnTo>
                  <a:pt x="31052" y="100525"/>
                </a:lnTo>
                <a:lnTo>
                  <a:pt x="31009" y="99984"/>
                </a:lnTo>
                <a:lnTo>
                  <a:pt x="31095" y="100435"/>
                </a:lnTo>
                <a:lnTo>
                  <a:pt x="31009" y="100796"/>
                </a:lnTo>
                <a:lnTo>
                  <a:pt x="31310" y="101788"/>
                </a:lnTo>
                <a:lnTo>
                  <a:pt x="32426" y="102148"/>
                </a:lnTo>
                <a:lnTo>
                  <a:pt x="33371" y="98362"/>
                </a:lnTo>
                <a:lnTo>
                  <a:pt x="33414" y="98452"/>
                </a:lnTo>
                <a:lnTo>
                  <a:pt x="33414" y="98091"/>
                </a:lnTo>
                <a:lnTo>
                  <a:pt x="33371" y="97821"/>
                </a:lnTo>
                <a:lnTo>
                  <a:pt x="33500" y="98091"/>
                </a:lnTo>
                <a:lnTo>
                  <a:pt x="33543" y="98091"/>
                </a:lnTo>
                <a:lnTo>
                  <a:pt x="33328" y="99173"/>
                </a:lnTo>
                <a:lnTo>
                  <a:pt x="33500" y="98902"/>
                </a:lnTo>
                <a:lnTo>
                  <a:pt x="33629" y="98001"/>
                </a:lnTo>
                <a:lnTo>
                  <a:pt x="33543" y="98091"/>
                </a:lnTo>
                <a:lnTo>
                  <a:pt x="33543" y="98091"/>
                </a:lnTo>
                <a:lnTo>
                  <a:pt x="34187" y="95116"/>
                </a:lnTo>
                <a:lnTo>
                  <a:pt x="34058" y="93583"/>
                </a:lnTo>
                <a:lnTo>
                  <a:pt x="34273" y="93493"/>
                </a:lnTo>
                <a:lnTo>
                  <a:pt x="34230" y="93583"/>
                </a:lnTo>
                <a:lnTo>
                  <a:pt x="35862" y="91420"/>
                </a:lnTo>
                <a:lnTo>
                  <a:pt x="36034" y="91329"/>
                </a:lnTo>
                <a:lnTo>
                  <a:pt x="36077" y="91149"/>
                </a:lnTo>
                <a:lnTo>
                  <a:pt x="36163" y="91420"/>
                </a:lnTo>
                <a:lnTo>
                  <a:pt x="36464" y="91329"/>
                </a:lnTo>
                <a:lnTo>
                  <a:pt x="36506" y="90879"/>
                </a:lnTo>
                <a:lnTo>
                  <a:pt x="36850" y="90428"/>
                </a:lnTo>
                <a:lnTo>
                  <a:pt x="37408" y="83215"/>
                </a:lnTo>
                <a:lnTo>
                  <a:pt x="37408" y="82133"/>
                </a:lnTo>
                <a:lnTo>
                  <a:pt x="37494" y="82043"/>
                </a:lnTo>
                <a:lnTo>
                  <a:pt x="37580" y="82314"/>
                </a:lnTo>
                <a:lnTo>
                  <a:pt x="37967" y="80691"/>
                </a:lnTo>
                <a:lnTo>
                  <a:pt x="37967" y="80871"/>
                </a:lnTo>
                <a:lnTo>
                  <a:pt x="38869" y="76814"/>
                </a:lnTo>
                <a:lnTo>
                  <a:pt x="38611" y="75281"/>
                </a:lnTo>
                <a:lnTo>
                  <a:pt x="35390" y="72937"/>
                </a:lnTo>
                <a:lnTo>
                  <a:pt x="35304" y="73117"/>
                </a:lnTo>
                <a:lnTo>
                  <a:pt x="35261" y="72757"/>
                </a:lnTo>
                <a:lnTo>
                  <a:pt x="35089" y="73478"/>
                </a:lnTo>
                <a:lnTo>
                  <a:pt x="35089" y="73478"/>
                </a:lnTo>
                <a:lnTo>
                  <a:pt x="35132" y="72847"/>
                </a:lnTo>
                <a:lnTo>
                  <a:pt x="35089" y="72577"/>
                </a:lnTo>
                <a:lnTo>
                  <a:pt x="35089" y="72126"/>
                </a:lnTo>
                <a:lnTo>
                  <a:pt x="33843" y="71224"/>
                </a:lnTo>
                <a:lnTo>
                  <a:pt x="33199" y="72937"/>
                </a:lnTo>
                <a:lnTo>
                  <a:pt x="33328" y="72126"/>
                </a:lnTo>
                <a:lnTo>
                  <a:pt x="32899" y="72396"/>
                </a:lnTo>
                <a:lnTo>
                  <a:pt x="32727" y="71675"/>
                </a:lnTo>
                <a:lnTo>
                  <a:pt x="32598" y="71585"/>
                </a:lnTo>
                <a:lnTo>
                  <a:pt x="32340" y="71946"/>
                </a:lnTo>
                <a:lnTo>
                  <a:pt x="32039" y="71946"/>
                </a:lnTo>
                <a:lnTo>
                  <a:pt x="33113" y="69421"/>
                </a:lnTo>
                <a:lnTo>
                  <a:pt x="32426" y="66446"/>
                </a:lnTo>
                <a:lnTo>
                  <a:pt x="32340" y="66626"/>
                </a:lnTo>
                <a:lnTo>
                  <a:pt x="32254" y="66175"/>
                </a:lnTo>
                <a:lnTo>
                  <a:pt x="32212" y="66265"/>
                </a:lnTo>
                <a:lnTo>
                  <a:pt x="31610" y="65364"/>
                </a:lnTo>
                <a:lnTo>
                  <a:pt x="31524" y="65725"/>
                </a:lnTo>
                <a:lnTo>
                  <a:pt x="31267" y="65093"/>
                </a:lnTo>
                <a:lnTo>
                  <a:pt x="30837" y="65364"/>
                </a:lnTo>
                <a:lnTo>
                  <a:pt x="30494" y="65183"/>
                </a:lnTo>
                <a:lnTo>
                  <a:pt x="30365" y="65544"/>
                </a:lnTo>
                <a:lnTo>
                  <a:pt x="30365" y="65004"/>
                </a:lnTo>
                <a:lnTo>
                  <a:pt x="29935" y="64282"/>
                </a:lnTo>
                <a:lnTo>
                  <a:pt x="29806" y="64733"/>
                </a:lnTo>
                <a:lnTo>
                  <a:pt x="29806" y="64733"/>
                </a:lnTo>
                <a:lnTo>
                  <a:pt x="29849" y="63741"/>
                </a:lnTo>
                <a:lnTo>
                  <a:pt x="29334" y="62839"/>
                </a:lnTo>
                <a:lnTo>
                  <a:pt x="28732" y="62749"/>
                </a:lnTo>
                <a:lnTo>
                  <a:pt x="28904" y="62479"/>
                </a:lnTo>
                <a:lnTo>
                  <a:pt x="28990" y="62208"/>
                </a:lnTo>
                <a:lnTo>
                  <a:pt x="28947" y="61848"/>
                </a:lnTo>
                <a:lnTo>
                  <a:pt x="28732" y="61577"/>
                </a:lnTo>
                <a:lnTo>
                  <a:pt x="28689" y="61668"/>
                </a:lnTo>
                <a:lnTo>
                  <a:pt x="28689" y="61848"/>
                </a:lnTo>
                <a:lnTo>
                  <a:pt x="28518" y="61577"/>
                </a:lnTo>
                <a:lnTo>
                  <a:pt x="28475" y="61668"/>
                </a:lnTo>
                <a:lnTo>
                  <a:pt x="28389" y="61306"/>
                </a:lnTo>
                <a:lnTo>
                  <a:pt x="28303" y="61397"/>
                </a:lnTo>
                <a:lnTo>
                  <a:pt x="28260" y="61037"/>
                </a:lnTo>
                <a:lnTo>
                  <a:pt x="28647" y="60856"/>
                </a:lnTo>
                <a:lnTo>
                  <a:pt x="27745" y="60946"/>
                </a:lnTo>
                <a:lnTo>
                  <a:pt x="27745" y="61037"/>
                </a:lnTo>
                <a:lnTo>
                  <a:pt x="27960" y="61037"/>
                </a:lnTo>
                <a:lnTo>
                  <a:pt x="27315" y="61397"/>
                </a:lnTo>
                <a:lnTo>
                  <a:pt x="27143" y="61216"/>
                </a:lnTo>
                <a:lnTo>
                  <a:pt x="27058" y="60946"/>
                </a:lnTo>
                <a:lnTo>
                  <a:pt x="26242" y="60946"/>
                </a:lnTo>
                <a:lnTo>
                  <a:pt x="26156" y="60405"/>
                </a:lnTo>
                <a:lnTo>
                  <a:pt x="25812" y="60135"/>
                </a:lnTo>
                <a:lnTo>
                  <a:pt x="25683" y="59684"/>
                </a:lnTo>
                <a:lnTo>
                  <a:pt x="25511" y="59684"/>
                </a:lnTo>
                <a:lnTo>
                  <a:pt x="25683" y="60045"/>
                </a:lnTo>
                <a:lnTo>
                  <a:pt x="25082" y="60585"/>
                </a:lnTo>
                <a:lnTo>
                  <a:pt x="24996" y="61037"/>
                </a:lnTo>
                <a:lnTo>
                  <a:pt x="25168" y="61758"/>
                </a:lnTo>
                <a:lnTo>
                  <a:pt x="25039" y="62298"/>
                </a:lnTo>
                <a:lnTo>
                  <a:pt x="24867" y="62028"/>
                </a:lnTo>
                <a:lnTo>
                  <a:pt x="24824" y="61397"/>
                </a:lnTo>
                <a:lnTo>
                  <a:pt x="24953" y="61037"/>
                </a:lnTo>
                <a:lnTo>
                  <a:pt x="24910" y="60585"/>
                </a:lnTo>
                <a:lnTo>
                  <a:pt x="24953" y="60585"/>
                </a:lnTo>
                <a:lnTo>
                  <a:pt x="24867" y="60045"/>
                </a:lnTo>
                <a:lnTo>
                  <a:pt x="25125" y="59774"/>
                </a:lnTo>
                <a:lnTo>
                  <a:pt x="25039" y="59323"/>
                </a:lnTo>
                <a:lnTo>
                  <a:pt x="23922" y="60766"/>
                </a:lnTo>
                <a:lnTo>
                  <a:pt x="23922" y="60585"/>
                </a:lnTo>
                <a:lnTo>
                  <a:pt x="23750" y="60495"/>
                </a:lnTo>
                <a:lnTo>
                  <a:pt x="23407" y="61397"/>
                </a:lnTo>
                <a:lnTo>
                  <a:pt x="23450" y="61306"/>
                </a:lnTo>
                <a:lnTo>
                  <a:pt x="23321" y="62028"/>
                </a:lnTo>
                <a:lnTo>
                  <a:pt x="22935" y="62749"/>
                </a:lnTo>
                <a:lnTo>
                  <a:pt x="22891" y="63381"/>
                </a:lnTo>
                <a:lnTo>
                  <a:pt x="22247" y="62028"/>
                </a:lnTo>
                <a:lnTo>
                  <a:pt x="21861" y="61938"/>
                </a:lnTo>
                <a:lnTo>
                  <a:pt x="21431" y="62479"/>
                </a:lnTo>
                <a:lnTo>
                  <a:pt x="21001" y="62298"/>
                </a:lnTo>
                <a:lnTo>
                  <a:pt x="21001" y="62298"/>
                </a:lnTo>
                <a:lnTo>
                  <a:pt x="21045" y="62479"/>
                </a:lnTo>
                <a:lnTo>
                  <a:pt x="20314" y="60315"/>
                </a:lnTo>
                <a:lnTo>
                  <a:pt x="20401" y="59594"/>
                </a:lnTo>
                <a:lnTo>
                  <a:pt x="20443" y="59684"/>
                </a:lnTo>
                <a:lnTo>
                  <a:pt x="20486" y="59053"/>
                </a:lnTo>
                <a:lnTo>
                  <a:pt x="20486" y="59233"/>
                </a:lnTo>
                <a:lnTo>
                  <a:pt x="20658" y="57070"/>
                </a:lnTo>
                <a:lnTo>
                  <a:pt x="20572" y="56709"/>
                </a:lnTo>
                <a:lnTo>
                  <a:pt x="20401" y="56528"/>
                </a:lnTo>
                <a:lnTo>
                  <a:pt x="20529" y="56618"/>
                </a:lnTo>
                <a:lnTo>
                  <a:pt x="20272" y="56168"/>
                </a:lnTo>
                <a:lnTo>
                  <a:pt x="18596" y="56078"/>
                </a:lnTo>
                <a:lnTo>
                  <a:pt x="18897" y="55356"/>
                </a:lnTo>
                <a:lnTo>
                  <a:pt x="18940" y="53914"/>
                </a:lnTo>
                <a:lnTo>
                  <a:pt x="19069" y="53463"/>
                </a:lnTo>
                <a:lnTo>
                  <a:pt x="19112" y="54004"/>
                </a:lnTo>
                <a:lnTo>
                  <a:pt x="19327" y="53012"/>
                </a:lnTo>
                <a:lnTo>
                  <a:pt x="19241" y="53103"/>
                </a:lnTo>
                <a:lnTo>
                  <a:pt x="19370" y="52832"/>
                </a:lnTo>
                <a:lnTo>
                  <a:pt x="19370" y="52561"/>
                </a:lnTo>
                <a:lnTo>
                  <a:pt x="19541" y="51840"/>
                </a:lnTo>
                <a:lnTo>
                  <a:pt x="19499" y="51119"/>
                </a:lnTo>
                <a:lnTo>
                  <a:pt x="18425" y="51389"/>
                </a:lnTo>
                <a:lnTo>
                  <a:pt x="18038" y="53103"/>
                </a:lnTo>
                <a:lnTo>
                  <a:pt x="17780" y="53463"/>
                </a:lnTo>
                <a:lnTo>
                  <a:pt x="17866" y="53463"/>
                </a:lnTo>
                <a:lnTo>
                  <a:pt x="17823" y="53734"/>
                </a:lnTo>
                <a:lnTo>
                  <a:pt x="16578" y="54004"/>
                </a:lnTo>
                <a:lnTo>
                  <a:pt x="16191" y="53553"/>
                </a:lnTo>
                <a:lnTo>
                  <a:pt x="16191" y="53553"/>
                </a:lnTo>
                <a:lnTo>
                  <a:pt x="16234" y="53643"/>
                </a:lnTo>
                <a:lnTo>
                  <a:pt x="16234" y="53643"/>
                </a:lnTo>
                <a:lnTo>
                  <a:pt x="16105" y="53463"/>
                </a:lnTo>
                <a:lnTo>
                  <a:pt x="16105" y="53463"/>
                </a:lnTo>
                <a:lnTo>
                  <a:pt x="16191" y="53553"/>
                </a:lnTo>
                <a:lnTo>
                  <a:pt x="15719" y="51119"/>
                </a:lnTo>
                <a:lnTo>
                  <a:pt x="15719" y="51299"/>
                </a:lnTo>
                <a:lnTo>
                  <a:pt x="15633" y="50578"/>
                </a:lnTo>
                <a:lnTo>
                  <a:pt x="15719" y="51119"/>
                </a:lnTo>
                <a:lnTo>
                  <a:pt x="16149" y="45980"/>
                </a:lnTo>
                <a:lnTo>
                  <a:pt x="16062" y="45619"/>
                </a:lnTo>
                <a:lnTo>
                  <a:pt x="16277" y="45439"/>
                </a:lnTo>
                <a:lnTo>
                  <a:pt x="16277" y="45259"/>
                </a:lnTo>
                <a:lnTo>
                  <a:pt x="16406" y="45078"/>
                </a:lnTo>
                <a:lnTo>
                  <a:pt x="16363" y="45078"/>
                </a:lnTo>
                <a:lnTo>
                  <a:pt x="16449" y="44988"/>
                </a:lnTo>
                <a:lnTo>
                  <a:pt x="16535" y="44808"/>
                </a:lnTo>
                <a:lnTo>
                  <a:pt x="16664" y="44718"/>
                </a:lnTo>
                <a:lnTo>
                  <a:pt x="16621" y="44538"/>
                </a:lnTo>
                <a:lnTo>
                  <a:pt x="16836" y="44628"/>
                </a:lnTo>
                <a:lnTo>
                  <a:pt x="17308" y="43996"/>
                </a:lnTo>
                <a:lnTo>
                  <a:pt x="17308" y="43817"/>
                </a:lnTo>
                <a:lnTo>
                  <a:pt x="17394" y="43546"/>
                </a:lnTo>
                <a:lnTo>
                  <a:pt x="17394" y="43726"/>
                </a:lnTo>
                <a:lnTo>
                  <a:pt x="17480" y="43726"/>
                </a:lnTo>
                <a:lnTo>
                  <a:pt x="17351" y="43906"/>
                </a:lnTo>
                <a:lnTo>
                  <a:pt x="17780" y="43365"/>
                </a:lnTo>
                <a:lnTo>
                  <a:pt x="18382" y="43726"/>
                </a:lnTo>
                <a:lnTo>
                  <a:pt x="18468" y="43546"/>
                </a:lnTo>
                <a:lnTo>
                  <a:pt x="18683" y="43726"/>
                </a:lnTo>
                <a:lnTo>
                  <a:pt x="18683" y="43996"/>
                </a:lnTo>
                <a:lnTo>
                  <a:pt x="18639" y="43996"/>
                </a:lnTo>
                <a:lnTo>
                  <a:pt x="18983" y="44177"/>
                </a:lnTo>
                <a:lnTo>
                  <a:pt x="19069" y="43817"/>
                </a:lnTo>
                <a:lnTo>
                  <a:pt x="19283" y="44267"/>
                </a:lnTo>
                <a:lnTo>
                  <a:pt x="19370" y="44267"/>
                </a:lnTo>
                <a:lnTo>
                  <a:pt x="19241" y="43817"/>
                </a:lnTo>
                <a:lnTo>
                  <a:pt x="19412" y="43275"/>
                </a:lnTo>
                <a:lnTo>
                  <a:pt x="19412" y="43275"/>
                </a:lnTo>
                <a:lnTo>
                  <a:pt x="19283" y="43455"/>
                </a:lnTo>
                <a:lnTo>
                  <a:pt x="19327" y="43185"/>
                </a:lnTo>
                <a:lnTo>
                  <a:pt x="19026" y="43275"/>
                </a:lnTo>
                <a:lnTo>
                  <a:pt x="19971" y="42734"/>
                </a:lnTo>
                <a:lnTo>
                  <a:pt x="19971" y="42734"/>
                </a:lnTo>
                <a:lnTo>
                  <a:pt x="19928" y="43185"/>
                </a:lnTo>
                <a:lnTo>
                  <a:pt x="20143" y="43005"/>
                </a:lnTo>
                <a:lnTo>
                  <a:pt x="20143" y="43095"/>
                </a:lnTo>
                <a:lnTo>
                  <a:pt x="20357" y="42825"/>
                </a:lnTo>
                <a:lnTo>
                  <a:pt x="20357" y="42825"/>
                </a:lnTo>
                <a:lnTo>
                  <a:pt x="20228" y="43095"/>
                </a:lnTo>
                <a:lnTo>
                  <a:pt x="20529" y="43005"/>
                </a:lnTo>
                <a:lnTo>
                  <a:pt x="20830" y="43095"/>
                </a:lnTo>
                <a:lnTo>
                  <a:pt x="20787" y="43275"/>
                </a:lnTo>
                <a:lnTo>
                  <a:pt x="20852" y="43549"/>
                </a:lnTo>
                <a:lnTo>
                  <a:pt x="20852" y="43549"/>
                </a:lnTo>
                <a:lnTo>
                  <a:pt x="21517" y="43636"/>
                </a:lnTo>
                <a:lnTo>
                  <a:pt x="21732" y="44267"/>
                </a:lnTo>
                <a:lnTo>
                  <a:pt x="21603" y="45439"/>
                </a:lnTo>
                <a:lnTo>
                  <a:pt x="21689" y="45169"/>
                </a:lnTo>
                <a:lnTo>
                  <a:pt x="21775" y="45259"/>
                </a:lnTo>
                <a:lnTo>
                  <a:pt x="21603" y="45619"/>
                </a:lnTo>
                <a:lnTo>
                  <a:pt x="22118" y="47693"/>
                </a:lnTo>
                <a:lnTo>
                  <a:pt x="22204" y="47693"/>
                </a:lnTo>
                <a:lnTo>
                  <a:pt x="22460" y="47065"/>
                </a:lnTo>
                <a:lnTo>
                  <a:pt x="22460" y="47065"/>
                </a:lnTo>
                <a:lnTo>
                  <a:pt x="22426" y="44883"/>
                </a:lnTo>
                <a:lnTo>
                  <a:pt x="22505" y="44718"/>
                </a:lnTo>
                <a:lnTo>
                  <a:pt x="22462" y="42103"/>
                </a:lnTo>
                <a:lnTo>
                  <a:pt x="22548" y="42013"/>
                </a:lnTo>
                <a:lnTo>
                  <a:pt x="22806" y="41111"/>
                </a:lnTo>
                <a:lnTo>
                  <a:pt x="22806" y="41292"/>
                </a:lnTo>
                <a:lnTo>
                  <a:pt x="22848" y="41202"/>
                </a:lnTo>
                <a:lnTo>
                  <a:pt x="22848" y="41111"/>
                </a:lnTo>
                <a:lnTo>
                  <a:pt x="23450" y="40300"/>
                </a:lnTo>
                <a:lnTo>
                  <a:pt x="23450" y="40390"/>
                </a:lnTo>
                <a:lnTo>
                  <a:pt x="24008" y="39579"/>
                </a:lnTo>
                <a:lnTo>
                  <a:pt x="24008" y="39759"/>
                </a:lnTo>
                <a:lnTo>
                  <a:pt x="24266" y="39038"/>
                </a:lnTo>
                <a:lnTo>
                  <a:pt x="24653" y="38858"/>
                </a:lnTo>
                <a:lnTo>
                  <a:pt x="24438" y="38677"/>
                </a:lnTo>
                <a:lnTo>
                  <a:pt x="24609" y="38677"/>
                </a:lnTo>
                <a:lnTo>
                  <a:pt x="24480" y="38317"/>
                </a:lnTo>
                <a:lnTo>
                  <a:pt x="24953" y="38227"/>
                </a:lnTo>
                <a:lnTo>
                  <a:pt x="24996" y="37956"/>
                </a:lnTo>
                <a:lnTo>
                  <a:pt x="24996" y="37956"/>
                </a:lnTo>
                <a:lnTo>
                  <a:pt x="24867" y="38227"/>
                </a:lnTo>
                <a:lnTo>
                  <a:pt x="24653" y="37956"/>
                </a:lnTo>
                <a:lnTo>
                  <a:pt x="24695" y="37685"/>
                </a:lnTo>
                <a:lnTo>
                  <a:pt x="24867" y="37775"/>
                </a:lnTo>
                <a:lnTo>
                  <a:pt x="24910" y="37685"/>
                </a:lnTo>
                <a:lnTo>
                  <a:pt x="24996" y="37775"/>
                </a:lnTo>
                <a:lnTo>
                  <a:pt x="24996" y="37505"/>
                </a:lnTo>
                <a:lnTo>
                  <a:pt x="24953" y="37054"/>
                </a:lnTo>
                <a:lnTo>
                  <a:pt x="24867" y="36964"/>
                </a:lnTo>
                <a:lnTo>
                  <a:pt x="24653" y="36694"/>
                </a:lnTo>
                <a:lnTo>
                  <a:pt x="24824" y="36784"/>
                </a:lnTo>
                <a:lnTo>
                  <a:pt x="24867" y="36964"/>
                </a:lnTo>
                <a:lnTo>
                  <a:pt x="24867" y="36964"/>
                </a:lnTo>
                <a:lnTo>
                  <a:pt x="24824" y="36513"/>
                </a:lnTo>
                <a:lnTo>
                  <a:pt x="24953" y="36513"/>
                </a:lnTo>
                <a:lnTo>
                  <a:pt x="24996" y="36423"/>
                </a:lnTo>
                <a:lnTo>
                  <a:pt x="24781" y="35883"/>
                </a:lnTo>
                <a:lnTo>
                  <a:pt x="24996" y="36333"/>
                </a:lnTo>
                <a:lnTo>
                  <a:pt x="24996" y="35973"/>
                </a:lnTo>
                <a:lnTo>
                  <a:pt x="24738" y="35702"/>
                </a:lnTo>
                <a:lnTo>
                  <a:pt x="24910" y="35252"/>
                </a:lnTo>
                <a:lnTo>
                  <a:pt x="24781" y="35702"/>
                </a:lnTo>
                <a:lnTo>
                  <a:pt x="24867" y="35612"/>
                </a:lnTo>
                <a:lnTo>
                  <a:pt x="24867" y="35792"/>
                </a:lnTo>
                <a:lnTo>
                  <a:pt x="24910" y="35702"/>
                </a:lnTo>
                <a:lnTo>
                  <a:pt x="25039" y="35973"/>
                </a:lnTo>
                <a:lnTo>
                  <a:pt x="24996" y="35521"/>
                </a:lnTo>
                <a:lnTo>
                  <a:pt x="25082" y="35702"/>
                </a:lnTo>
                <a:lnTo>
                  <a:pt x="25125" y="34891"/>
                </a:lnTo>
                <a:lnTo>
                  <a:pt x="25211" y="34800"/>
                </a:lnTo>
                <a:lnTo>
                  <a:pt x="25211" y="34891"/>
                </a:lnTo>
                <a:lnTo>
                  <a:pt x="25253" y="34710"/>
                </a:lnTo>
                <a:lnTo>
                  <a:pt x="25253" y="34800"/>
                </a:lnTo>
                <a:lnTo>
                  <a:pt x="25382" y="34620"/>
                </a:lnTo>
                <a:lnTo>
                  <a:pt x="25382" y="34710"/>
                </a:lnTo>
                <a:lnTo>
                  <a:pt x="25340" y="34800"/>
                </a:lnTo>
                <a:lnTo>
                  <a:pt x="25382" y="34800"/>
                </a:lnTo>
                <a:lnTo>
                  <a:pt x="25211" y="35071"/>
                </a:lnTo>
                <a:lnTo>
                  <a:pt x="25253" y="35071"/>
                </a:lnTo>
                <a:lnTo>
                  <a:pt x="25125" y="35431"/>
                </a:lnTo>
                <a:lnTo>
                  <a:pt x="25253" y="35521"/>
                </a:lnTo>
                <a:lnTo>
                  <a:pt x="25253" y="35702"/>
                </a:lnTo>
                <a:lnTo>
                  <a:pt x="25211" y="35883"/>
                </a:lnTo>
                <a:lnTo>
                  <a:pt x="25211" y="36063"/>
                </a:lnTo>
                <a:lnTo>
                  <a:pt x="25253" y="36063"/>
                </a:lnTo>
                <a:lnTo>
                  <a:pt x="25082" y="36874"/>
                </a:lnTo>
                <a:lnTo>
                  <a:pt x="25511" y="35702"/>
                </a:lnTo>
                <a:lnTo>
                  <a:pt x="25511" y="34710"/>
                </a:lnTo>
                <a:lnTo>
                  <a:pt x="25640" y="35161"/>
                </a:lnTo>
                <a:lnTo>
                  <a:pt x="26113" y="34260"/>
                </a:lnTo>
                <a:lnTo>
                  <a:pt x="26198" y="33899"/>
                </a:lnTo>
                <a:lnTo>
                  <a:pt x="26156" y="33719"/>
                </a:lnTo>
                <a:lnTo>
                  <a:pt x="26284" y="33177"/>
                </a:lnTo>
                <a:lnTo>
                  <a:pt x="26242" y="33629"/>
                </a:lnTo>
                <a:lnTo>
                  <a:pt x="27272" y="32727"/>
                </a:lnTo>
                <a:lnTo>
                  <a:pt x="27315" y="32817"/>
                </a:lnTo>
                <a:lnTo>
                  <a:pt x="27358" y="32727"/>
                </a:lnTo>
                <a:lnTo>
                  <a:pt x="27358" y="32727"/>
                </a:lnTo>
                <a:lnTo>
                  <a:pt x="27315" y="32997"/>
                </a:lnTo>
                <a:lnTo>
                  <a:pt x="27530" y="32817"/>
                </a:lnTo>
                <a:lnTo>
                  <a:pt x="27530" y="32817"/>
                </a:lnTo>
                <a:lnTo>
                  <a:pt x="27487" y="32907"/>
                </a:lnTo>
                <a:lnTo>
                  <a:pt x="27745" y="32817"/>
                </a:lnTo>
                <a:lnTo>
                  <a:pt x="27702" y="32456"/>
                </a:lnTo>
                <a:lnTo>
                  <a:pt x="27616" y="32727"/>
                </a:lnTo>
                <a:lnTo>
                  <a:pt x="27487" y="32276"/>
                </a:lnTo>
                <a:lnTo>
                  <a:pt x="28045" y="30924"/>
                </a:lnTo>
                <a:lnTo>
                  <a:pt x="28088" y="31014"/>
                </a:lnTo>
                <a:lnTo>
                  <a:pt x="28131" y="30833"/>
                </a:lnTo>
                <a:lnTo>
                  <a:pt x="28131" y="30924"/>
                </a:lnTo>
                <a:lnTo>
                  <a:pt x="28174" y="30743"/>
                </a:lnTo>
                <a:lnTo>
                  <a:pt x="28174" y="30924"/>
                </a:lnTo>
                <a:lnTo>
                  <a:pt x="28217" y="30833"/>
                </a:lnTo>
                <a:lnTo>
                  <a:pt x="28561" y="30293"/>
                </a:lnTo>
                <a:lnTo>
                  <a:pt x="28561" y="30383"/>
                </a:lnTo>
                <a:lnTo>
                  <a:pt x="28518" y="30473"/>
                </a:lnTo>
                <a:lnTo>
                  <a:pt x="28604" y="30563"/>
                </a:lnTo>
                <a:lnTo>
                  <a:pt x="28647" y="30293"/>
                </a:lnTo>
                <a:lnTo>
                  <a:pt x="28776" y="30473"/>
                </a:lnTo>
                <a:lnTo>
                  <a:pt x="29033" y="30202"/>
                </a:lnTo>
                <a:lnTo>
                  <a:pt x="29205" y="29662"/>
                </a:lnTo>
                <a:lnTo>
                  <a:pt x="29634" y="29481"/>
                </a:lnTo>
                <a:lnTo>
                  <a:pt x="29592" y="29571"/>
                </a:lnTo>
                <a:lnTo>
                  <a:pt x="30150" y="29030"/>
                </a:lnTo>
                <a:lnTo>
                  <a:pt x="30279" y="29120"/>
                </a:lnTo>
                <a:lnTo>
                  <a:pt x="29978" y="29481"/>
                </a:lnTo>
                <a:lnTo>
                  <a:pt x="30536" y="29481"/>
                </a:lnTo>
                <a:lnTo>
                  <a:pt x="30193" y="29841"/>
                </a:lnTo>
                <a:lnTo>
                  <a:pt x="30193" y="29571"/>
                </a:lnTo>
                <a:lnTo>
                  <a:pt x="30150" y="29571"/>
                </a:lnTo>
                <a:lnTo>
                  <a:pt x="29634" y="30202"/>
                </a:lnTo>
                <a:lnTo>
                  <a:pt x="29634" y="30202"/>
                </a:lnTo>
                <a:lnTo>
                  <a:pt x="29549" y="30293"/>
                </a:lnTo>
                <a:lnTo>
                  <a:pt x="29377" y="31014"/>
                </a:lnTo>
                <a:lnTo>
                  <a:pt x="29505" y="31194"/>
                </a:lnTo>
                <a:lnTo>
                  <a:pt x="30150" y="30293"/>
                </a:lnTo>
                <a:lnTo>
                  <a:pt x="30150" y="30383"/>
                </a:lnTo>
                <a:lnTo>
                  <a:pt x="30193" y="30202"/>
                </a:lnTo>
                <a:lnTo>
                  <a:pt x="31181" y="29662"/>
                </a:lnTo>
                <a:lnTo>
                  <a:pt x="31181" y="29481"/>
                </a:lnTo>
                <a:lnTo>
                  <a:pt x="31181" y="29210"/>
                </a:lnTo>
                <a:lnTo>
                  <a:pt x="31052" y="29030"/>
                </a:lnTo>
                <a:lnTo>
                  <a:pt x="30751" y="29301"/>
                </a:lnTo>
                <a:lnTo>
                  <a:pt x="30794" y="29210"/>
                </a:lnTo>
                <a:lnTo>
                  <a:pt x="30365" y="28941"/>
                </a:lnTo>
                <a:lnTo>
                  <a:pt x="30450" y="28850"/>
                </a:lnTo>
                <a:lnTo>
                  <a:pt x="30236" y="28579"/>
                </a:lnTo>
                <a:lnTo>
                  <a:pt x="30236" y="28039"/>
                </a:lnTo>
                <a:lnTo>
                  <a:pt x="30107" y="27949"/>
                </a:lnTo>
                <a:lnTo>
                  <a:pt x="30407" y="27408"/>
                </a:lnTo>
                <a:lnTo>
                  <a:pt x="30297" y="27330"/>
                </a:lnTo>
                <a:lnTo>
                  <a:pt x="30297" y="27330"/>
                </a:lnTo>
                <a:lnTo>
                  <a:pt x="30150" y="27408"/>
                </a:lnTo>
                <a:lnTo>
                  <a:pt x="29763" y="27137"/>
                </a:lnTo>
                <a:lnTo>
                  <a:pt x="30279" y="27137"/>
                </a:lnTo>
                <a:lnTo>
                  <a:pt x="30579" y="26416"/>
                </a:lnTo>
                <a:lnTo>
                  <a:pt x="29634" y="26416"/>
                </a:lnTo>
                <a:lnTo>
                  <a:pt x="26585" y="29841"/>
                </a:lnTo>
                <a:lnTo>
                  <a:pt x="26585" y="29841"/>
                </a:lnTo>
                <a:lnTo>
                  <a:pt x="28604" y="27408"/>
                </a:lnTo>
                <a:lnTo>
                  <a:pt x="28389" y="26776"/>
                </a:lnTo>
                <a:lnTo>
                  <a:pt x="33586" y="23982"/>
                </a:lnTo>
                <a:lnTo>
                  <a:pt x="33929" y="23351"/>
                </a:lnTo>
                <a:lnTo>
                  <a:pt x="33843" y="23170"/>
                </a:lnTo>
                <a:lnTo>
                  <a:pt x="34015" y="22990"/>
                </a:lnTo>
                <a:lnTo>
                  <a:pt x="34101" y="22449"/>
                </a:lnTo>
                <a:lnTo>
                  <a:pt x="33972" y="22178"/>
                </a:lnTo>
                <a:lnTo>
                  <a:pt x="33629" y="22359"/>
                </a:lnTo>
                <a:lnTo>
                  <a:pt x="33586" y="22268"/>
                </a:lnTo>
                <a:lnTo>
                  <a:pt x="33757" y="21908"/>
                </a:lnTo>
                <a:lnTo>
                  <a:pt x="33543" y="21818"/>
                </a:lnTo>
                <a:lnTo>
                  <a:pt x="32641" y="22539"/>
                </a:lnTo>
                <a:lnTo>
                  <a:pt x="32770" y="22359"/>
                </a:lnTo>
                <a:lnTo>
                  <a:pt x="32684" y="22268"/>
                </a:lnTo>
                <a:lnTo>
                  <a:pt x="33672" y="21637"/>
                </a:lnTo>
                <a:lnTo>
                  <a:pt x="33672" y="21186"/>
                </a:lnTo>
                <a:lnTo>
                  <a:pt x="33500" y="21276"/>
                </a:lnTo>
                <a:lnTo>
                  <a:pt x="33285" y="20916"/>
                </a:lnTo>
                <a:lnTo>
                  <a:pt x="33028" y="21186"/>
                </a:lnTo>
                <a:lnTo>
                  <a:pt x="33242" y="20916"/>
                </a:lnTo>
                <a:lnTo>
                  <a:pt x="33113" y="20826"/>
                </a:lnTo>
                <a:lnTo>
                  <a:pt x="32856" y="21007"/>
                </a:lnTo>
                <a:lnTo>
                  <a:pt x="33028" y="20736"/>
                </a:lnTo>
                <a:lnTo>
                  <a:pt x="33028" y="20375"/>
                </a:lnTo>
                <a:lnTo>
                  <a:pt x="32984" y="20465"/>
                </a:lnTo>
                <a:lnTo>
                  <a:pt x="32941" y="20285"/>
                </a:lnTo>
                <a:lnTo>
                  <a:pt x="32727" y="20195"/>
                </a:lnTo>
                <a:lnTo>
                  <a:pt x="32813" y="20015"/>
                </a:lnTo>
                <a:lnTo>
                  <a:pt x="32684" y="20015"/>
                </a:lnTo>
                <a:lnTo>
                  <a:pt x="32813" y="19924"/>
                </a:lnTo>
                <a:lnTo>
                  <a:pt x="32641" y="19834"/>
                </a:lnTo>
                <a:lnTo>
                  <a:pt x="32727" y="19744"/>
                </a:lnTo>
                <a:lnTo>
                  <a:pt x="32555" y="19564"/>
                </a:lnTo>
                <a:lnTo>
                  <a:pt x="32899" y="19474"/>
                </a:lnTo>
                <a:lnTo>
                  <a:pt x="32641" y="18932"/>
                </a:lnTo>
                <a:lnTo>
                  <a:pt x="32899" y="18662"/>
                </a:lnTo>
                <a:lnTo>
                  <a:pt x="32770" y="18392"/>
                </a:lnTo>
                <a:lnTo>
                  <a:pt x="32512" y="18482"/>
                </a:lnTo>
                <a:lnTo>
                  <a:pt x="32512" y="18482"/>
                </a:lnTo>
                <a:lnTo>
                  <a:pt x="32813" y="18121"/>
                </a:lnTo>
                <a:lnTo>
                  <a:pt x="32469" y="18211"/>
                </a:lnTo>
                <a:lnTo>
                  <a:pt x="32469" y="18211"/>
                </a:lnTo>
                <a:lnTo>
                  <a:pt x="32727" y="18031"/>
                </a:lnTo>
                <a:lnTo>
                  <a:pt x="32641" y="17761"/>
                </a:lnTo>
                <a:lnTo>
                  <a:pt x="32727" y="17670"/>
                </a:lnTo>
                <a:lnTo>
                  <a:pt x="32469" y="17670"/>
                </a:lnTo>
                <a:lnTo>
                  <a:pt x="32641" y="17580"/>
                </a:lnTo>
                <a:lnTo>
                  <a:pt x="32555" y="17309"/>
                </a:lnTo>
                <a:lnTo>
                  <a:pt x="32641" y="17220"/>
                </a:lnTo>
                <a:lnTo>
                  <a:pt x="32598" y="17040"/>
                </a:lnTo>
                <a:lnTo>
                  <a:pt x="32512" y="17040"/>
                </a:lnTo>
                <a:lnTo>
                  <a:pt x="32426" y="16859"/>
                </a:lnTo>
                <a:lnTo>
                  <a:pt x="32426" y="16588"/>
                </a:lnTo>
                <a:lnTo>
                  <a:pt x="32212" y="17400"/>
                </a:lnTo>
                <a:lnTo>
                  <a:pt x="32083" y="17400"/>
                </a:lnTo>
                <a:lnTo>
                  <a:pt x="32039" y="17670"/>
                </a:lnTo>
                <a:lnTo>
                  <a:pt x="31739" y="18121"/>
                </a:lnTo>
                <a:lnTo>
                  <a:pt x="31696" y="17851"/>
                </a:lnTo>
                <a:lnTo>
                  <a:pt x="31138" y="18572"/>
                </a:lnTo>
                <a:lnTo>
                  <a:pt x="31181" y="18211"/>
                </a:lnTo>
                <a:lnTo>
                  <a:pt x="31052" y="18392"/>
                </a:lnTo>
                <a:lnTo>
                  <a:pt x="31009" y="18301"/>
                </a:lnTo>
                <a:lnTo>
                  <a:pt x="30966" y="18301"/>
                </a:lnTo>
                <a:lnTo>
                  <a:pt x="31052" y="17851"/>
                </a:lnTo>
                <a:lnTo>
                  <a:pt x="30536" y="17851"/>
                </a:lnTo>
                <a:lnTo>
                  <a:pt x="30880" y="17400"/>
                </a:lnTo>
                <a:lnTo>
                  <a:pt x="30794" y="17400"/>
                </a:lnTo>
                <a:lnTo>
                  <a:pt x="30880" y="17040"/>
                </a:lnTo>
                <a:lnTo>
                  <a:pt x="30622" y="16859"/>
                </a:lnTo>
                <a:lnTo>
                  <a:pt x="30923" y="16769"/>
                </a:lnTo>
                <a:lnTo>
                  <a:pt x="31138" y="15957"/>
                </a:lnTo>
                <a:lnTo>
                  <a:pt x="31138" y="15957"/>
                </a:lnTo>
                <a:lnTo>
                  <a:pt x="31009" y="16138"/>
                </a:lnTo>
                <a:lnTo>
                  <a:pt x="30536" y="15687"/>
                </a:lnTo>
                <a:lnTo>
                  <a:pt x="30665" y="15507"/>
                </a:lnTo>
                <a:lnTo>
                  <a:pt x="30450" y="15507"/>
                </a:lnTo>
                <a:lnTo>
                  <a:pt x="30236" y="14876"/>
                </a:lnTo>
                <a:lnTo>
                  <a:pt x="29549" y="15056"/>
                </a:lnTo>
                <a:lnTo>
                  <a:pt x="29592" y="14965"/>
                </a:lnTo>
                <a:lnTo>
                  <a:pt x="28947" y="14876"/>
                </a:lnTo>
                <a:lnTo>
                  <a:pt x="28861" y="15597"/>
                </a:lnTo>
                <a:lnTo>
                  <a:pt x="28518" y="16138"/>
                </a:lnTo>
                <a:lnTo>
                  <a:pt x="28689" y="16138"/>
                </a:lnTo>
                <a:lnTo>
                  <a:pt x="28518" y="16769"/>
                </a:lnTo>
                <a:lnTo>
                  <a:pt x="28604" y="16859"/>
                </a:lnTo>
                <a:lnTo>
                  <a:pt x="27960" y="17851"/>
                </a:lnTo>
                <a:lnTo>
                  <a:pt x="28217" y="19203"/>
                </a:lnTo>
                <a:lnTo>
                  <a:pt x="26671" y="21367"/>
                </a:lnTo>
                <a:lnTo>
                  <a:pt x="26757" y="21818"/>
                </a:lnTo>
                <a:lnTo>
                  <a:pt x="26714" y="21818"/>
                </a:lnTo>
                <a:lnTo>
                  <a:pt x="26757" y="22088"/>
                </a:lnTo>
                <a:lnTo>
                  <a:pt x="26585" y="23441"/>
                </a:lnTo>
                <a:lnTo>
                  <a:pt x="26327" y="23801"/>
                </a:lnTo>
                <a:lnTo>
                  <a:pt x="26370" y="24072"/>
                </a:lnTo>
                <a:lnTo>
                  <a:pt x="26242" y="24342"/>
                </a:lnTo>
                <a:lnTo>
                  <a:pt x="26198" y="23982"/>
                </a:lnTo>
                <a:lnTo>
                  <a:pt x="26027" y="24252"/>
                </a:lnTo>
                <a:lnTo>
                  <a:pt x="26027" y="24703"/>
                </a:lnTo>
                <a:lnTo>
                  <a:pt x="25597" y="24432"/>
                </a:lnTo>
                <a:lnTo>
                  <a:pt x="25769" y="23801"/>
                </a:lnTo>
                <a:lnTo>
                  <a:pt x="25468" y="23441"/>
                </a:lnTo>
                <a:lnTo>
                  <a:pt x="25812" y="21457"/>
                </a:lnTo>
                <a:lnTo>
                  <a:pt x="25554" y="20826"/>
                </a:lnTo>
                <a:lnTo>
                  <a:pt x="24953" y="21007"/>
                </a:lnTo>
                <a:lnTo>
                  <a:pt x="24867" y="20465"/>
                </a:lnTo>
                <a:lnTo>
                  <a:pt x="24223" y="19474"/>
                </a:lnTo>
                <a:lnTo>
                  <a:pt x="23192" y="19384"/>
                </a:lnTo>
                <a:lnTo>
                  <a:pt x="23235" y="19293"/>
                </a:lnTo>
                <a:lnTo>
                  <a:pt x="23063" y="19474"/>
                </a:lnTo>
                <a:lnTo>
                  <a:pt x="23364" y="18301"/>
                </a:lnTo>
                <a:lnTo>
                  <a:pt x="23321" y="17851"/>
                </a:lnTo>
                <a:lnTo>
                  <a:pt x="22935" y="18301"/>
                </a:lnTo>
                <a:lnTo>
                  <a:pt x="23063" y="17941"/>
                </a:lnTo>
                <a:lnTo>
                  <a:pt x="22977" y="17670"/>
                </a:lnTo>
                <a:lnTo>
                  <a:pt x="24180" y="15417"/>
                </a:lnTo>
                <a:lnTo>
                  <a:pt x="24180" y="15236"/>
                </a:lnTo>
                <a:lnTo>
                  <a:pt x="24395" y="14876"/>
                </a:lnTo>
                <a:lnTo>
                  <a:pt x="24524" y="15056"/>
                </a:lnTo>
                <a:lnTo>
                  <a:pt x="24524" y="14876"/>
                </a:lnTo>
                <a:lnTo>
                  <a:pt x="24824" y="14695"/>
                </a:lnTo>
                <a:lnTo>
                  <a:pt x="24867" y="14515"/>
                </a:lnTo>
                <a:lnTo>
                  <a:pt x="25253" y="14425"/>
                </a:lnTo>
                <a:lnTo>
                  <a:pt x="25297" y="13974"/>
                </a:lnTo>
                <a:lnTo>
                  <a:pt x="25125" y="13794"/>
                </a:lnTo>
                <a:lnTo>
                  <a:pt x="24953" y="13974"/>
                </a:lnTo>
                <a:lnTo>
                  <a:pt x="25082" y="13794"/>
                </a:lnTo>
                <a:lnTo>
                  <a:pt x="24781" y="13613"/>
                </a:lnTo>
                <a:lnTo>
                  <a:pt x="24738" y="13433"/>
                </a:lnTo>
                <a:lnTo>
                  <a:pt x="25168" y="13703"/>
                </a:lnTo>
                <a:lnTo>
                  <a:pt x="25168" y="13794"/>
                </a:lnTo>
                <a:lnTo>
                  <a:pt x="26971" y="12621"/>
                </a:lnTo>
                <a:lnTo>
                  <a:pt x="25898" y="11990"/>
                </a:lnTo>
                <a:lnTo>
                  <a:pt x="26327" y="12081"/>
                </a:lnTo>
                <a:lnTo>
                  <a:pt x="27015" y="12442"/>
                </a:lnTo>
                <a:lnTo>
                  <a:pt x="27487" y="11990"/>
                </a:lnTo>
                <a:lnTo>
                  <a:pt x="27401" y="11630"/>
                </a:lnTo>
                <a:lnTo>
                  <a:pt x="27787" y="11540"/>
                </a:lnTo>
                <a:lnTo>
                  <a:pt x="27874" y="11810"/>
                </a:lnTo>
                <a:lnTo>
                  <a:pt x="28045" y="11720"/>
                </a:lnTo>
                <a:lnTo>
                  <a:pt x="28174" y="11540"/>
                </a:lnTo>
                <a:lnTo>
                  <a:pt x="27960" y="11269"/>
                </a:lnTo>
                <a:lnTo>
                  <a:pt x="27960" y="11269"/>
                </a:lnTo>
                <a:lnTo>
                  <a:pt x="28174" y="11359"/>
                </a:lnTo>
                <a:lnTo>
                  <a:pt x="28303" y="11720"/>
                </a:lnTo>
                <a:lnTo>
                  <a:pt x="29205" y="10819"/>
                </a:lnTo>
                <a:lnTo>
                  <a:pt x="29162" y="10277"/>
                </a:lnTo>
                <a:lnTo>
                  <a:pt x="29377" y="9736"/>
                </a:lnTo>
                <a:lnTo>
                  <a:pt x="29634" y="9556"/>
                </a:lnTo>
                <a:lnTo>
                  <a:pt x="29377" y="9466"/>
                </a:lnTo>
                <a:lnTo>
                  <a:pt x="29334" y="9286"/>
                </a:lnTo>
                <a:lnTo>
                  <a:pt x="29463" y="9196"/>
                </a:lnTo>
                <a:lnTo>
                  <a:pt x="28647" y="9015"/>
                </a:lnTo>
                <a:lnTo>
                  <a:pt x="28518" y="9466"/>
                </a:lnTo>
                <a:lnTo>
                  <a:pt x="28604" y="9646"/>
                </a:lnTo>
                <a:lnTo>
                  <a:pt x="28475" y="9736"/>
                </a:lnTo>
                <a:lnTo>
                  <a:pt x="28561" y="9827"/>
                </a:lnTo>
                <a:lnTo>
                  <a:pt x="27444" y="11089"/>
                </a:lnTo>
                <a:lnTo>
                  <a:pt x="27358" y="10367"/>
                </a:lnTo>
                <a:lnTo>
                  <a:pt x="27444" y="10187"/>
                </a:lnTo>
                <a:lnTo>
                  <a:pt x="27487" y="10187"/>
                </a:lnTo>
                <a:lnTo>
                  <a:pt x="27659" y="9736"/>
                </a:lnTo>
                <a:lnTo>
                  <a:pt x="27229" y="9736"/>
                </a:lnTo>
                <a:lnTo>
                  <a:pt x="26886" y="10187"/>
                </a:lnTo>
                <a:lnTo>
                  <a:pt x="26886" y="10187"/>
                </a:lnTo>
                <a:lnTo>
                  <a:pt x="26929" y="9466"/>
                </a:lnTo>
                <a:lnTo>
                  <a:pt x="27186" y="9286"/>
                </a:lnTo>
                <a:lnTo>
                  <a:pt x="26929" y="9286"/>
                </a:lnTo>
                <a:lnTo>
                  <a:pt x="27058" y="9196"/>
                </a:lnTo>
                <a:lnTo>
                  <a:pt x="26585" y="9106"/>
                </a:lnTo>
                <a:lnTo>
                  <a:pt x="26929" y="8835"/>
                </a:lnTo>
                <a:lnTo>
                  <a:pt x="26800" y="8835"/>
                </a:lnTo>
                <a:lnTo>
                  <a:pt x="27015" y="8744"/>
                </a:lnTo>
                <a:lnTo>
                  <a:pt x="26929" y="8294"/>
                </a:lnTo>
                <a:lnTo>
                  <a:pt x="27058" y="7933"/>
                </a:lnTo>
                <a:lnTo>
                  <a:pt x="26971" y="7573"/>
                </a:lnTo>
                <a:lnTo>
                  <a:pt x="26843" y="7392"/>
                </a:lnTo>
                <a:close/>
              </a:path>
            </a:pathLst>
          </a:cu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l="610" r="-609"/>
          <a:stretch/>
        </p:blipFill>
        <p:spPr>
          <a:xfrm>
            <a:off x="1000150" y="517650"/>
            <a:ext cx="6960424" cy="3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 rot="-372695">
            <a:off x="698573" y="383175"/>
            <a:ext cx="4307525" cy="128760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Leila and Athenea with their family in Spain</a:t>
            </a:r>
            <a:endParaRPr sz="3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500" y="493125"/>
            <a:ext cx="5543001" cy="41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/>
          <p:nvPr/>
        </p:nvSpPr>
        <p:spPr>
          <a:xfrm rot="-372695">
            <a:off x="532198" y="448275"/>
            <a:ext cx="4307525" cy="128760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Leila and a French friend of her on holiday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t="38852"/>
          <a:stretch/>
        </p:blipFill>
        <p:spPr>
          <a:xfrm>
            <a:off x="1276413" y="455875"/>
            <a:ext cx="6537050" cy="3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/>
        </p:nvSpPr>
        <p:spPr>
          <a:xfrm rot="-341830">
            <a:off x="2073337" y="3243400"/>
            <a:ext cx="4997325" cy="166345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Sabela’s cousin with her friends in Germany</a:t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/>
          <p:nvPr/>
        </p:nvSpPr>
        <p:spPr>
          <a:xfrm rot="-504391">
            <a:off x="1057773" y="307950"/>
            <a:ext cx="4307525" cy="128760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Sabela’s cousins with her family in Spain</a:t>
            </a:r>
            <a:endParaRPr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438" y="774525"/>
            <a:ext cx="6627125" cy="37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 rot="312249">
            <a:off x="3076173" y="245325"/>
            <a:ext cx="4307525" cy="128760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Sabela’s cousins with her family in Spain</a:t>
            </a: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641550" y="1016675"/>
            <a:ext cx="7860900" cy="3744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424" y="1157"/>
                </a:moveTo>
                <a:lnTo>
                  <a:pt x="31223" y="1172"/>
                </a:lnTo>
                <a:lnTo>
                  <a:pt x="31438" y="1172"/>
                </a:lnTo>
                <a:lnTo>
                  <a:pt x="31424" y="1157"/>
                </a:lnTo>
                <a:close/>
                <a:moveTo>
                  <a:pt x="32684" y="1533"/>
                </a:moveTo>
                <a:lnTo>
                  <a:pt x="32684" y="1533"/>
                </a:lnTo>
                <a:lnTo>
                  <a:pt x="32684" y="1533"/>
                </a:lnTo>
                <a:close/>
                <a:moveTo>
                  <a:pt x="73915" y="1262"/>
                </a:moveTo>
                <a:lnTo>
                  <a:pt x="73958" y="1442"/>
                </a:lnTo>
                <a:lnTo>
                  <a:pt x="73700" y="1622"/>
                </a:lnTo>
                <a:lnTo>
                  <a:pt x="73829" y="1712"/>
                </a:lnTo>
                <a:lnTo>
                  <a:pt x="75118" y="1712"/>
                </a:lnTo>
                <a:lnTo>
                  <a:pt x="75075" y="1442"/>
                </a:lnTo>
                <a:lnTo>
                  <a:pt x="73915" y="1262"/>
                </a:lnTo>
                <a:close/>
                <a:moveTo>
                  <a:pt x="56735" y="1622"/>
                </a:moveTo>
                <a:lnTo>
                  <a:pt x="56650" y="1712"/>
                </a:lnTo>
                <a:lnTo>
                  <a:pt x="56735" y="1802"/>
                </a:lnTo>
                <a:lnTo>
                  <a:pt x="56478" y="1802"/>
                </a:lnTo>
                <a:lnTo>
                  <a:pt x="56606" y="1893"/>
                </a:lnTo>
                <a:lnTo>
                  <a:pt x="56478" y="1893"/>
                </a:lnTo>
                <a:lnTo>
                  <a:pt x="57079" y="2073"/>
                </a:lnTo>
                <a:lnTo>
                  <a:pt x="56821" y="2164"/>
                </a:lnTo>
                <a:lnTo>
                  <a:pt x="57594" y="2254"/>
                </a:lnTo>
                <a:lnTo>
                  <a:pt x="57594" y="2344"/>
                </a:lnTo>
                <a:lnTo>
                  <a:pt x="58582" y="1893"/>
                </a:lnTo>
                <a:lnTo>
                  <a:pt x="57594" y="1802"/>
                </a:lnTo>
                <a:lnTo>
                  <a:pt x="57637" y="1622"/>
                </a:lnTo>
                <a:lnTo>
                  <a:pt x="57423" y="1622"/>
                </a:lnTo>
                <a:lnTo>
                  <a:pt x="57423" y="1802"/>
                </a:lnTo>
                <a:lnTo>
                  <a:pt x="56735" y="1622"/>
                </a:lnTo>
                <a:close/>
                <a:moveTo>
                  <a:pt x="74946" y="1802"/>
                </a:moveTo>
                <a:lnTo>
                  <a:pt x="74516" y="1893"/>
                </a:lnTo>
                <a:lnTo>
                  <a:pt x="74387" y="2164"/>
                </a:lnTo>
                <a:lnTo>
                  <a:pt x="76234" y="2524"/>
                </a:lnTo>
                <a:lnTo>
                  <a:pt x="76234" y="2524"/>
                </a:lnTo>
                <a:lnTo>
                  <a:pt x="75891" y="2344"/>
                </a:lnTo>
                <a:lnTo>
                  <a:pt x="76020" y="2344"/>
                </a:lnTo>
                <a:lnTo>
                  <a:pt x="75934" y="1983"/>
                </a:lnTo>
                <a:lnTo>
                  <a:pt x="74946" y="1802"/>
                </a:lnTo>
                <a:close/>
                <a:moveTo>
                  <a:pt x="31524" y="2794"/>
                </a:moveTo>
                <a:lnTo>
                  <a:pt x="31441" y="2842"/>
                </a:lnTo>
                <a:lnTo>
                  <a:pt x="31505" y="2821"/>
                </a:lnTo>
                <a:lnTo>
                  <a:pt x="31505" y="2821"/>
                </a:lnTo>
                <a:lnTo>
                  <a:pt x="31524" y="2794"/>
                </a:lnTo>
                <a:close/>
                <a:moveTo>
                  <a:pt x="30622" y="1081"/>
                </a:moveTo>
                <a:lnTo>
                  <a:pt x="30279" y="1172"/>
                </a:lnTo>
                <a:lnTo>
                  <a:pt x="30450" y="1172"/>
                </a:lnTo>
                <a:lnTo>
                  <a:pt x="29806" y="1352"/>
                </a:lnTo>
                <a:lnTo>
                  <a:pt x="30064" y="1533"/>
                </a:lnTo>
                <a:lnTo>
                  <a:pt x="29549" y="1533"/>
                </a:lnTo>
                <a:lnTo>
                  <a:pt x="29634" y="1622"/>
                </a:lnTo>
                <a:lnTo>
                  <a:pt x="29420" y="1712"/>
                </a:lnTo>
                <a:lnTo>
                  <a:pt x="29849" y="1802"/>
                </a:lnTo>
                <a:lnTo>
                  <a:pt x="29248" y="1802"/>
                </a:lnTo>
                <a:lnTo>
                  <a:pt x="29291" y="2073"/>
                </a:lnTo>
                <a:lnTo>
                  <a:pt x="29677" y="2073"/>
                </a:lnTo>
                <a:lnTo>
                  <a:pt x="29205" y="2254"/>
                </a:lnTo>
                <a:lnTo>
                  <a:pt x="29634" y="2254"/>
                </a:lnTo>
                <a:lnTo>
                  <a:pt x="29592" y="2344"/>
                </a:lnTo>
                <a:lnTo>
                  <a:pt x="30279" y="2254"/>
                </a:lnTo>
                <a:lnTo>
                  <a:pt x="29720" y="2433"/>
                </a:lnTo>
                <a:lnTo>
                  <a:pt x="29592" y="2614"/>
                </a:lnTo>
                <a:lnTo>
                  <a:pt x="29463" y="2704"/>
                </a:lnTo>
                <a:lnTo>
                  <a:pt x="29806" y="2794"/>
                </a:lnTo>
                <a:lnTo>
                  <a:pt x="29549" y="2885"/>
                </a:lnTo>
                <a:lnTo>
                  <a:pt x="30279" y="3065"/>
                </a:lnTo>
                <a:lnTo>
                  <a:pt x="30279" y="2794"/>
                </a:lnTo>
                <a:lnTo>
                  <a:pt x="30365" y="2885"/>
                </a:lnTo>
                <a:lnTo>
                  <a:pt x="30794" y="2794"/>
                </a:lnTo>
                <a:lnTo>
                  <a:pt x="30751" y="2704"/>
                </a:lnTo>
                <a:lnTo>
                  <a:pt x="30966" y="2524"/>
                </a:lnTo>
                <a:lnTo>
                  <a:pt x="30837" y="2704"/>
                </a:lnTo>
                <a:lnTo>
                  <a:pt x="31739" y="2254"/>
                </a:lnTo>
                <a:lnTo>
                  <a:pt x="31310" y="2164"/>
                </a:lnTo>
                <a:lnTo>
                  <a:pt x="31352" y="1802"/>
                </a:lnTo>
                <a:lnTo>
                  <a:pt x="31481" y="1622"/>
                </a:lnTo>
                <a:lnTo>
                  <a:pt x="31223" y="1712"/>
                </a:lnTo>
                <a:lnTo>
                  <a:pt x="31267" y="1802"/>
                </a:lnTo>
                <a:lnTo>
                  <a:pt x="30880" y="1533"/>
                </a:lnTo>
                <a:lnTo>
                  <a:pt x="30880" y="1442"/>
                </a:lnTo>
                <a:lnTo>
                  <a:pt x="30622" y="1081"/>
                </a:lnTo>
                <a:close/>
                <a:moveTo>
                  <a:pt x="31441" y="2842"/>
                </a:moveTo>
                <a:lnTo>
                  <a:pt x="30751" y="3065"/>
                </a:lnTo>
                <a:lnTo>
                  <a:pt x="31202" y="2979"/>
                </a:lnTo>
                <a:lnTo>
                  <a:pt x="31202" y="2979"/>
                </a:lnTo>
                <a:lnTo>
                  <a:pt x="31441" y="2842"/>
                </a:lnTo>
                <a:close/>
                <a:moveTo>
                  <a:pt x="31223" y="2975"/>
                </a:moveTo>
                <a:lnTo>
                  <a:pt x="31202" y="2979"/>
                </a:lnTo>
                <a:lnTo>
                  <a:pt x="31202" y="2979"/>
                </a:lnTo>
                <a:lnTo>
                  <a:pt x="31052" y="3065"/>
                </a:lnTo>
                <a:lnTo>
                  <a:pt x="31223" y="2975"/>
                </a:lnTo>
                <a:close/>
                <a:moveTo>
                  <a:pt x="76492" y="2254"/>
                </a:moveTo>
                <a:lnTo>
                  <a:pt x="76535" y="2614"/>
                </a:lnTo>
                <a:lnTo>
                  <a:pt x="76492" y="2794"/>
                </a:lnTo>
                <a:lnTo>
                  <a:pt x="76449" y="3155"/>
                </a:lnTo>
                <a:lnTo>
                  <a:pt x="77738" y="2794"/>
                </a:lnTo>
                <a:lnTo>
                  <a:pt x="77136" y="2433"/>
                </a:lnTo>
                <a:lnTo>
                  <a:pt x="76921" y="2524"/>
                </a:lnTo>
                <a:lnTo>
                  <a:pt x="76836" y="2433"/>
                </a:lnTo>
                <a:lnTo>
                  <a:pt x="76878" y="2344"/>
                </a:lnTo>
                <a:lnTo>
                  <a:pt x="76621" y="2254"/>
                </a:lnTo>
                <a:lnTo>
                  <a:pt x="76621" y="2254"/>
                </a:lnTo>
                <a:lnTo>
                  <a:pt x="76664" y="2344"/>
                </a:lnTo>
                <a:lnTo>
                  <a:pt x="76492" y="2254"/>
                </a:lnTo>
                <a:close/>
                <a:moveTo>
                  <a:pt x="27186" y="2254"/>
                </a:moveTo>
                <a:lnTo>
                  <a:pt x="26714" y="2524"/>
                </a:lnTo>
                <a:lnTo>
                  <a:pt x="26886" y="2524"/>
                </a:lnTo>
                <a:lnTo>
                  <a:pt x="26757" y="2614"/>
                </a:lnTo>
                <a:lnTo>
                  <a:pt x="26757" y="2614"/>
                </a:lnTo>
                <a:lnTo>
                  <a:pt x="27058" y="2524"/>
                </a:lnTo>
                <a:lnTo>
                  <a:pt x="26929" y="2614"/>
                </a:lnTo>
                <a:lnTo>
                  <a:pt x="27100" y="2704"/>
                </a:lnTo>
                <a:lnTo>
                  <a:pt x="26929" y="2704"/>
                </a:lnTo>
                <a:lnTo>
                  <a:pt x="27015" y="2794"/>
                </a:lnTo>
                <a:lnTo>
                  <a:pt x="26671" y="2975"/>
                </a:lnTo>
                <a:lnTo>
                  <a:pt x="27444" y="3065"/>
                </a:lnTo>
                <a:lnTo>
                  <a:pt x="27444" y="3155"/>
                </a:lnTo>
                <a:lnTo>
                  <a:pt x="27745" y="3245"/>
                </a:lnTo>
                <a:lnTo>
                  <a:pt x="27831" y="2975"/>
                </a:lnTo>
                <a:lnTo>
                  <a:pt x="27960" y="2794"/>
                </a:lnTo>
                <a:lnTo>
                  <a:pt x="27702" y="2614"/>
                </a:lnTo>
                <a:lnTo>
                  <a:pt x="27745" y="2524"/>
                </a:lnTo>
                <a:lnTo>
                  <a:pt x="27358" y="2614"/>
                </a:lnTo>
                <a:lnTo>
                  <a:pt x="27358" y="2524"/>
                </a:lnTo>
                <a:lnTo>
                  <a:pt x="27186" y="2254"/>
                </a:lnTo>
                <a:close/>
                <a:moveTo>
                  <a:pt x="28432" y="2614"/>
                </a:moveTo>
                <a:lnTo>
                  <a:pt x="28260" y="2885"/>
                </a:lnTo>
                <a:lnTo>
                  <a:pt x="28432" y="3065"/>
                </a:lnTo>
                <a:lnTo>
                  <a:pt x="28303" y="3245"/>
                </a:lnTo>
                <a:lnTo>
                  <a:pt x="29033" y="2885"/>
                </a:lnTo>
                <a:lnTo>
                  <a:pt x="28432" y="2614"/>
                </a:lnTo>
                <a:close/>
                <a:moveTo>
                  <a:pt x="57508" y="2794"/>
                </a:moveTo>
                <a:lnTo>
                  <a:pt x="57036" y="2885"/>
                </a:lnTo>
                <a:lnTo>
                  <a:pt x="57466" y="3245"/>
                </a:lnTo>
                <a:lnTo>
                  <a:pt x="57294" y="3425"/>
                </a:lnTo>
                <a:lnTo>
                  <a:pt x="57766" y="3425"/>
                </a:lnTo>
                <a:lnTo>
                  <a:pt x="57680" y="3516"/>
                </a:lnTo>
                <a:lnTo>
                  <a:pt x="57852" y="3606"/>
                </a:lnTo>
                <a:lnTo>
                  <a:pt x="58281" y="3335"/>
                </a:lnTo>
                <a:lnTo>
                  <a:pt x="57809" y="3065"/>
                </a:lnTo>
                <a:lnTo>
                  <a:pt x="57852" y="3065"/>
                </a:lnTo>
                <a:lnTo>
                  <a:pt x="57594" y="2975"/>
                </a:lnTo>
                <a:lnTo>
                  <a:pt x="57508" y="2794"/>
                </a:lnTo>
                <a:close/>
                <a:moveTo>
                  <a:pt x="55060" y="1983"/>
                </a:moveTo>
                <a:lnTo>
                  <a:pt x="55060" y="2073"/>
                </a:lnTo>
                <a:lnTo>
                  <a:pt x="54717" y="2073"/>
                </a:lnTo>
                <a:lnTo>
                  <a:pt x="55146" y="2524"/>
                </a:lnTo>
                <a:lnTo>
                  <a:pt x="54889" y="2524"/>
                </a:lnTo>
                <a:lnTo>
                  <a:pt x="55275" y="2975"/>
                </a:lnTo>
                <a:lnTo>
                  <a:pt x="55705" y="2885"/>
                </a:lnTo>
                <a:lnTo>
                  <a:pt x="55661" y="2794"/>
                </a:lnTo>
                <a:lnTo>
                  <a:pt x="55661" y="2704"/>
                </a:lnTo>
                <a:lnTo>
                  <a:pt x="55834" y="2704"/>
                </a:lnTo>
                <a:lnTo>
                  <a:pt x="55962" y="2885"/>
                </a:lnTo>
                <a:lnTo>
                  <a:pt x="56220" y="2704"/>
                </a:lnTo>
                <a:lnTo>
                  <a:pt x="56134" y="2794"/>
                </a:lnTo>
                <a:lnTo>
                  <a:pt x="56306" y="2885"/>
                </a:lnTo>
                <a:lnTo>
                  <a:pt x="55619" y="3155"/>
                </a:lnTo>
                <a:lnTo>
                  <a:pt x="55748" y="3335"/>
                </a:lnTo>
                <a:lnTo>
                  <a:pt x="56306" y="3335"/>
                </a:lnTo>
                <a:lnTo>
                  <a:pt x="55661" y="3606"/>
                </a:lnTo>
                <a:lnTo>
                  <a:pt x="56392" y="4056"/>
                </a:lnTo>
                <a:lnTo>
                  <a:pt x="56435" y="3877"/>
                </a:lnTo>
                <a:lnTo>
                  <a:pt x="56392" y="3786"/>
                </a:lnTo>
                <a:lnTo>
                  <a:pt x="56650" y="3425"/>
                </a:lnTo>
                <a:lnTo>
                  <a:pt x="56650" y="3155"/>
                </a:lnTo>
                <a:lnTo>
                  <a:pt x="56779" y="3065"/>
                </a:lnTo>
                <a:lnTo>
                  <a:pt x="56907" y="2794"/>
                </a:lnTo>
                <a:lnTo>
                  <a:pt x="57294" y="2704"/>
                </a:lnTo>
                <a:lnTo>
                  <a:pt x="57079" y="2524"/>
                </a:lnTo>
                <a:lnTo>
                  <a:pt x="57122" y="2433"/>
                </a:lnTo>
                <a:lnTo>
                  <a:pt x="56606" y="2344"/>
                </a:lnTo>
                <a:lnTo>
                  <a:pt x="56606" y="2164"/>
                </a:lnTo>
                <a:lnTo>
                  <a:pt x="56349" y="2254"/>
                </a:lnTo>
                <a:lnTo>
                  <a:pt x="56435" y="2073"/>
                </a:lnTo>
                <a:lnTo>
                  <a:pt x="55962" y="1983"/>
                </a:lnTo>
                <a:lnTo>
                  <a:pt x="55962" y="1983"/>
                </a:lnTo>
                <a:lnTo>
                  <a:pt x="56091" y="2524"/>
                </a:lnTo>
                <a:lnTo>
                  <a:pt x="56091" y="2524"/>
                </a:lnTo>
                <a:lnTo>
                  <a:pt x="55748" y="2164"/>
                </a:lnTo>
                <a:lnTo>
                  <a:pt x="55146" y="2164"/>
                </a:lnTo>
                <a:lnTo>
                  <a:pt x="55404" y="1983"/>
                </a:lnTo>
                <a:close/>
                <a:moveTo>
                  <a:pt x="28002" y="3877"/>
                </a:moveTo>
                <a:lnTo>
                  <a:pt x="28045" y="3966"/>
                </a:lnTo>
                <a:lnTo>
                  <a:pt x="27916" y="3966"/>
                </a:lnTo>
                <a:lnTo>
                  <a:pt x="28174" y="4147"/>
                </a:lnTo>
                <a:lnTo>
                  <a:pt x="28045" y="4147"/>
                </a:lnTo>
                <a:lnTo>
                  <a:pt x="28653" y="4226"/>
                </a:lnTo>
                <a:lnTo>
                  <a:pt x="28653" y="4226"/>
                </a:lnTo>
                <a:lnTo>
                  <a:pt x="28818" y="3966"/>
                </a:lnTo>
                <a:lnTo>
                  <a:pt x="28002" y="3877"/>
                </a:lnTo>
                <a:close/>
                <a:moveTo>
                  <a:pt x="28653" y="4226"/>
                </a:moveTo>
                <a:lnTo>
                  <a:pt x="28647" y="4237"/>
                </a:lnTo>
                <a:lnTo>
                  <a:pt x="28692" y="4232"/>
                </a:lnTo>
                <a:lnTo>
                  <a:pt x="28692" y="4232"/>
                </a:lnTo>
                <a:lnTo>
                  <a:pt x="28653" y="4226"/>
                </a:lnTo>
                <a:close/>
                <a:moveTo>
                  <a:pt x="30021" y="3966"/>
                </a:moveTo>
                <a:lnTo>
                  <a:pt x="29634" y="4147"/>
                </a:lnTo>
                <a:lnTo>
                  <a:pt x="29849" y="4237"/>
                </a:lnTo>
                <a:lnTo>
                  <a:pt x="30021" y="3966"/>
                </a:lnTo>
                <a:close/>
                <a:moveTo>
                  <a:pt x="34058" y="180"/>
                </a:moveTo>
                <a:lnTo>
                  <a:pt x="34273" y="360"/>
                </a:lnTo>
                <a:lnTo>
                  <a:pt x="33757" y="270"/>
                </a:lnTo>
                <a:lnTo>
                  <a:pt x="33801" y="360"/>
                </a:lnTo>
                <a:lnTo>
                  <a:pt x="33500" y="360"/>
                </a:lnTo>
                <a:lnTo>
                  <a:pt x="33586" y="450"/>
                </a:lnTo>
                <a:lnTo>
                  <a:pt x="33371" y="450"/>
                </a:lnTo>
                <a:lnTo>
                  <a:pt x="33886" y="811"/>
                </a:lnTo>
                <a:lnTo>
                  <a:pt x="33886" y="811"/>
                </a:lnTo>
                <a:lnTo>
                  <a:pt x="33242" y="631"/>
                </a:lnTo>
                <a:lnTo>
                  <a:pt x="32340" y="631"/>
                </a:lnTo>
                <a:lnTo>
                  <a:pt x="32641" y="721"/>
                </a:lnTo>
                <a:lnTo>
                  <a:pt x="31009" y="901"/>
                </a:lnTo>
                <a:lnTo>
                  <a:pt x="31052" y="991"/>
                </a:lnTo>
                <a:lnTo>
                  <a:pt x="31438" y="901"/>
                </a:lnTo>
                <a:lnTo>
                  <a:pt x="31438" y="901"/>
                </a:lnTo>
                <a:lnTo>
                  <a:pt x="31181" y="991"/>
                </a:lnTo>
                <a:lnTo>
                  <a:pt x="31911" y="991"/>
                </a:lnTo>
                <a:lnTo>
                  <a:pt x="31352" y="1081"/>
                </a:lnTo>
                <a:lnTo>
                  <a:pt x="31424" y="1157"/>
                </a:lnTo>
                <a:lnTo>
                  <a:pt x="31424" y="1157"/>
                </a:lnTo>
                <a:lnTo>
                  <a:pt x="32426" y="1081"/>
                </a:lnTo>
                <a:lnTo>
                  <a:pt x="31310" y="1352"/>
                </a:lnTo>
                <a:lnTo>
                  <a:pt x="31310" y="1352"/>
                </a:lnTo>
                <a:lnTo>
                  <a:pt x="32770" y="1172"/>
                </a:lnTo>
                <a:lnTo>
                  <a:pt x="31825" y="1533"/>
                </a:lnTo>
                <a:lnTo>
                  <a:pt x="31825" y="1533"/>
                </a:lnTo>
                <a:lnTo>
                  <a:pt x="32899" y="1442"/>
                </a:lnTo>
                <a:lnTo>
                  <a:pt x="32899" y="1442"/>
                </a:lnTo>
                <a:lnTo>
                  <a:pt x="32684" y="1533"/>
                </a:lnTo>
                <a:lnTo>
                  <a:pt x="34359" y="991"/>
                </a:lnTo>
                <a:lnTo>
                  <a:pt x="34359" y="991"/>
                </a:lnTo>
                <a:lnTo>
                  <a:pt x="33757" y="1352"/>
                </a:lnTo>
                <a:lnTo>
                  <a:pt x="34187" y="1352"/>
                </a:lnTo>
                <a:lnTo>
                  <a:pt x="32555" y="1712"/>
                </a:lnTo>
                <a:lnTo>
                  <a:pt x="33028" y="2073"/>
                </a:lnTo>
                <a:lnTo>
                  <a:pt x="33028" y="2073"/>
                </a:lnTo>
                <a:lnTo>
                  <a:pt x="31653" y="1802"/>
                </a:lnTo>
                <a:lnTo>
                  <a:pt x="31653" y="2073"/>
                </a:lnTo>
                <a:lnTo>
                  <a:pt x="31997" y="2433"/>
                </a:lnTo>
                <a:lnTo>
                  <a:pt x="31782" y="2433"/>
                </a:lnTo>
                <a:lnTo>
                  <a:pt x="32426" y="2524"/>
                </a:lnTo>
                <a:lnTo>
                  <a:pt x="31505" y="2821"/>
                </a:lnTo>
                <a:lnTo>
                  <a:pt x="31505" y="2821"/>
                </a:lnTo>
                <a:lnTo>
                  <a:pt x="31395" y="2975"/>
                </a:lnTo>
                <a:lnTo>
                  <a:pt x="31567" y="3065"/>
                </a:lnTo>
                <a:lnTo>
                  <a:pt x="31138" y="3245"/>
                </a:lnTo>
                <a:lnTo>
                  <a:pt x="31095" y="3425"/>
                </a:lnTo>
                <a:lnTo>
                  <a:pt x="31911" y="3155"/>
                </a:lnTo>
                <a:lnTo>
                  <a:pt x="30966" y="3516"/>
                </a:lnTo>
                <a:lnTo>
                  <a:pt x="30837" y="3245"/>
                </a:lnTo>
                <a:lnTo>
                  <a:pt x="30536" y="3245"/>
                </a:lnTo>
                <a:lnTo>
                  <a:pt x="30579" y="3696"/>
                </a:lnTo>
                <a:lnTo>
                  <a:pt x="30021" y="3966"/>
                </a:lnTo>
                <a:lnTo>
                  <a:pt x="30021" y="3966"/>
                </a:lnTo>
                <a:lnTo>
                  <a:pt x="30021" y="3966"/>
                </a:lnTo>
                <a:lnTo>
                  <a:pt x="29935" y="4237"/>
                </a:lnTo>
                <a:lnTo>
                  <a:pt x="30193" y="4147"/>
                </a:lnTo>
                <a:lnTo>
                  <a:pt x="30193" y="4237"/>
                </a:lnTo>
                <a:lnTo>
                  <a:pt x="31825" y="4237"/>
                </a:lnTo>
                <a:lnTo>
                  <a:pt x="31696" y="4417"/>
                </a:lnTo>
                <a:lnTo>
                  <a:pt x="31696" y="4417"/>
                </a:lnTo>
                <a:lnTo>
                  <a:pt x="32469" y="4147"/>
                </a:lnTo>
                <a:lnTo>
                  <a:pt x="32641" y="3877"/>
                </a:lnTo>
                <a:lnTo>
                  <a:pt x="32383" y="3877"/>
                </a:lnTo>
                <a:lnTo>
                  <a:pt x="32426" y="3696"/>
                </a:lnTo>
                <a:lnTo>
                  <a:pt x="31782" y="3606"/>
                </a:lnTo>
                <a:lnTo>
                  <a:pt x="31997" y="3606"/>
                </a:lnTo>
                <a:lnTo>
                  <a:pt x="31954" y="3516"/>
                </a:lnTo>
                <a:lnTo>
                  <a:pt x="32899" y="3425"/>
                </a:lnTo>
                <a:lnTo>
                  <a:pt x="32984" y="3155"/>
                </a:lnTo>
                <a:lnTo>
                  <a:pt x="33801" y="2975"/>
                </a:lnTo>
                <a:lnTo>
                  <a:pt x="33586" y="2794"/>
                </a:lnTo>
                <a:lnTo>
                  <a:pt x="34101" y="2704"/>
                </a:lnTo>
                <a:lnTo>
                  <a:pt x="33242" y="2433"/>
                </a:lnTo>
                <a:lnTo>
                  <a:pt x="34273" y="2344"/>
                </a:lnTo>
                <a:lnTo>
                  <a:pt x="33757" y="2164"/>
                </a:lnTo>
                <a:lnTo>
                  <a:pt x="34659" y="2073"/>
                </a:lnTo>
                <a:lnTo>
                  <a:pt x="34402" y="1983"/>
                </a:lnTo>
                <a:lnTo>
                  <a:pt x="35261" y="1983"/>
                </a:lnTo>
                <a:lnTo>
                  <a:pt x="35218" y="1893"/>
                </a:lnTo>
                <a:lnTo>
                  <a:pt x="35433" y="1802"/>
                </a:lnTo>
                <a:lnTo>
                  <a:pt x="35089" y="1802"/>
                </a:lnTo>
                <a:lnTo>
                  <a:pt x="35561" y="1712"/>
                </a:lnTo>
                <a:lnTo>
                  <a:pt x="35519" y="1533"/>
                </a:lnTo>
                <a:lnTo>
                  <a:pt x="37151" y="991"/>
                </a:lnTo>
                <a:lnTo>
                  <a:pt x="36206" y="1172"/>
                </a:lnTo>
                <a:lnTo>
                  <a:pt x="38181" y="541"/>
                </a:lnTo>
                <a:lnTo>
                  <a:pt x="37752" y="450"/>
                </a:lnTo>
                <a:lnTo>
                  <a:pt x="37795" y="360"/>
                </a:lnTo>
                <a:lnTo>
                  <a:pt x="37709" y="360"/>
                </a:lnTo>
                <a:lnTo>
                  <a:pt x="37752" y="270"/>
                </a:lnTo>
                <a:lnTo>
                  <a:pt x="37752" y="270"/>
                </a:lnTo>
                <a:lnTo>
                  <a:pt x="36592" y="360"/>
                </a:lnTo>
                <a:lnTo>
                  <a:pt x="37151" y="180"/>
                </a:lnTo>
                <a:lnTo>
                  <a:pt x="35561" y="180"/>
                </a:lnTo>
                <a:lnTo>
                  <a:pt x="35690" y="360"/>
                </a:lnTo>
                <a:lnTo>
                  <a:pt x="34746" y="180"/>
                </a:lnTo>
                <a:lnTo>
                  <a:pt x="35003" y="360"/>
                </a:lnTo>
                <a:lnTo>
                  <a:pt x="35003" y="360"/>
                </a:lnTo>
                <a:lnTo>
                  <a:pt x="34058" y="180"/>
                </a:lnTo>
                <a:close/>
                <a:moveTo>
                  <a:pt x="26413" y="4327"/>
                </a:moveTo>
                <a:lnTo>
                  <a:pt x="26542" y="4417"/>
                </a:lnTo>
                <a:lnTo>
                  <a:pt x="26542" y="4327"/>
                </a:lnTo>
                <a:close/>
                <a:moveTo>
                  <a:pt x="23192" y="3516"/>
                </a:moveTo>
                <a:lnTo>
                  <a:pt x="23235" y="3606"/>
                </a:lnTo>
                <a:lnTo>
                  <a:pt x="21130" y="4417"/>
                </a:lnTo>
                <a:lnTo>
                  <a:pt x="21217" y="4417"/>
                </a:lnTo>
                <a:lnTo>
                  <a:pt x="21130" y="4598"/>
                </a:lnTo>
                <a:lnTo>
                  <a:pt x="21130" y="4598"/>
                </a:lnTo>
                <a:lnTo>
                  <a:pt x="21646" y="4417"/>
                </a:lnTo>
                <a:lnTo>
                  <a:pt x="21603" y="4688"/>
                </a:lnTo>
                <a:lnTo>
                  <a:pt x="22720" y="3966"/>
                </a:lnTo>
                <a:lnTo>
                  <a:pt x="22505" y="4327"/>
                </a:lnTo>
                <a:lnTo>
                  <a:pt x="22505" y="4327"/>
                </a:lnTo>
                <a:lnTo>
                  <a:pt x="23535" y="3606"/>
                </a:lnTo>
                <a:lnTo>
                  <a:pt x="23192" y="3516"/>
                </a:lnTo>
                <a:close/>
                <a:moveTo>
                  <a:pt x="27616" y="4147"/>
                </a:moveTo>
                <a:lnTo>
                  <a:pt x="26800" y="4237"/>
                </a:lnTo>
                <a:lnTo>
                  <a:pt x="26971" y="4327"/>
                </a:lnTo>
                <a:lnTo>
                  <a:pt x="26843" y="4327"/>
                </a:lnTo>
                <a:lnTo>
                  <a:pt x="27015" y="4417"/>
                </a:lnTo>
                <a:lnTo>
                  <a:pt x="26886" y="4598"/>
                </a:lnTo>
                <a:lnTo>
                  <a:pt x="26542" y="4417"/>
                </a:lnTo>
                <a:lnTo>
                  <a:pt x="26413" y="4508"/>
                </a:lnTo>
                <a:lnTo>
                  <a:pt x="26456" y="4508"/>
                </a:lnTo>
                <a:lnTo>
                  <a:pt x="26499" y="4688"/>
                </a:lnTo>
                <a:lnTo>
                  <a:pt x="26499" y="4688"/>
                </a:lnTo>
                <a:lnTo>
                  <a:pt x="26242" y="4598"/>
                </a:lnTo>
                <a:lnTo>
                  <a:pt x="25984" y="4777"/>
                </a:lnTo>
                <a:lnTo>
                  <a:pt x="26929" y="4777"/>
                </a:lnTo>
                <a:lnTo>
                  <a:pt x="26413" y="4958"/>
                </a:lnTo>
                <a:lnTo>
                  <a:pt x="26499" y="5048"/>
                </a:lnTo>
                <a:lnTo>
                  <a:pt x="26456" y="5229"/>
                </a:lnTo>
                <a:lnTo>
                  <a:pt x="26456" y="5229"/>
                </a:lnTo>
                <a:lnTo>
                  <a:pt x="27358" y="4777"/>
                </a:lnTo>
                <a:lnTo>
                  <a:pt x="27272" y="4688"/>
                </a:lnTo>
                <a:lnTo>
                  <a:pt x="27616" y="4147"/>
                </a:lnTo>
                <a:close/>
                <a:moveTo>
                  <a:pt x="87831" y="4417"/>
                </a:moveTo>
                <a:lnTo>
                  <a:pt x="87960" y="4777"/>
                </a:lnTo>
                <a:lnTo>
                  <a:pt x="86971" y="4598"/>
                </a:lnTo>
                <a:lnTo>
                  <a:pt x="87100" y="4688"/>
                </a:lnTo>
                <a:lnTo>
                  <a:pt x="87015" y="4688"/>
                </a:lnTo>
                <a:lnTo>
                  <a:pt x="87229" y="4958"/>
                </a:lnTo>
                <a:lnTo>
                  <a:pt x="87143" y="4958"/>
                </a:lnTo>
                <a:lnTo>
                  <a:pt x="88904" y="5229"/>
                </a:lnTo>
                <a:lnTo>
                  <a:pt x="88260" y="4777"/>
                </a:lnTo>
                <a:lnTo>
                  <a:pt x="88260" y="4777"/>
                </a:lnTo>
                <a:lnTo>
                  <a:pt x="89205" y="5048"/>
                </a:lnTo>
                <a:lnTo>
                  <a:pt x="89162" y="4868"/>
                </a:lnTo>
                <a:lnTo>
                  <a:pt x="87831" y="4417"/>
                </a:lnTo>
                <a:close/>
                <a:moveTo>
                  <a:pt x="27358" y="5229"/>
                </a:moveTo>
                <a:lnTo>
                  <a:pt x="27702" y="5499"/>
                </a:lnTo>
                <a:lnTo>
                  <a:pt x="28131" y="5229"/>
                </a:lnTo>
                <a:close/>
                <a:moveTo>
                  <a:pt x="24996" y="3966"/>
                </a:moveTo>
                <a:lnTo>
                  <a:pt x="24438" y="4237"/>
                </a:lnTo>
                <a:lnTo>
                  <a:pt x="24480" y="4417"/>
                </a:lnTo>
                <a:lnTo>
                  <a:pt x="24309" y="4598"/>
                </a:lnTo>
                <a:lnTo>
                  <a:pt x="24438" y="4777"/>
                </a:lnTo>
                <a:lnTo>
                  <a:pt x="23708" y="4598"/>
                </a:lnTo>
                <a:lnTo>
                  <a:pt x="23793" y="4598"/>
                </a:lnTo>
                <a:lnTo>
                  <a:pt x="23407" y="4327"/>
                </a:lnTo>
                <a:lnTo>
                  <a:pt x="23450" y="4237"/>
                </a:lnTo>
                <a:lnTo>
                  <a:pt x="22977" y="4327"/>
                </a:lnTo>
                <a:lnTo>
                  <a:pt x="23192" y="4417"/>
                </a:lnTo>
                <a:lnTo>
                  <a:pt x="22591" y="4598"/>
                </a:lnTo>
                <a:lnTo>
                  <a:pt x="23020" y="4598"/>
                </a:lnTo>
                <a:lnTo>
                  <a:pt x="22333" y="4777"/>
                </a:lnTo>
                <a:lnTo>
                  <a:pt x="22891" y="4688"/>
                </a:lnTo>
                <a:lnTo>
                  <a:pt x="22032" y="5048"/>
                </a:lnTo>
                <a:lnTo>
                  <a:pt x="22419" y="5229"/>
                </a:lnTo>
                <a:lnTo>
                  <a:pt x="22548" y="5139"/>
                </a:lnTo>
                <a:lnTo>
                  <a:pt x="22634" y="5229"/>
                </a:lnTo>
                <a:lnTo>
                  <a:pt x="22806" y="5139"/>
                </a:lnTo>
                <a:lnTo>
                  <a:pt x="22848" y="5048"/>
                </a:lnTo>
                <a:lnTo>
                  <a:pt x="23192" y="4958"/>
                </a:lnTo>
                <a:lnTo>
                  <a:pt x="22935" y="5139"/>
                </a:lnTo>
                <a:lnTo>
                  <a:pt x="23708" y="5048"/>
                </a:lnTo>
                <a:lnTo>
                  <a:pt x="23708" y="5048"/>
                </a:lnTo>
                <a:lnTo>
                  <a:pt x="22720" y="5409"/>
                </a:lnTo>
                <a:lnTo>
                  <a:pt x="22720" y="5589"/>
                </a:lnTo>
                <a:lnTo>
                  <a:pt x="24266" y="5229"/>
                </a:lnTo>
                <a:lnTo>
                  <a:pt x="24223" y="5229"/>
                </a:lnTo>
                <a:lnTo>
                  <a:pt x="25039" y="5048"/>
                </a:lnTo>
                <a:lnTo>
                  <a:pt x="25382" y="4508"/>
                </a:lnTo>
                <a:lnTo>
                  <a:pt x="24738" y="4688"/>
                </a:lnTo>
                <a:lnTo>
                  <a:pt x="24867" y="4508"/>
                </a:lnTo>
                <a:lnTo>
                  <a:pt x="24738" y="4508"/>
                </a:lnTo>
                <a:lnTo>
                  <a:pt x="24996" y="3966"/>
                </a:lnTo>
                <a:close/>
                <a:moveTo>
                  <a:pt x="29420" y="4147"/>
                </a:moveTo>
                <a:lnTo>
                  <a:pt x="28692" y="4232"/>
                </a:lnTo>
                <a:lnTo>
                  <a:pt x="28692" y="4232"/>
                </a:lnTo>
                <a:lnTo>
                  <a:pt x="28732" y="4237"/>
                </a:lnTo>
                <a:lnTo>
                  <a:pt x="28732" y="4688"/>
                </a:lnTo>
                <a:lnTo>
                  <a:pt x="28518" y="4958"/>
                </a:lnTo>
                <a:lnTo>
                  <a:pt x="28475" y="5139"/>
                </a:lnTo>
                <a:lnTo>
                  <a:pt x="28732" y="5319"/>
                </a:lnTo>
                <a:lnTo>
                  <a:pt x="28689" y="5409"/>
                </a:lnTo>
                <a:lnTo>
                  <a:pt x="29377" y="5409"/>
                </a:lnTo>
                <a:lnTo>
                  <a:pt x="29248" y="5589"/>
                </a:lnTo>
                <a:lnTo>
                  <a:pt x="31739" y="5319"/>
                </a:lnTo>
                <a:lnTo>
                  <a:pt x="31524" y="5229"/>
                </a:lnTo>
                <a:lnTo>
                  <a:pt x="31739" y="4868"/>
                </a:lnTo>
                <a:lnTo>
                  <a:pt x="31481" y="4777"/>
                </a:lnTo>
                <a:lnTo>
                  <a:pt x="31524" y="4688"/>
                </a:lnTo>
                <a:lnTo>
                  <a:pt x="30193" y="4868"/>
                </a:lnTo>
                <a:lnTo>
                  <a:pt x="30236" y="4958"/>
                </a:lnTo>
                <a:lnTo>
                  <a:pt x="29505" y="4777"/>
                </a:lnTo>
                <a:lnTo>
                  <a:pt x="29463" y="4868"/>
                </a:lnTo>
                <a:lnTo>
                  <a:pt x="29291" y="4868"/>
                </a:lnTo>
                <a:lnTo>
                  <a:pt x="29505" y="4688"/>
                </a:lnTo>
                <a:lnTo>
                  <a:pt x="29076" y="4327"/>
                </a:lnTo>
                <a:lnTo>
                  <a:pt x="29634" y="4327"/>
                </a:lnTo>
                <a:lnTo>
                  <a:pt x="29162" y="4237"/>
                </a:lnTo>
                <a:lnTo>
                  <a:pt x="29420" y="4147"/>
                </a:lnTo>
                <a:close/>
                <a:moveTo>
                  <a:pt x="69405" y="4147"/>
                </a:moveTo>
                <a:lnTo>
                  <a:pt x="67516" y="4327"/>
                </a:lnTo>
                <a:lnTo>
                  <a:pt x="67559" y="4417"/>
                </a:lnTo>
                <a:lnTo>
                  <a:pt x="67344" y="4508"/>
                </a:lnTo>
                <a:lnTo>
                  <a:pt x="66914" y="4777"/>
                </a:lnTo>
                <a:lnTo>
                  <a:pt x="66657" y="4958"/>
                </a:lnTo>
                <a:lnTo>
                  <a:pt x="66700" y="5048"/>
                </a:lnTo>
                <a:lnTo>
                  <a:pt x="66442" y="5139"/>
                </a:lnTo>
                <a:lnTo>
                  <a:pt x="66657" y="5229"/>
                </a:lnTo>
                <a:lnTo>
                  <a:pt x="66485" y="5499"/>
                </a:lnTo>
                <a:lnTo>
                  <a:pt x="66657" y="5589"/>
                </a:lnTo>
                <a:lnTo>
                  <a:pt x="66485" y="5679"/>
                </a:lnTo>
                <a:lnTo>
                  <a:pt x="66399" y="5860"/>
                </a:lnTo>
                <a:lnTo>
                  <a:pt x="66184" y="6131"/>
                </a:lnTo>
                <a:lnTo>
                  <a:pt x="66399" y="6400"/>
                </a:lnTo>
                <a:lnTo>
                  <a:pt x="67215" y="6221"/>
                </a:lnTo>
                <a:lnTo>
                  <a:pt x="67086" y="6040"/>
                </a:lnTo>
                <a:lnTo>
                  <a:pt x="67258" y="5589"/>
                </a:lnTo>
                <a:lnTo>
                  <a:pt x="67559" y="5499"/>
                </a:lnTo>
                <a:lnTo>
                  <a:pt x="67559" y="5409"/>
                </a:lnTo>
                <a:lnTo>
                  <a:pt x="67687" y="5319"/>
                </a:lnTo>
                <a:lnTo>
                  <a:pt x="67601" y="5229"/>
                </a:lnTo>
                <a:lnTo>
                  <a:pt x="69405" y="4147"/>
                </a:lnTo>
                <a:close/>
                <a:moveTo>
                  <a:pt x="89076" y="6040"/>
                </a:moveTo>
                <a:lnTo>
                  <a:pt x="88818" y="6400"/>
                </a:lnTo>
                <a:lnTo>
                  <a:pt x="89892" y="6491"/>
                </a:lnTo>
                <a:lnTo>
                  <a:pt x="89076" y="6040"/>
                </a:lnTo>
                <a:close/>
                <a:moveTo>
                  <a:pt x="74731" y="6310"/>
                </a:moveTo>
                <a:lnTo>
                  <a:pt x="74989" y="6581"/>
                </a:lnTo>
                <a:lnTo>
                  <a:pt x="74688" y="6400"/>
                </a:lnTo>
                <a:lnTo>
                  <a:pt x="74731" y="6310"/>
                </a:lnTo>
                <a:close/>
                <a:moveTo>
                  <a:pt x="24609" y="6131"/>
                </a:moveTo>
                <a:lnTo>
                  <a:pt x="24094" y="6310"/>
                </a:lnTo>
                <a:lnTo>
                  <a:pt x="24266" y="6671"/>
                </a:lnTo>
                <a:lnTo>
                  <a:pt x="24609" y="6400"/>
                </a:lnTo>
                <a:lnTo>
                  <a:pt x="24609" y="6131"/>
                </a:lnTo>
                <a:close/>
                <a:moveTo>
                  <a:pt x="45483" y="6671"/>
                </a:moveTo>
                <a:lnTo>
                  <a:pt x="45442" y="6688"/>
                </a:lnTo>
                <a:lnTo>
                  <a:pt x="45442" y="6688"/>
                </a:lnTo>
                <a:lnTo>
                  <a:pt x="45514" y="6702"/>
                </a:lnTo>
                <a:lnTo>
                  <a:pt x="45514" y="6702"/>
                </a:lnTo>
                <a:lnTo>
                  <a:pt x="45483" y="6671"/>
                </a:lnTo>
                <a:close/>
                <a:moveTo>
                  <a:pt x="30923" y="6310"/>
                </a:moveTo>
                <a:lnTo>
                  <a:pt x="31352" y="6761"/>
                </a:lnTo>
                <a:lnTo>
                  <a:pt x="31997" y="6761"/>
                </a:lnTo>
                <a:lnTo>
                  <a:pt x="31997" y="6581"/>
                </a:lnTo>
                <a:lnTo>
                  <a:pt x="31911" y="6400"/>
                </a:lnTo>
                <a:lnTo>
                  <a:pt x="30923" y="6310"/>
                </a:lnTo>
                <a:close/>
                <a:moveTo>
                  <a:pt x="45514" y="6702"/>
                </a:moveTo>
                <a:lnTo>
                  <a:pt x="46127" y="7302"/>
                </a:lnTo>
                <a:lnTo>
                  <a:pt x="46299" y="6852"/>
                </a:lnTo>
                <a:lnTo>
                  <a:pt x="45514" y="6702"/>
                </a:lnTo>
                <a:close/>
                <a:moveTo>
                  <a:pt x="28561" y="6040"/>
                </a:moveTo>
                <a:lnTo>
                  <a:pt x="26971" y="6491"/>
                </a:lnTo>
                <a:lnTo>
                  <a:pt x="26671" y="7392"/>
                </a:lnTo>
                <a:lnTo>
                  <a:pt x="26671" y="7392"/>
                </a:lnTo>
                <a:lnTo>
                  <a:pt x="27100" y="7212"/>
                </a:lnTo>
                <a:lnTo>
                  <a:pt x="27186" y="6852"/>
                </a:lnTo>
                <a:lnTo>
                  <a:pt x="27444" y="6852"/>
                </a:lnTo>
                <a:lnTo>
                  <a:pt x="28561" y="6040"/>
                </a:lnTo>
                <a:close/>
                <a:moveTo>
                  <a:pt x="91009" y="7212"/>
                </a:moveTo>
                <a:lnTo>
                  <a:pt x="91223" y="7483"/>
                </a:lnTo>
                <a:lnTo>
                  <a:pt x="91267" y="7212"/>
                </a:lnTo>
                <a:close/>
                <a:moveTo>
                  <a:pt x="26070" y="6040"/>
                </a:moveTo>
                <a:lnTo>
                  <a:pt x="25554" y="6310"/>
                </a:lnTo>
                <a:lnTo>
                  <a:pt x="25855" y="6491"/>
                </a:lnTo>
                <a:lnTo>
                  <a:pt x="25640" y="6581"/>
                </a:lnTo>
                <a:lnTo>
                  <a:pt x="25640" y="6671"/>
                </a:lnTo>
                <a:lnTo>
                  <a:pt x="25340" y="6852"/>
                </a:lnTo>
                <a:lnTo>
                  <a:pt x="25211" y="6581"/>
                </a:lnTo>
                <a:lnTo>
                  <a:pt x="24953" y="6852"/>
                </a:lnTo>
                <a:lnTo>
                  <a:pt x="25082" y="7212"/>
                </a:lnTo>
                <a:lnTo>
                  <a:pt x="25253" y="7302"/>
                </a:lnTo>
                <a:lnTo>
                  <a:pt x="25382" y="7843"/>
                </a:lnTo>
                <a:lnTo>
                  <a:pt x="25683" y="7843"/>
                </a:lnTo>
                <a:lnTo>
                  <a:pt x="25769" y="7483"/>
                </a:lnTo>
                <a:lnTo>
                  <a:pt x="26113" y="7573"/>
                </a:lnTo>
                <a:lnTo>
                  <a:pt x="26542" y="6852"/>
                </a:lnTo>
                <a:lnTo>
                  <a:pt x="26370" y="6942"/>
                </a:lnTo>
                <a:lnTo>
                  <a:pt x="26370" y="6761"/>
                </a:lnTo>
                <a:lnTo>
                  <a:pt x="26413" y="6761"/>
                </a:lnTo>
                <a:lnTo>
                  <a:pt x="26113" y="6671"/>
                </a:lnTo>
                <a:lnTo>
                  <a:pt x="26628" y="6400"/>
                </a:lnTo>
                <a:lnTo>
                  <a:pt x="26542" y="6310"/>
                </a:lnTo>
                <a:lnTo>
                  <a:pt x="26671" y="6040"/>
                </a:lnTo>
                <a:close/>
                <a:moveTo>
                  <a:pt x="19842" y="5679"/>
                </a:moveTo>
                <a:lnTo>
                  <a:pt x="19799" y="6040"/>
                </a:lnTo>
                <a:lnTo>
                  <a:pt x="18468" y="7392"/>
                </a:lnTo>
                <a:lnTo>
                  <a:pt x="18596" y="7392"/>
                </a:lnTo>
                <a:lnTo>
                  <a:pt x="18854" y="7663"/>
                </a:lnTo>
                <a:lnTo>
                  <a:pt x="18811" y="8023"/>
                </a:lnTo>
                <a:lnTo>
                  <a:pt x="18811" y="8023"/>
                </a:lnTo>
                <a:lnTo>
                  <a:pt x="21818" y="6310"/>
                </a:lnTo>
                <a:lnTo>
                  <a:pt x="21646" y="5769"/>
                </a:lnTo>
                <a:lnTo>
                  <a:pt x="21130" y="5950"/>
                </a:lnTo>
                <a:lnTo>
                  <a:pt x="21173" y="5769"/>
                </a:lnTo>
                <a:lnTo>
                  <a:pt x="21001" y="5860"/>
                </a:lnTo>
                <a:lnTo>
                  <a:pt x="21088" y="5769"/>
                </a:lnTo>
                <a:lnTo>
                  <a:pt x="19842" y="5679"/>
                </a:lnTo>
                <a:close/>
                <a:moveTo>
                  <a:pt x="66614" y="6400"/>
                </a:moveTo>
                <a:lnTo>
                  <a:pt x="66184" y="6942"/>
                </a:lnTo>
                <a:lnTo>
                  <a:pt x="66141" y="7212"/>
                </a:lnTo>
                <a:lnTo>
                  <a:pt x="65927" y="7302"/>
                </a:lnTo>
                <a:lnTo>
                  <a:pt x="66785" y="8023"/>
                </a:lnTo>
                <a:lnTo>
                  <a:pt x="66700" y="8023"/>
                </a:lnTo>
                <a:lnTo>
                  <a:pt x="66700" y="8114"/>
                </a:lnTo>
                <a:lnTo>
                  <a:pt x="66657" y="8114"/>
                </a:lnTo>
                <a:lnTo>
                  <a:pt x="66657" y="8204"/>
                </a:lnTo>
                <a:lnTo>
                  <a:pt x="66614" y="8204"/>
                </a:lnTo>
                <a:lnTo>
                  <a:pt x="67516" y="8475"/>
                </a:lnTo>
                <a:lnTo>
                  <a:pt x="67516" y="8475"/>
                </a:lnTo>
                <a:lnTo>
                  <a:pt x="67430" y="8384"/>
                </a:lnTo>
                <a:lnTo>
                  <a:pt x="67816" y="8384"/>
                </a:lnTo>
                <a:lnTo>
                  <a:pt x="66872" y="7122"/>
                </a:lnTo>
                <a:lnTo>
                  <a:pt x="66914" y="6852"/>
                </a:lnTo>
                <a:lnTo>
                  <a:pt x="67000" y="6761"/>
                </a:lnTo>
                <a:lnTo>
                  <a:pt x="67000" y="6581"/>
                </a:lnTo>
                <a:lnTo>
                  <a:pt x="66614" y="6400"/>
                </a:lnTo>
                <a:close/>
                <a:moveTo>
                  <a:pt x="7945" y="8654"/>
                </a:moveTo>
                <a:lnTo>
                  <a:pt x="7773" y="8744"/>
                </a:lnTo>
                <a:lnTo>
                  <a:pt x="7773" y="8744"/>
                </a:lnTo>
                <a:lnTo>
                  <a:pt x="7826" y="8728"/>
                </a:lnTo>
                <a:lnTo>
                  <a:pt x="7826" y="8728"/>
                </a:lnTo>
                <a:lnTo>
                  <a:pt x="7945" y="8654"/>
                </a:lnTo>
                <a:close/>
                <a:moveTo>
                  <a:pt x="57680" y="8925"/>
                </a:moveTo>
                <a:lnTo>
                  <a:pt x="57680" y="8925"/>
                </a:lnTo>
                <a:lnTo>
                  <a:pt x="57680" y="8925"/>
                </a:lnTo>
                <a:close/>
                <a:moveTo>
                  <a:pt x="37365" y="8654"/>
                </a:moveTo>
                <a:lnTo>
                  <a:pt x="37236" y="8925"/>
                </a:lnTo>
                <a:lnTo>
                  <a:pt x="37151" y="8925"/>
                </a:lnTo>
                <a:lnTo>
                  <a:pt x="37108" y="9196"/>
                </a:lnTo>
                <a:lnTo>
                  <a:pt x="37322" y="9286"/>
                </a:lnTo>
                <a:lnTo>
                  <a:pt x="37193" y="9376"/>
                </a:lnTo>
                <a:lnTo>
                  <a:pt x="37580" y="9376"/>
                </a:lnTo>
                <a:lnTo>
                  <a:pt x="37795" y="9015"/>
                </a:lnTo>
                <a:lnTo>
                  <a:pt x="37365" y="8654"/>
                </a:lnTo>
                <a:close/>
                <a:moveTo>
                  <a:pt x="22032" y="6400"/>
                </a:moveTo>
                <a:lnTo>
                  <a:pt x="20228" y="7573"/>
                </a:lnTo>
                <a:lnTo>
                  <a:pt x="20486" y="7663"/>
                </a:lnTo>
                <a:lnTo>
                  <a:pt x="20314" y="7843"/>
                </a:lnTo>
                <a:lnTo>
                  <a:pt x="21088" y="7753"/>
                </a:lnTo>
                <a:lnTo>
                  <a:pt x="21088" y="7753"/>
                </a:lnTo>
                <a:lnTo>
                  <a:pt x="20873" y="7843"/>
                </a:lnTo>
                <a:lnTo>
                  <a:pt x="20916" y="7843"/>
                </a:lnTo>
                <a:lnTo>
                  <a:pt x="20057" y="8204"/>
                </a:lnTo>
                <a:lnTo>
                  <a:pt x="21646" y="8654"/>
                </a:lnTo>
                <a:lnTo>
                  <a:pt x="20272" y="8744"/>
                </a:lnTo>
                <a:lnTo>
                  <a:pt x="19971" y="9286"/>
                </a:lnTo>
                <a:lnTo>
                  <a:pt x="20658" y="9466"/>
                </a:lnTo>
                <a:lnTo>
                  <a:pt x="20572" y="10007"/>
                </a:lnTo>
                <a:lnTo>
                  <a:pt x="22720" y="9286"/>
                </a:lnTo>
                <a:lnTo>
                  <a:pt x="22720" y="9466"/>
                </a:lnTo>
                <a:lnTo>
                  <a:pt x="23020" y="9556"/>
                </a:lnTo>
                <a:lnTo>
                  <a:pt x="22935" y="9646"/>
                </a:lnTo>
                <a:lnTo>
                  <a:pt x="23579" y="9736"/>
                </a:lnTo>
                <a:lnTo>
                  <a:pt x="24008" y="9286"/>
                </a:lnTo>
                <a:lnTo>
                  <a:pt x="23622" y="9466"/>
                </a:lnTo>
                <a:lnTo>
                  <a:pt x="23708" y="9286"/>
                </a:lnTo>
                <a:lnTo>
                  <a:pt x="23664" y="9196"/>
                </a:lnTo>
                <a:lnTo>
                  <a:pt x="24480" y="8835"/>
                </a:lnTo>
                <a:lnTo>
                  <a:pt x="24352" y="8744"/>
                </a:lnTo>
                <a:lnTo>
                  <a:pt x="24352" y="8654"/>
                </a:lnTo>
                <a:lnTo>
                  <a:pt x="23879" y="8294"/>
                </a:lnTo>
                <a:lnTo>
                  <a:pt x="24223" y="6761"/>
                </a:lnTo>
                <a:lnTo>
                  <a:pt x="23708" y="6491"/>
                </a:lnTo>
                <a:lnTo>
                  <a:pt x="23407" y="7483"/>
                </a:lnTo>
                <a:lnTo>
                  <a:pt x="23106" y="7663"/>
                </a:lnTo>
                <a:lnTo>
                  <a:pt x="23106" y="7663"/>
                </a:lnTo>
                <a:lnTo>
                  <a:pt x="23192" y="6942"/>
                </a:lnTo>
                <a:lnTo>
                  <a:pt x="22935" y="6852"/>
                </a:lnTo>
                <a:lnTo>
                  <a:pt x="22505" y="7122"/>
                </a:lnTo>
                <a:lnTo>
                  <a:pt x="22548" y="7032"/>
                </a:lnTo>
                <a:lnTo>
                  <a:pt x="22333" y="7122"/>
                </a:lnTo>
                <a:lnTo>
                  <a:pt x="22333" y="7122"/>
                </a:lnTo>
                <a:lnTo>
                  <a:pt x="22634" y="6852"/>
                </a:lnTo>
                <a:lnTo>
                  <a:pt x="21732" y="6942"/>
                </a:lnTo>
                <a:lnTo>
                  <a:pt x="22032" y="6400"/>
                </a:lnTo>
                <a:close/>
                <a:moveTo>
                  <a:pt x="25340" y="9106"/>
                </a:moveTo>
                <a:lnTo>
                  <a:pt x="24609" y="9556"/>
                </a:lnTo>
                <a:lnTo>
                  <a:pt x="24824" y="9827"/>
                </a:lnTo>
                <a:lnTo>
                  <a:pt x="25253" y="10007"/>
                </a:lnTo>
                <a:lnTo>
                  <a:pt x="25683" y="9736"/>
                </a:lnTo>
                <a:lnTo>
                  <a:pt x="25297" y="9196"/>
                </a:lnTo>
                <a:lnTo>
                  <a:pt x="25340" y="9106"/>
                </a:lnTo>
                <a:close/>
                <a:moveTo>
                  <a:pt x="73571" y="9917"/>
                </a:moveTo>
                <a:lnTo>
                  <a:pt x="73958" y="10187"/>
                </a:lnTo>
                <a:lnTo>
                  <a:pt x="73958" y="10638"/>
                </a:lnTo>
                <a:lnTo>
                  <a:pt x="74387" y="10728"/>
                </a:lnTo>
                <a:lnTo>
                  <a:pt x="74387" y="10728"/>
                </a:lnTo>
                <a:lnTo>
                  <a:pt x="73915" y="10638"/>
                </a:lnTo>
                <a:lnTo>
                  <a:pt x="73571" y="9917"/>
                </a:lnTo>
                <a:close/>
                <a:moveTo>
                  <a:pt x="30665" y="10187"/>
                </a:moveTo>
                <a:lnTo>
                  <a:pt x="30365" y="10909"/>
                </a:lnTo>
                <a:lnTo>
                  <a:pt x="30837" y="10909"/>
                </a:lnTo>
                <a:lnTo>
                  <a:pt x="31138" y="10277"/>
                </a:lnTo>
                <a:lnTo>
                  <a:pt x="30665" y="10187"/>
                </a:lnTo>
                <a:close/>
                <a:moveTo>
                  <a:pt x="45526" y="11720"/>
                </a:moveTo>
                <a:lnTo>
                  <a:pt x="45655" y="11810"/>
                </a:lnTo>
                <a:lnTo>
                  <a:pt x="45697" y="11810"/>
                </a:lnTo>
                <a:lnTo>
                  <a:pt x="45526" y="11720"/>
                </a:lnTo>
                <a:close/>
                <a:moveTo>
                  <a:pt x="3865" y="12171"/>
                </a:moveTo>
                <a:lnTo>
                  <a:pt x="3822" y="12261"/>
                </a:lnTo>
                <a:lnTo>
                  <a:pt x="3865" y="12261"/>
                </a:lnTo>
                <a:lnTo>
                  <a:pt x="3865" y="12171"/>
                </a:lnTo>
                <a:close/>
                <a:moveTo>
                  <a:pt x="2276" y="9736"/>
                </a:moveTo>
                <a:lnTo>
                  <a:pt x="0" y="12711"/>
                </a:lnTo>
                <a:lnTo>
                  <a:pt x="214" y="12621"/>
                </a:lnTo>
                <a:lnTo>
                  <a:pt x="515" y="12261"/>
                </a:lnTo>
                <a:lnTo>
                  <a:pt x="515" y="12081"/>
                </a:lnTo>
                <a:lnTo>
                  <a:pt x="730" y="11810"/>
                </a:lnTo>
                <a:lnTo>
                  <a:pt x="687" y="11900"/>
                </a:lnTo>
                <a:lnTo>
                  <a:pt x="987" y="11720"/>
                </a:lnTo>
                <a:lnTo>
                  <a:pt x="902" y="11810"/>
                </a:lnTo>
                <a:lnTo>
                  <a:pt x="1159" y="11630"/>
                </a:lnTo>
                <a:lnTo>
                  <a:pt x="1159" y="11630"/>
                </a:lnTo>
                <a:lnTo>
                  <a:pt x="687" y="12351"/>
                </a:lnTo>
                <a:lnTo>
                  <a:pt x="1374" y="12442"/>
                </a:lnTo>
                <a:lnTo>
                  <a:pt x="1288" y="12892"/>
                </a:lnTo>
                <a:lnTo>
                  <a:pt x="1417" y="13253"/>
                </a:lnTo>
                <a:lnTo>
                  <a:pt x="1675" y="13163"/>
                </a:lnTo>
                <a:lnTo>
                  <a:pt x="1546" y="13343"/>
                </a:lnTo>
                <a:lnTo>
                  <a:pt x="1803" y="13163"/>
                </a:lnTo>
                <a:lnTo>
                  <a:pt x="1760" y="13253"/>
                </a:lnTo>
                <a:lnTo>
                  <a:pt x="1760" y="13253"/>
                </a:lnTo>
                <a:lnTo>
                  <a:pt x="1932" y="12982"/>
                </a:lnTo>
                <a:lnTo>
                  <a:pt x="1889" y="12892"/>
                </a:lnTo>
                <a:lnTo>
                  <a:pt x="2319" y="12621"/>
                </a:lnTo>
                <a:lnTo>
                  <a:pt x="2233" y="12621"/>
                </a:lnTo>
                <a:lnTo>
                  <a:pt x="2448" y="12442"/>
                </a:lnTo>
                <a:lnTo>
                  <a:pt x="2405" y="12442"/>
                </a:lnTo>
                <a:lnTo>
                  <a:pt x="2405" y="12261"/>
                </a:lnTo>
                <a:lnTo>
                  <a:pt x="2576" y="12351"/>
                </a:lnTo>
                <a:lnTo>
                  <a:pt x="2834" y="12351"/>
                </a:lnTo>
                <a:lnTo>
                  <a:pt x="2877" y="12171"/>
                </a:lnTo>
                <a:lnTo>
                  <a:pt x="3006" y="12261"/>
                </a:lnTo>
                <a:lnTo>
                  <a:pt x="3521" y="11900"/>
                </a:lnTo>
                <a:lnTo>
                  <a:pt x="3393" y="11810"/>
                </a:lnTo>
                <a:lnTo>
                  <a:pt x="3349" y="11810"/>
                </a:lnTo>
                <a:lnTo>
                  <a:pt x="3393" y="11630"/>
                </a:lnTo>
                <a:lnTo>
                  <a:pt x="3393" y="11359"/>
                </a:lnTo>
                <a:lnTo>
                  <a:pt x="3092" y="11179"/>
                </a:lnTo>
                <a:lnTo>
                  <a:pt x="3092" y="11179"/>
                </a:lnTo>
                <a:lnTo>
                  <a:pt x="3178" y="11269"/>
                </a:lnTo>
                <a:lnTo>
                  <a:pt x="2877" y="11359"/>
                </a:lnTo>
                <a:lnTo>
                  <a:pt x="3049" y="11179"/>
                </a:lnTo>
                <a:lnTo>
                  <a:pt x="2662" y="11179"/>
                </a:lnTo>
                <a:lnTo>
                  <a:pt x="2533" y="11450"/>
                </a:lnTo>
                <a:lnTo>
                  <a:pt x="2533" y="11630"/>
                </a:lnTo>
                <a:lnTo>
                  <a:pt x="2362" y="11810"/>
                </a:lnTo>
                <a:lnTo>
                  <a:pt x="2362" y="11810"/>
                </a:lnTo>
                <a:lnTo>
                  <a:pt x="2491" y="11630"/>
                </a:lnTo>
                <a:lnTo>
                  <a:pt x="2319" y="11720"/>
                </a:lnTo>
                <a:lnTo>
                  <a:pt x="2319" y="11540"/>
                </a:lnTo>
                <a:lnTo>
                  <a:pt x="2748" y="10909"/>
                </a:lnTo>
                <a:lnTo>
                  <a:pt x="2576" y="10909"/>
                </a:lnTo>
                <a:lnTo>
                  <a:pt x="2791" y="10638"/>
                </a:lnTo>
                <a:lnTo>
                  <a:pt x="2448" y="10277"/>
                </a:lnTo>
                <a:lnTo>
                  <a:pt x="2491" y="10187"/>
                </a:lnTo>
                <a:lnTo>
                  <a:pt x="2405" y="10007"/>
                </a:lnTo>
                <a:lnTo>
                  <a:pt x="2319" y="10187"/>
                </a:lnTo>
                <a:lnTo>
                  <a:pt x="2319" y="10007"/>
                </a:lnTo>
                <a:lnTo>
                  <a:pt x="2362" y="9917"/>
                </a:lnTo>
                <a:lnTo>
                  <a:pt x="2276" y="9736"/>
                </a:lnTo>
                <a:close/>
                <a:moveTo>
                  <a:pt x="47458" y="11630"/>
                </a:moveTo>
                <a:lnTo>
                  <a:pt x="47373" y="11810"/>
                </a:lnTo>
                <a:lnTo>
                  <a:pt x="47244" y="11810"/>
                </a:lnTo>
                <a:lnTo>
                  <a:pt x="47115" y="11990"/>
                </a:lnTo>
                <a:lnTo>
                  <a:pt x="46900" y="11900"/>
                </a:lnTo>
                <a:lnTo>
                  <a:pt x="46900" y="11900"/>
                </a:lnTo>
                <a:lnTo>
                  <a:pt x="46943" y="12171"/>
                </a:lnTo>
                <a:lnTo>
                  <a:pt x="46685" y="11900"/>
                </a:lnTo>
                <a:lnTo>
                  <a:pt x="46557" y="11900"/>
                </a:lnTo>
                <a:lnTo>
                  <a:pt x="46557" y="12171"/>
                </a:lnTo>
                <a:lnTo>
                  <a:pt x="46299" y="11990"/>
                </a:lnTo>
                <a:lnTo>
                  <a:pt x="46256" y="12351"/>
                </a:lnTo>
                <a:lnTo>
                  <a:pt x="46084" y="12351"/>
                </a:lnTo>
                <a:lnTo>
                  <a:pt x="46041" y="12532"/>
                </a:lnTo>
                <a:lnTo>
                  <a:pt x="45955" y="12442"/>
                </a:lnTo>
                <a:lnTo>
                  <a:pt x="45998" y="12351"/>
                </a:lnTo>
                <a:lnTo>
                  <a:pt x="45912" y="12171"/>
                </a:lnTo>
                <a:lnTo>
                  <a:pt x="45998" y="11990"/>
                </a:lnTo>
                <a:lnTo>
                  <a:pt x="45655" y="11810"/>
                </a:lnTo>
                <a:lnTo>
                  <a:pt x="45568" y="11810"/>
                </a:lnTo>
                <a:lnTo>
                  <a:pt x="45655" y="12081"/>
                </a:lnTo>
                <a:lnTo>
                  <a:pt x="45397" y="11900"/>
                </a:lnTo>
                <a:lnTo>
                  <a:pt x="45397" y="11900"/>
                </a:lnTo>
                <a:lnTo>
                  <a:pt x="45440" y="11990"/>
                </a:lnTo>
                <a:lnTo>
                  <a:pt x="45397" y="12081"/>
                </a:lnTo>
                <a:lnTo>
                  <a:pt x="45311" y="12081"/>
                </a:lnTo>
                <a:lnTo>
                  <a:pt x="45440" y="12171"/>
                </a:lnTo>
                <a:lnTo>
                  <a:pt x="45225" y="12171"/>
                </a:lnTo>
                <a:lnTo>
                  <a:pt x="45268" y="12351"/>
                </a:lnTo>
                <a:lnTo>
                  <a:pt x="45096" y="12351"/>
                </a:lnTo>
                <a:lnTo>
                  <a:pt x="45826" y="12442"/>
                </a:lnTo>
                <a:lnTo>
                  <a:pt x="45612" y="12621"/>
                </a:lnTo>
                <a:lnTo>
                  <a:pt x="45826" y="12621"/>
                </a:lnTo>
                <a:lnTo>
                  <a:pt x="45826" y="12711"/>
                </a:lnTo>
                <a:lnTo>
                  <a:pt x="45311" y="12802"/>
                </a:lnTo>
                <a:lnTo>
                  <a:pt x="45268" y="12982"/>
                </a:lnTo>
                <a:lnTo>
                  <a:pt x="45869" y="13073"/>
                </a:lnTo>
                <a:lnTo>
                  <a:pt x="45697" y="13343"/>
                </a:lnTo>
                <a:lnTo>
                  <a:pt x="45869" y="13253"/>
                </a:lnTo>
                <a:lnTo>
                  <a:pt x="45483" y="13523"/>
                </a:lnTo>
                <a:lnTo>
                  <a:pt x="45655" y="13703"/>
                </a:lnTo>
                <a:lnTo>
                  <a:pt x="45955" y="13613"/>
                </a:lnTo>
                <a:lnTo>
                  <a:pt x="46771" y="13974"/>
                </a:lnTo>
                <a:lnTo>
                  <a:pt x="48146" y="12892"/>
                </a:lnTo>
                <a:lnTo>
                  <a:pt x="48146" y="12532"/>
                </a:lnTo>
                <a:lnTo>
                  <a:pt x="47888" y="12171"/>
                </a:lnTo>
                <a:lnTo>
                  <a:pt x="47802" y="11900"/>
                </a:lnTo>
                <a:lnTo>
                  <a:pt x="47974" y="11720"/>
                </a:lnTo>
                <a:lnTo>
                  <a:pt x="47458" y="11630"/>
                </a:lnTo>
                <a:close/>
                <a:moveTo>
                  <a:pt x="27530" y="12081"/>
                </a:moveTo>
                <a:lnTo>
                  <a:pt x="26499" y="13884"/>
                </a:lnTo>
                <a:lnTo>
                  <a:pt x="26800" y="13884"/>
                </a:lnTo>
                <a:lnTo>
                  <a:pt x="26886" y="14244"/>
                </a:lnTo>
                <a:lnTo>
                  <a:pt x="27846" y="13544"/>
                </a:lnTo>
                <a:lnTo>
                  <a:pt x="27846" y="13544"/>
                </a:lnTo>
                <a:lnTo>
                  <a:pt x="28174" y="13974"/>
                </a:lnTo>
                <a:lnTo>
                  <a:pt x="28604" y="13703"/>
                </a:lnTo>
                <a:lnTo>
                  <a:pt x="28174" y="13613"/>
                </a:lnTo>
                <a:lnTo>
                  <a:pt x="28260" y="13073"/>
                </a:lnTo>
                <a:lnTo>
                  <a:pt x="27573" y="12351"/>
                </a:lnTo>
                <a:lnTo>
                  <a:pt x="27530" y="12081"/>
                </a:lnTo>
                <a:close/>
                <a:moveTo>
                  <a:pt x="54116" y="14786"/>
                </a:moveTo>
                <a:lnTo>
                  <a:pt x="53944" y="14876"/>
                </a:lnTo>
                <a:lnTo>
                  <a:pt x="53944" y="14876"/>
                </a:lnTo>
                <a:lnTo>
                  <a:pt x="54082" y="14813"/>
                </a:lnTo>
                <a:lnTo>
                  <a:pt x="54082" y="14813"/>
                </a:lnTo>
                <a:lnTo>
                  <a:pt x="54116" y="14786"/>
                </a:lnTo>
                <a:close/>
                <a:moveTo>
                  <a:pt x="30751" y="6131"/>
                </a:moveTo>
                <a:lnTo>
                  <a:pt x="29720" y="6491"/>
                </a:lnTo>
                <a:lnTo>
                  <a:pt x="29849" y="6761"/>
                </a:lnTo>
                <a:lnTo>
                  <a:pt x="29463" y="6852"/>
                </a:lnTo>
                <a:lnTo>
                  <a:pt x="29592" y="7122"/>
                </a:lnTo>
                <a:lnTo>
                  <a:pt x="29592" y="7392"/>
                </a:lnTo>
                <a:lnTo>
                  <a:pt x="29162" y="7392"/>
                </a:lnTo>
                <a:lnTo>
                  <a:pt x="29377" y="7663"/>
                </a:lnTo>
                <a:lnTo>
                  <a:pt x="29205" y="8114"/>
                </a:lnTo>
                <a:lnTo>
                  <a:pt x="28689" y="8114"/>
                </a:lnTo>
                <a:lnTo>
                  <a:pt x="29205" y="7843"/>
                </a:lnTo>
                <a:lnTo>
                  <a:pt x="29033" y="7483"/>
                </a:lnTo>
                <a:lnTo>
                  <a:pt x="29162" y="6852"/>
                </a:lnTo>
                <a:lnTo>
                  <a:pt x="29935" y="6131"/>
                </a:lnTo>
                <a:lnTo>
                  <a:pt x="29935" y="6131"/>
                </a:lnTo>
                <a:lnTo>
                  <a:pt x="28217" y="7302"/>
                </a:lnTo>
                <a:lnTo>
                  <a:pt x="28002" y="7843"/>
                </a:lnTo>
                <a:lnTo>
                  <a:pt x="28518" y="8114"/>
                </a:lnTo>
                <a:lnTo>
                  <a:pt x="27916" y="8114"/>
                </a:lnTo>
                <a:lnTo>
                  <a:pt x="28604" y="8565"/>
                </a:lnTo>
                <a:lnTo>
                  <a:pt x="28518" y="8744"/>
                </a:lnTo>
                <a:lnTo>
                  <a:pt x="29763" y="8925"/>
                </a:lnTo>
                <a:lnTo>
                  <a:pt x="29763" y="8835"/>
                </a:lnTo>
                <a:lnTo>
                  <a:pt x="30322" y="9015"/>
                </a:lnTo>
                <a:lnTo>
                  <a:pt x="30494" y="8565"/>
                </a:lnTo>
                <a:lnTo>
                  <a:pt x="30880" y="8744"/>
                </a:lnTo>
                <a:lnTo>
                  <a:pt x="30837" y="9015"/>
                </a:lnTo>
                <a:lnTo>
                  <a:pt x="31009" y="9106"/>
                </a:lnTo>
                <a:lnTo>
                  <a:pt x="30923" y="9196"/>
                </a:lnTo>
                <a:lnTo>
                  <a:pt x="31138" y="9106"/>
                </a:lnTo>
                <a:lnTo>
                  <a:pt x="31181" y="9466"/>
                </a:lnTo>
                <a:lnTo>
                  <a:pt x="30837" y="9827"/>
                </a:lnTo>
                <a:lnTo>
                  <a:pt x="31363" y="9669"/>
                </a:lnTo>
                <a:lnTo>
                  <a:pt x="31395" y="9736"/>
                </a:lnTo>
                <a:lnTo>
                  <a:pt x="31310" y="9827"/>
                </a:lnTo>
                <a:lnTo>
                  <a:pt x="31653" y="10187"/>
                </a:lnTo>
                <a:lnTo>
                  <a:pt x="31696" y="10819"/>
                </a:lnTo>
                <a:lnTo>
                  <a:pt x="30880" y="11810"/>
                </a:lnTo>
                <a:lnTo>
                  <a:pt x="30923" y="12171"/>
                </a:lnTo>
                <a:lnTo>
                  <a:pt x="30236" y="12532"/>
                </a:lnTo>
                <a:lnTo>
                  <a:pt x="30236" y="12621"/>
                </a:lnTo>
                <a:lnTo>
                  <a:pt x="30236" y="12711"/>
                </a:lnTo>
                <a:lnTo>
                  <a:pt x="30193" y="12892"/>
                </a:lnTo>
                <a:lnTo>
                  <a:pt x="30236" y="12621"/>
                </a:lnTo>
                <a:lnTo>
                  <a:pt x="29849" y="12442"/>
                </a:lnTo>
                <a:lnTo>
                  <a:pt x="29420" y="12982"/>
                </a:lnTo>
                <a:lnTo>
                  <a:pt x="29806" y="13343"/>
                </a:lnTo>
                <a:lnTo>
                  <a:pt x="30365" y="12982"/>
                </a:lnTo>
                <a:lnTo>
                  <a:pt x="30579" y="13073"/>
                </a:lnTo>
                <a:lnTo>
                  <a:pt x="30536" y="13253"/>
                </a:lnTo>
                <a:lnTo>
                  <a:pt x="30536" y="13253"/>
                </a:lnTo>
                <a:lnTo>
                  <a:pt x="30794" y="13073"/>
                </a:lnTo>
                <a:lnTo>
                  <a:pt x="30708" y="13253"/>
                </a:lnTo>
                <a:lnTo>
                  <a:pt x="30966" y="13703"/>
                </a:lnTo>
                <a:lnTo>
                  <a:pt x="30923" y="13794"/>
                </a:lnTo>
                <a:lnTo>
                  <a:pt x="31138" y="13884"/>
                </a:lnTo>
                <a:lnTo>
                  <a:pt x="30923" y="14065"/>
                </a:lnTo>
                <a:lnTo>
                  <a:pt x="31181" y="14334"/>
                </a:lnTo>
                <a:lnTo>
                  <a:pt x="31095" y="14425"/>
                </a:lnTo>
                <a:lnTo>
                  <a:pt x="32297" y="15326"/>
                </a:lnTo>
                <a:lnTo>
                  <a:pt x="32469" y="15056"/>
                </a:lnTo>
                <a:lnTo>
                  <a:pt x="32083" y="14425"/>
                </a:lnTo>
                <a:lnTo>
                  <a:pt x="32125" y="14334"/>
                </a:lnTo>
                <a:lnTo>
                  <a:pt x="31911" y="13794"/>
                </a:lnTo>
                <a:lnTo>
                  <a:pt x="32212" y="13794"/>
                </a:lnTo>
                <a:lnTo>
                  <a:pt x="32770" y="14605"/>
                </a:lnTo>
                <a:lnTo>
                  <a:pt x="32856" y="14425"/>
                </a:lnTo>
                <a:lnTo>
                  <a:pt x="32984" y="14425"/>
                </a:lnTo>
                <a:lnTo>
                  <a:pt x="32984" y="13794"/>
                </a:lnTo>
                <a:lnTo>
                  <a:pt x="33156" y="14065"/>
                </a:lnTo>
                <a:lnTo>
                  <a:pt x="33156" y="13613"/>
                </a:lnTo>
                <a:lnTo>
                  <a:pt x="33199" y="13523"/>
                </a:lnTo>
                <a:lnTo>
                  <a:pt x="33070" y="13523"/>
                </a:lnTo>
                <a:lnTo>
                  <a:pt x="32984" y="13343"/>
                </a:lnTo>
                <a:lnTo>
                  <a:pt x="33156" y="13163"/>
                </a:lnTo>
                <a:lnTo>
                  <a:pt x="33028" y="13163"/>
                </a:lnTo>
                <a:lnTo>
                  <a:pt x="33156" y="13073"/>
                </a:lnTo>
                <a:lnTo>
                  <a:pt x="33028" y="12892"/>
                </a:lnTo>
                <a:lnTo>
                  <a:pt x="32770" y="12892"/>
                </a:lnTo>
                <a:lnTo>
                  <a:pt x="32684" y="12532"/>
                </a:lnTo>
                <a:lnTo>
                  <a:pt x="32770" y="12442"/>
                </a:lnTo>
                <a:lnTo>
                  <a:pt x="32555" y="12351"/>
                </a:lnTo>
                <a:lnTo>
                  <a:pt x="32641" y="12171"/>
                </a:lnTo>
                <a:lnTo>
                  <a:pt x="32469" y="11810"/>
                </a:lnTo>
                <a:lnTo>
                  <a:pt x="32899" y="11990"/>
                </a:lnTo>
                <a:lnTo>
                  <a:pt x="32813" y="11630"/>
                </a:lnTo>
                <a:lnTo>
                  <a:pt x="32984" y="11540"/>
                </a:lnTo>
                <a:lnTo>
                  <a:pt x="33371" y="11810"/>
                </a:lnTo>
                <a:lnTo>
                  <a:pt x="33242" y="11990"/>
                </a:lnTo>
                <a:lnTo>
                  <a:pt x="33242" y="11990"/>
                </a:lnTo>
                <a:lnTo>
                  <a:pt x="33715" y="11720"/>
                </a:lnTo>
                <a:lnTo>
                  <a:pt x="33371" y="12261"/>
                </a:lnTo>
                <a:lnTo>
                  <a:pt x="33414" y="12621"/>
                </a:lnTo>
                <a:lnTo>
                  <a:pt x="33586" y="12442"/>
                </a:lnTo>
                <a:lnTo>
                  <a:pt x="33672" y="12711"/>
                </a:lnTo>
                <a:lnTo>
                  <a:pt x="33801" y="12711"/>
                </a:lnTo>
                <a:lnTo>
                  <a:pt x="33886" y="12261"/>
                </a:lnTo>
                <a:lnTo>
                  <a:pt x="33801" y="12261"/>
                </a:lnTo>
                <a:lnTo>
                  <a:pt x="34359" y="11990"/>
                </a:lnTo>
                <a:lnTo>
                  <a:pt x="34230" y="11810"/>
                </a:lnTo>
                <a:lnTo>
                  <a:pt x="34316" y="11720"/>
                </a:lnTo>
                <a:lnTo>
                  <a:pt x="34273" y="11630"/>
                </a:lnTo>
                <a:lnTo>
                  <a:pt x="34445" y="11720"/>
                </a:lnTo>
                <a:lnTo>
                  <a:pt x="34445" y="11450"/>
                </a:lnTo>
                <a:lnTo>
                  <a:pt x="34531" y="11450"/>
                </a:lnTo>
                <a:lnTo>
                  <a:pt x="34531" y="11179"/>
                </a:lnTo>
                <a:lnTo>
                  <a:pt x="34015" y="11359"/>
                </a:lnTo>
                <a:lnTo>
                  <a:pt x="34316" y="10999"/>
                </a:lnTo>
                <a:lnTo>
                  <a:pt x="33843" y="10909"/>
                </a:lnTo>
                <a:lnTo>
                  <a:pt x="34144" y="10728"/>
                </a:lnTo>
                <a:lnTo>
                  <a:pt x="33843" y="10548"/>
                </a:lnTo>
                <a:lnTo>
                  <a:pt x="33929" y="10458"/>
                </a:lnTo>
                <a:lnTo>
                  <a:pt x="33715" y="10638"/>
                </a:lnTo>
                <a:lnTo>
                  <a:pt x="33757" y="10458"/>
                </a:lnTo>
                <a:lnTo>
                  <a:pt x="33629" y="10458"/>
                </a:lnTo>
                <a:lnTo>
                  <a:pt x="33672" y="10367"/>
                </a:lnTo>
                <a:lnTo>
                  <a:pt x="33457" y="10548"/>
                </a:lnTo>
                <a:lnTo>
                  <a:pt x="33629" y="10187"/>
                </a:lnTo>
                <a:lnTo>
                  <a:pt x="33457" y="10367"/>
                </a:lnTo>
                <a:lnTo>
                  <a:pt x="33371" y="10367"/>
                </a:lnTo>
                <a:lnTo>
                  <a:pt x="33414" y="10187"/>
                </a:lnTo>
                <a:lnTo>
                  <a:pt x="33500" y="10098"/>
                </a:lnTo>
                <a:lnTo>
                  <a:pt x="33199" y="10007"/>
                </a:lnTo>
                <a:lnTo>
                  <a:pt x="33156" y="9827"/>
                </a:lnTo>
                <a:lnTo>
                  <a:pt x="32856" y="9736"/>
                </a:lnTo>
                <a:lnTo>
                  <a:pt x="33371" y="9646"/>
                </a:lnTo>
                <a:lnTo>
                  <a:pt x="33028" y="9556"/>
                </a:lnTo>
                <a:lnTo>
                  <a:pt x="33715" y="9466"/>
                </a:lnTo>
                <a:lnTo>
                  <a:pt x="33028" y="9286"/>
                </a:lnTo>
                <a:lnTo>
                  <a:pt x="33629" y="9106"/>
                </a:lnTo>
                <a:lnTo>
                  <a:pt x="33457" y="8835"/>
                </a:lnTo>
                <a:lnTo>
                  <a:pt x="33199" y="8925"/>
                </a:lnTo>
                <a:lnTo>
                  <a:pt x="33328" y="8744"/>
                </a:lnTo>
                <a:lnTo>
                  <a:pt x="32941" y="8835"/>
                </a:lnTo>
                <a:lnTo>
                  <a:pt x="33414" y="8565"/>
                </a:lnTo>
                <a:lnTo>
                  <a:pt x="33371" y="8294"/>
                </a:lnTo>
                <a:lnTo>
                  <a:pt x="33070" y="8294"/>
                </a:lnTo>
                <a:lnTo>
                  <a:pt x="32598" y="8835"/>
                </a:lnTo>
                <a:lnTo>
                  <a:pt x="32512" y="8565"/>
                </a:lnTo>
                <a:lnTo>
                  <a:pt x="32984" y="8114"/>
                </a:lnTo>
                <a:lnTo>
                  <a:pt x="32426" y="8294"/>
                </a:lnTo>
                <a:lnTo>
                  <a:pt x="32426" y="8294"/>
                </a:lnTo>
                <a:lnTo>
                  <a:pt x="32899" y="7843"/>
                </a:lnTo>
                <a:lnTo>
                  <a:pt x="32125" y="7843"/>
                </a:lnTo>
                <a:lnTo>
                  <a:pt x="32340" y="7573"/>
                </a:lnTo>
                <a:lnTo>
                  <a:pt x="31868" y="7933"/>
                </a:lnTo>
                <a:lnTo>
                  <a:pt x="32083" y="7663"/>
                </a:lnTo>
                <a:lnTo>
                  <a:pt x="31954" y="7663"/>
                </a:lnTo>
                <a:lnTo>
                  <a:pt x="32254" y="7392"/>
                </a:lnTo>
                <a:lnTo>
                  <a:pt x="32254" y="7392"/>
                </a:lnTo>
                <a:lnTo>
                  <a:pt x="31739" y="7573"/>
                </a:lnTo>
                <a:lnTo>
                  <a:pt x="31739" y="7573"/>
                </a:lnTo>
                <a:lnTo>
                  <a:pt x="32125" y="7212"/>
                </a:lnTo>
                <a:lnTo>
                  <a:pt x="31395" y="6942"/>
                </a:lnTo>
                <a:lnTo>
                  <a:pt x="31395" y="6942"/>
                </a:lnTo>
                <a:lnTo>
                  <a:pt x="31438" y="7212"/>
                </a:lnTo>
                <a:lnTo>
                  <a:pt x="31095" y="7483"/>
                </a:lnTo>
                <a:lnTo>
                  <a:pt x="30966" y="7122"/>
                </a:lnTo>
                <a:lnTo>
                  <a:pt x="30450" y="7483"/>
                </a:lnTo>
                <a:lnTo>
                  <a:pt x="30579" y="7302"/>
                </a:lnTo>
                <a:lnTo>
                  <a:pt x="30536" y="7212"/>
                </a:lnTo>
                <a:lnTo>
                  <a:pt x="30708" y="7032"/>
                </a:lnTo>
                <a:lnTo>
                  <a:pt x="30494" y="7212"/>
                </a:lnTo>
                <a:lnTo>
                  <a:pt x="30880" y="6852"/>
                </a:lnTo>
                <a:lnTo>
                  <a:pt x="30751" y="6131"/>
                </a:lnTo>
                <a:close/>
                <a:moveTo>
                  <a:pt x="43464" y="0"/>
                </a:moveTo>
                <a:lnTo>
                  <a:pt x="43593" y="89"/>
                </a:lnTo>
                <a:lnTo>
                  <a:pt x="41660" y="180"/>
                </a:lnTo>
                <a:lnTo>
                  <a:pt x="42777" y="270"/>
                </a:lnTo>
                <a:lnTo>
                  <a:pt x="41832" y="360"/>
                </a:lnTo>
                <a:lnTo>
                  <a:pt x="42047" y="450"/>
                </a:lnTo>
                <a:lnTo>
                  <a:pt x="41918" y="721"/>
                </a:lnTo>
                <a:lnTo>
                  <a:pt x="40758" y="450"/>
                </a:lnTo>
                <a:lnTo>
                  <a:pt x="40758" y="721"/>
                </a:lnTo>
                <a:lnTo>
                  <a:pt x="39771" y="901"/>
                </a:lnTo>
                <a:lnTo>
                  <a:pt x="39771" y="541"/>
                </a:lnTo>
                <a:lnTo>
                  <a:pt x="38568" y="721"/>
                </a:lnTo>
                <a:lnTo>
                  <a:pt x="39040" y="1081"/>
                </a:lnTo>
                <a:lnTo>
                  <a:pt x="38095" y="811"/>
                </a:lnTo>
                <a:lnTo>
                  <a:pt x="36377" y="1622"/>
                </a:lnTo>
                <a:lnTo>
                  <a:pt x="36506" y="1893"/>
                </a:lnTo>
                <a:lnTo>
                  <a:pt x="36936" y="1802"/>
                </a:lnTo>
                <a:lnTo>
                  <a:pt x="36936" y="1802"/>
                </a:lnTo>
                <a:lnTo>
                  <a:pt x="34359" y="3065"/>
                </a:lnTo>
                <a:lnTo>
                  <a:pt x="34917" y="3245"/>
                </a:lnTo>
                <a:lnTo>
                  <a:pt x="34788" y="3335"/>
                </a:lnTo>
                <a:lnTo>
                  <a:pt x="35733" y="3516"/>
                </a:lnTo>
                <a:lnTo>
                  <a:pt x="34445" y="3786"/>
                </a:lnTo>
                <a:lnTo>
                  <a:pt x="34488" y="3877"/>
                </a:lnTo>
                <a:lnTo>
                  <a:pt x="34488" y="3966"/>
                </a:lnTo>
                <a:lnTo>
                  <a:pt x="35089" y="4056"/>
                </a:lnTo>
                <a:lnTo>
                  <a:pt x="34659" y="4237"/>
                </a:lnTo>
                <a:lnTo>
                  <a:pt x="37193" y="4688"/>
                </a:lnTo>
                <a:lnTo>
                  <a:pt x="37193" y="4958"/>
                </a:lnTo>
                <a:lnTo>
                  <a:pt x="37580" y="5589"/>
                </a:lnTo>
                <a:lnTo>
                  <a:pt x="37236" y="5860"/>
                </a:lnTo>
                <a:lnTo>
                  <a:pt x="37537" y="5950"/>
                </a:lnTo>
                <a:lnTo>
                  <a:pt x="37451" y="6221"/>
                </a:lnTo>
                <a:lnTo>
                  <a:pt x="37537" y="6581"/>
                </a:lnTo>
                <a:lnTo>
                  <a:pt x="37537" y="6671"/>
                </a:lnTo>
                <a:lnTo>
                  <a:pt x="37623" y="6852"/>
                </a:lnTo>
                <a:lnTo>
                  <a:pt x="37365" y="7032"/>
                </a:lnTo>
                <a:lnTo>
                  <a:pt x="37408" y="7122"/>
                </a:lnTo>
                <a:lnTo>
                  <a:pt x="37280" y="7212"/>
                </a:lnTo>
                <a:lnTo>
                  <a:pt x="37280" y="7212"/>
                </a:lnTo>
                <a:lnTo>
                  <a:pt x="37537" y="7122"/>
                </a:lnTo>
                <a:lnTo>
                  <a:pt x="37193" y="7753"/>
                </a:lnTo>
                <a:lnTo>
                  <a:pt x="37838" y="7483"/>
                </a:lnTo>
                <a:lnTo>
                  <a:pt x="37838" y="7573"/>
                </a:lnTo>
                <a:lnTo>
                  <a:pt x="37881" y="7573"/>
                </a:lnTo>
                <a:lnTo>
                  <a:pt x="37881" y="7663"/>
                </a:lnTo>
                <a:lnTo>
                  <a:pt x="38224" y="7663"/>
                </a:lnTo>
                <a:lnTo>
                  <a:pt x="37795" y="8023"/>
                </a:lnTo>
                <a:lnTo>
                  <a:pt x="38310" y="8114"/>
                </a:lnTo>
                <a:lnTo>
                  <a:pt x="38095" y="8114"/>
                </a:lnTo>
                <a:lnTo>
                  <a:pt x="38224" y="8294"/>
                </a:lnTo>
                <a:lnTo>
                  <a:pt x="38310" y="8565"/>
                </a:lnTo>
                <a:lnTo>
                  <a:pt x="37322" y="8475"/>
                </a:lnTo>
                <a:lnTo>
                  <a:pt x="38353" y="8925"/>
                </a:lnTo>
                <a:lnTo>
                  <a:pt x="38009" y="9466"/>
                </a:lnTo>
                <a:lnTo>
                  <a:pt x="38224" y="9466"/>
                </a:lnTo>
                <a:lnTo>
                  <a:pt x="38009" y="9556"/>
                </a:lnTo>
                <a:lnTo>
                  <a:pt x="37881" y="9827"/>
                </a:lnTo>
                <a:lnTo>
                  <a:pt x="38009" y="9827"/>
                </a:lnTo>
                <a:lnTo>
                  <a:pt x="37193" y="10187"/>
                </a:lnTo>
                <a:lnTo>
                  <a:pt x="37838" y="10098"/>
                </a:lnTo>
                <a:lnTo>
                  <a:pt x="36979" y="10728"/>
                </a:lnTo>
                <a:lnTo>
                  <a:pt x="37838" y="10548"/>
                </a:lnTo>
                <a:lnTo>
                  <a:pt x="37752" y="10638"/>
                </a:lnTo>
                <a:lnTo>
                  <a:pt x="37881" y="10819"/>
                </a:lnTo>
                <a:lnTo>
                  <a:pt x="37064" y="10819"/>
                </a:lnTo>
                <a:lnTo>
                  <a:pt x="36936" y="11269"/>
                </a:lnTo>
                <a:lnTo>
                  <a:pt x="37280" y="11269"/>
                </a:lnTo>
                <a:lnTo>
                  <a:pt x="36807" y="11900"/>
                </a:lnTo>
                <a:lnTo>
                  <a:pt x="37580" y="11269"/>
                </a:lnTo>
                <a:lnTo>
                  <a:pt x="37580" y="11269"/>
                </a:lnTo>
                <a:lnTo>
                  <a:pt x="36850" y="11990"/>
                </a:lnTo>
                <a:lnTo>
                  <a:pt x="36893" y="11990"/>
                </a:lnTo>
                <a:lnTo>
                  <a:pt x="36850" y="12351"/>
                </a:lnTo>
                <a:lnTo>
                  <a:pt x="37451" y="12171"/>
                </a:lnTo>
                <a:lnTo>
                  <a:pt x="37064" y="12442"/>
                </a:lnTo>
                <a:lnTo>
                  <a:pt x="36979" y="13433"/>
                </a:lnTo>
                <a:lnTo>
                  <a:pt x="37280" y="12982"/>
                </a:lnTo>
                <a:lnTo>
                  <a:pt x="37408" y="12621"/>
                </a:lnTo>
                <a:lnTo>
                  <a:pt x="37580" y="13253"/>
                </a:lnTo>
                <a:lnTo>
                  <a:pt x="37151" y="13253"/>
                </a:lnTo>
                <a:lnTo>
                  <a:pt x="37108" y="13523"/>
                </a:lnTo>
                <a:lnTo>
                  <a:pt x="37408" y="13343"/>
                </a:lnTo>
                <a:lnTo>
                  <a:pt x="37365" y="13433"/>
                </a:lnTo>
                <a:lnTo>
                  <a:pt x="37451" y="13433"/>
                </a:lnTo>
                <a:lnTo>
                  <a:pt x="37064" y="13613"/>
                </a:lnTo>
                <a:lnTo>
                  <a:pt x="37193" y="14515"/>
                </a:lnTo>
                <a:lnTo>
                  <a:pt x="37408" y="14334"/>
                </a:lnTo>
                <a:lnTo>
                  <a:pt x="37193" y="14786"/>
                </a:lnTo>
                <a:lnTo>
                  <a:pt x="37537" y="15146"/>
                </a:lnTo>
                <a:lnTo>
                  <a:pt x="37365" y="15507"/>
                </a:lnTo>
                <a:lnTo>
                  <a:pt x="37537" y="16048"/>
                </a:lnTo>
                <a:lnTo>
                  <a:pt x="37709" y="16048"/>
                </a:lnTo>
                <a:lnTo>
                  <a:pt x="37537" y="16228"/>
                </a:lnTo>
                <a:lnTo>
                  <a:pt x="37709" y="16228"/>
                </a:lnTo>
                <a:lnTo>
                  <a:pt x="37709" y="16138"/>
                </a:lnTo>
                <a:lnTo>
                  <a:pt x="38310" y="15867"/>
                </a:lnTo>
                <a:lnTo>
                  <a:pt x="38224" y="16409"/>
                </a:lnTo>
                <a:lnTo>
                  <a:pt x="38611" y="16318"/>
                </a:lnTo>
                <a:lnTo>
                  <a:pt x="38611" y="16318"/>
                </a:lnTo>
                <a:lnTo>
                  <a:pt x="38353" y="16678"/>
                </a:lnTo>
                <a:lnTo>
                  <a:pt x="38353" y="16678"/>
                </a:lnTo>
                <a:lnTo>
                  <a:pt x="38697" y="16588"/>
                </a:lnTo>
                <a:lnTo>
                  <a:pt x="38697" y="16949"/>
                </a:lnTo>
                <a:lnTo>
                  <a:pt x="38826" y="16949"/>
                </a:lnTo>
                <a:lnTo>
                  <a:pt x="38740" y="16859"/>
                </a:lnTo>
                <a:lnTo>
                  <a:pt x="39040" y="16678"/>
                </a:lnTo>
                <a:lnTo>
                  <a:pt x="38826" y="16409"/>
                </a:lnTo>
                <a:lnTo>
                  <a:pt x="39212" y="16228"/>
                </a:lnTo>
                <a:lnTo>
                  <a:pt x="39470" y="15507"/>
                </a:lnTo>
                <a:lnTo>
                  <a:pt x="39384" y="15417"/>
                </a:lnTo>
                <a:lnTo>
                  <a:pt x="39513" y="15326"/>
                </a:lnTo>
                <a:lnTo>
                  <a:pt x="39598" y="14695"/>
                </a:lnTo>
                <a:lnTo>
                  <a:pt x="39384" y="14605"/>
                </a:lnTo>
                <a:lnTo>
                  <a:pt x="39813" y="14425"/>
                </a:lnTo>
                <a:lnTo>
                  <a:pt x="39685" y="14244"/>
                </a:lnTo>
                <a:lnTo>
                  <a:pt x="40243" y="13794"/>
                </a:lnTo>
                <a:lnTo>
                  <a:pt x="40243" y="13433"/>
                </a:lnTo>
                <a:lnTo>
                  <a:pt x="39985" y="13343"/>
                </a:lnTo>
                <a:lnTo>
                  <a:pt x="40372" y="13253"/>
                </a:lnTo>
                <a:lnTo>
                  <a:pt x="40243" y="12892"/>
                </a:lnTo>
                <a:lnTo>
                  <a:pt x="40716" y="12532"/>
                </a:lnTo>
                <a:lnTo>
                  <a:pt x="40543" y="12351"/>
                </a:lnTo>
                <a:lnTo>
                  <a:pt x="41360" y="11810"/>
                </a:lnTo>
                <a:lnTo>
                  <a:pt x="41231" y="11720"/>
                </a:lnTo>
                <a:lnTo>
                  <a:pt x="41488" y="11720"/>
                </a:lnTo>
                <a:lnTo>
                  <a:pt x="41316" y="12261"/>
                </a:lnTo>
                <a:lnTo>
                  <a:pt x="41660" y="11990"/>
                </a:lnTo>
                <a:lnTo>
                  <a:pt x="41703" y="12081"/>
                </a:lnTo>
                <a:lnTo>
                  <a:pt x="43078" y="10277"/>
                </a:lnTo>
                <a:lnTo>
                  <a:pt x="43121" y="10098"/>
                </a:lnTo>
                <a:lnTo>
                  <a:pt x="45826" y="9015"/>
                </a:lnTo>
                <a:lnTo>
                  <a:pt x="45783" y="9015"/>
                </a:lnTo>
                <a:lnTo>
                  <a:pt x="46041" y="8835"/>
                </a:lnTo>
                <a:lnTo>
                  <a:pt x="44581" y="8835"/>
                </a:lnTo>
                <a:lnTo>
                  <a:pt x="44924" y="8565"/>
                </a:lnTo>
                <a:lnTo>
                  <a:pt x="44194" y="8565"/>
                </a:lnTo>
                <a:lnTo>
                  <a:pt x="44452" y="8114"/>
                </a:lnTo>
                <a:lnTo>
                  <a:pt x="45096" y="8114"/>
                </a:lnTo>
                <a:lnTo>
                  <a:pt x="44839" y="7663"/>
                </a:lnTo>
                <a:lnTo>
                  <a:pt x="45526" y="8023"/>
                </a:lnTo>
                <a:lnTo>
                  <a:pt x="45783" y="8565"/>
                </a:lnTo>
                <a:lnTo>
                  <a:pt x="46041" y="8204"/>
                </a:lnTo>
                <a:lnTo>
                  <a:pt x="46041" y="8565"/>
                </a:lnTo>
                <a:lnTo>
                  <a:pt x="46256" y="8204"/>
                </a:lnTo>
                <a:lnTo>
                  <a:pt x="46256" y="7753"/>
                </a:lnTo>
                <a:lnTo>
                  <a:pt x="46084" y="7933"/>
                </a:lnTo>
                <a:lnTo>
                  <a:pt x="46256" y="7573"/>
                </a:lnTo>
                <a:lnTo>
                  <a:pt x="45440" y="7122"/>
                </a:lnTo>
                <a:lnTo>
                  <a:pt x="45568" y="7032"/>
                </a:lnTo>
                <a:lnTo>
                  <a:pt x="45483" y="6761"/>
                </a:lnTo>
                <a:lnTo>
                  <a:pt x="45053" y="6852"/>
                </a:lnTo>
                <a:lnTo>
                  <a:pt x="45053" y="6852"/>
                </a:lnTo>
                <a:lnTo>
                  <a:pt x="45442" y="6688"/>
                </a:lnTo>
                <a:lnTo>
                  <a:pt x="45442" y="6688"/>
                </a:lnTo>
                <a:lnTo>
                  <a:pt x="44881" y="6581"/>
                </a:lnTo>
                <a:lnTo>
                  <a:pt x="45139" y="6491"/>
                </a:lnTo>
                <a:lnTo>
                  <a:pt x="44967" y="6310"/>
                </a:lnTo>
                <a:lnTo>
                  <a:pt x="45655" y="6310"/>
                </a:lnTo>
                <a:lnTo>
                  <a:pt x="45483" y="6040"/>
                </a:lnTo>
                <a:lnTo>
                  <a:pt x="46771" y="6310"/>
                </a:lnTo>
                <a:lnTo>
                  <a:pt x="46642" y="5950"/>
                </a:lnTo>
                <a:lnTo>
                  <a:pt x="46342" y="5950"/>
                </a:lnTo>
                <a:lnTo>
                  <a:pt x="46342" y="5769"/>
                </a:lnTo>
                <a:lnTo>
                  <a:pt x="46470" y="5499"/>
                </a:lnTo>
                <a:lnTo>
                  <a:pt x="46428" y="5769"/>
                </a:lnTo>
                <a:lnTo>
                  <a:pt x="47158" y="5679"/>
                </a:lnTo>
                <a:lnTo>
                  <a:pt x="47029" y="5319"/>
                </a:lnTo>
                <a:lnTo>
                  <a:pt x="46728" y="5499"/>
                </a:lnTo>
                <a:lnTo>
                  <a:pt x="46728" y="5139"/>
                </a:lnTo>
                <a:lnTo>
                  <a:pt x="46428" y="5139"/>
                </a:lnTo>
                <a:lnTo>
                  <a:pt x="46943" y="5048"/>
                </a:lnTo>
                <a:lnTo>
                  <a:pt x="47072" y="5139"/>
                </a:lnTo>
                <a:lnTo>
                  <a:pt x="47115" y="4417"/>
                </a:lnTo>
                <a:lnTo>
                  <a:pt x="46771" y="4327"/>
                </a:lnTo>
                <a:lnTo>
                  <a:pt x="46642" y="4147"/>
                </a:lnTo>
                <a:lnTo>
                  <a:pt x="46470" y="4056"/>
                </a:lnTo>
                <a:lnTo>
                  <a:pt x="47458" y="3966"/>
                </a:lnTo>
                <a:lnTo>
                  <a:pt x="47544" y="3606"/>
                </a:lnTo>
                <a:lnTo>
                  <a:pt x="47029" y="3425"/>
                </a:lnTo>
                <a:lnTo>
                  <a:pt x="47373" y="3425"/>
                </a:lnTo>
                <a:lnTo>
                  <a:pt x="46857" y="3335"/>
                </a:lnTo>
                <a:lnTo>
                  <a:pt x="47072" y="2794"/>
                </a:lnTo>
                <a:lnTo>
                  <a:pt x="47029" y="2704"/>
                </a:lnTo>
                <a:lnTo>
                  <a:pt x="47501" y="2254"/>
                </a:lnTo>
                <a:lnTo>
                  <a:pt x="47415" y="2073"/>
                </a:lnTo>
                <a:lnTo>
                  <a:pt x="47544" y="1712"/>
                </a:lnTo>
                <a:lnTo>
                  <a:pt x="48403" y="1622"/>
                </a:lnTo>
                <a:lnTo>
                  <a:pt x="48188" y="1533"/>
                </a:lnTo>
                <a:lnTo>
                  <a:pt x="48833" y="1352"/>
                </a:lnTo>
                <a:lnTo>
                  <a:pt x="48747" y="1262"/>
                </a:lnTo>
                <a:lnTo>
                  <a:pt x="49477" y="991"/>
                </a:lnTo>
                <a:lnTo>
                  <a:pt x="46728" y="1442"/>
                </a:lnTo>
                <a:lnTo>
                  <a:pt x="46728" y="1442"/>
                </a:lnTo>
                <a:lnTo>
                  <a:pt x="47201" y="991"/>
                </a:lnTo>
                <a:lnTo>
                  <a:pt x="45311" y="721"/>
                </a:lnTo>
                <a:lnTo>
                  <a:pt x="47244" y="360"/>
                </a:lnTo>
                <a:lnTo>
                  <a:pt x="44924" y="180"/>
                </a:lnTo>
                <a:lnTo>
                  <a:pt x="46342" y="0"/>
                </a:lnTo>
                <a:close/>
                <a:moveTo>
                  <a:pt x="2147" y="20105"/>
                </a:moveTo>
                <a:lnTo>
                  <a:pt x="2128" y="20119"/>
                </a:lnTo>
                <a:lnTo>
                  <a:pt x="2128" y="20119"/>
                </a:lnTo>
                <a:lnTo>
                  <a:pt x="2104" y="20195"/>
                </a:lnTo>
                <a:lnTo>
                  <a:pt x="2147" y="20105"/>
                </a:lnTo>
                <a:close/>
                <a:moveTo>
                  <a:pt x="55876" y="20285"/>
                </a:moveTo>
                <a:lnTo>
                  <a:pt x="55834" y="20465"/>
                </a:lnTo>
                <a:lnTo>
                  <a:pt x="55619" y="20465"/>
                </a:lnTo>
                <a:lnTo>
                  <a:pt x="55834" y="20916"/>
                </a:lnTo>
                <a:lnTo>
                  <a:pt x="55962" y="20916"/>
                </a:lnTo>
                <a:lnTo>
                  <a:pt x="56091" y="20465"/>
                </a:lnTo>
                <a:lnTo>
                  <a:pt x="55876" y="20285"/>
                </a:lnTo>
                <a:close/>
                <a:moveTo>
                  <a:pt x="472" y="20826"/>
                </a:moveTo>
                <a:lnTo>
                  <a:pt x="42" y="21186"/>
                </a:lnTo>
                <a:lnTo>
                  <a:pt x="470" y="20834"/>
                </a:lnTo>
                <a:lnTo>
                  <a:pt x="470" y="20834"/>
                </a:lnTo>
                <a:lnTo>
                  <a:pt x="472" y="20826"/>
                </a:lnTo>
                <a:close/>
                <a:moveTo>
                  <a:pt x="42" y="21186"/>
                </a:moveTo>
                <a:lnTo>
                  <a:pt x="42" y="21186"/>
                </a:lnTo>
                <a:lnTo>
                  <a:pt x="42" y="21186"/>
                </a:lnTo>
                <a:close/>
                <a:moveTo>
                  <a:pt x="58024" y="21276"/>
                </a:moveTo>
                <a:lnTo>
                  <a:pt x="58110" y="21367"/>
                </a:lnTo>
                <a:lnTo>
                  <a:pt x="58153" y="21367"/>
                </a:lnTo>
                <a:lnTo>
                  <a:pt x="58024" y="21276"/>
                </a:lnTo>
                <a:close/>
                <a:moveTo>
                  <a:pt x="49778" y="20736"/>
                </a:moveTo>
                <a:lnTo>
                  <a:pt x="49820" y="20826"/>
                </a:lnTo>
                <a:lnTo>
                  <a:pt x="49692" y="21097"/>
                </a:lnTo>
                <a:lnTo>
                  <a:pt x="49692" y="20916"/>
                </a:lnTo>
                <a:lnTo>
                  <a:pt x="49477" y="21007"/>
                </a:lnTo>
                <a:lnTo>
                  <a:pt x="49348" y="21367"/>
                </a:lnTo>
                <a:lnTo>
                  <a:pt x="49520" y="21367"/>
                </a:lnTo>
                <a:lnTo>
                  <a:pt x="49391" y="21728"/>
                </a:lnTo>
                <a:lnTo>
                  <a:pt x="48919" y="21818"/>
                </a:lnTo>
                <a:lnTo>
                  <a:pt x="48962" y="21908"/>
                </a:lnTo>
                <a:lnTo>
                  <a:pt x="48962" y="22088"/>
                </a:lnTo>
                <a:lnTo>
                  <a:pt x="49047" y="21998"/>
                </a:lnTo>
                <a:lnTo>
                  <a:pt x="49004" y="22268"/>
                </a:lnTo>
                <a:lnTo>
                  <a:pt x="48876" y="22359"/>
                </a:lnTo>
                <a:lnTo>
                  <a:pt x="48876" y="22449"/>
                </a:lnTo>
                <a:lnTo>
                  <a:pt x="48962" y="22449"/>
                </a:lnTo>
                <a:lnTo>
                  <a:pt x="48962" y="22539"/>
                </a:lnTo>
                <a:lnTo>
                  <a:pt x="49262" y="22629"/>
                </a:lnTo>
                <a:lnTo>
                  <a:pt x="48919" y="23170"/>
                </a:lnTo>
                <a:lnTo>
                  <a:pt x="48919" y="23170"/>
                </a:lnTo>
                <a:lnTo>
                  <a:pt x="49305" y="23080"/>
                </a:lnTo>
                <a:lnTo>
                  <a:pt x="48919" y="23351"/>
                </a:lnTo>
                <a:lnTo>
                  <a:pt x="48962" y="23441"/>
                </a:lnTo>
                <a:lnTo>
                  <a:pt x="48747" y="23531"/>
                </a:lnTo>
                <a:lnTo>
                  <a:pt x="48919" y="23531"/>
                </a:lnTo>
                <a:lnTo>
                  <a:pt x="48747" y="23801"/>
                </a:lnTo>
                <a:lnTo>
                  <a:pt x="49004" y="23801"/>
                </a:lnTo>
                <a:lnTo>
                  <a:pt x="48833" y="23982"/>
                </a:lnTo>
                <a:lnTo>
                  <a:pt x="48833" y="23982"/>
                </a:lnTo>
                <a:lnTo>
                  <a:pt x="49004" y="23891"/>
                </a:lnTo>
                <a:lnTo>
                  <a:pt x="48919" y="24072"/>
                </a:lnTo>
                <a:lnTo>
                  <a:pt x="50078" y="23441"/>
                </a:lnTo>
                <a:lnTo>
                  <a:pt x="50035" y="23351"/>
                </a:lnTo>
                <a:lnTo>
                  <a:pt x="50164" y="21908"/>
                </a:lnTo>
                <a:lnTo>
                  <a:pt x="50121" y="21818"/>
                </a:lnTo>
                <a:lnTo>
                  <a:pt x="50379" y="21637"/>
                </a:lnTo>
                <a:lnTo>
                  <a:pt x="50336" y="21457"/>
                </a:lnTo>
                <a:lnTo>
                  <a:pt x="50250" y="21367"/>
                </a:lnTo>
                <a:lnTo>
                  <a:pt x="50164" y="20916"/>
                </a:lnTo>
                <a:lnTo>
                  <a:pt x="49820" y="21007"/>
                </a:lnTo>
                <a:lnTo>
                  <a:pt x="49906" y="20826"/>
                </a:lnTo>
                <a:lnTo>
                  <a:pt x="49778" y="20736"/>
                </a:lnTo>
                <a:close/>
                <a:moveTo>
                  <a:pt x="50980" y="18031"/>
                </a:moveTo>
                <a:lnTo>
                  <a:pt x="50594" y="18301"/>
                </a:lnTo>
                <a:lnTo>
                  <a:pt x="50379" y="19113"/>
                </a:lnTo>
                <a:lnTo>
                  <a:pt x="50293" y="19474"/>
                </a:lnTo>
                <a:lnTo>
                  <a:pt x="50336" y="19474"/>
                </a:lnTo>
                <a:lnTo>
                  <a:pt x="50207" y="19653"/>
                </a:lnTo>
                <a:lnTo>
                  <a:pt x="50508" y="19564"/>
                </a:lnTo>
                <a:lnTo>
                  <a:pt x="50379" y="20736"/>
                </a:lnTo>
                <a:lnTo>
                  <a:pt x="50465" y="20285"/>
                </a:lnTo>
                <a:lnTo>
                  <a:pt x="50637" y="20105"/>
                </a:lnTo>
                <a:lnTo>
                  <a:pt x="50680" y="20285"/>
                </a:lnTo>
                <a:lnTo>
                  <a:pt x="50551" y="21367"/>
                </a:lnTo>
                <a:lnTo>
                  <a:pt x="51152" y="21097"/>
                </a:lnTo>
                <a:lnTo>
                  <a:pt x="51238" y="22539"/>
                </a:lnTo>
                <a:lnTo>
                  <a:pt x="50637" y="22990"/>
                </a:lnTo>
                <a:lnTo>
                  <a:pt x="50637" y="22990"/>
                </a:lnTo>
                <a:lnTo>
                  <a:pt x="50809" y="22899"/>
                </a:lnTo>
                <a:lnTo>
                  <a:pt x="50851" y="23170"/>
                </a:lnTo>
                <a:lnTo>
                  <a:pt x="50422" y="23801"/>
                </a:lnTo>
                <a:lnTo>
                  <a:pt x="50809" y="23982"/>
                </a:lnTo>
                <a:lnTo>
                  <a:pt x="50765" y="24072"/>
                </a:lnTo>
                <a:lnTo>
                  <a:pt x="51066" y="24162"/>
                </a:lnTo>
                <a:lnTo>
                  <a:pt x="51324" y="23891"/>
                </a:lnTo>
                <a:lnTo>
                  <a:pt x="51066" y="24342"/>
                </a:lnTo>
                <a:lnTo>
                  <a:pt x="50809" y="24342"/>
                </a:lnTo>
                <a:lnTo>
                  <a:pt x="50293" y="25334"/>
                </a:lnTo>
                <a:lnTo>
                  <a:pt x="50422" y="25424"/>
                </a:lnTo>
                <a:lnTo>
                  <a:pt x="50551" y="25153"/>
                </a:lnTo>
                <a:lnTo>
                  <a:pt x="50851" y="25153"/>
                </a:lnTo>
                <a:lnTo>
                  <a:pt x="51152" y="24793"/>
                </a:lnTo>
                <a:lnTo>
                  <a:pt x="51496" y="24883"/>
                </a:lnTo>
                <a:lnTo>
                  <a:pt x="51453" y="24793"/>
                </a:lnTo>
                <a:lnTo>
                  <a:pt x="51710" y="24703"/>
                </a:lnTo>
                <a:lnTo>
                  <a:pt x="51667" y="24612"/>
                </a:lnTo>
                <a:lnTo>
                  <a:pt x="52398" y="24612"/>
                </a:lnTo>
                <a:lnTo>
                  <a:pt x="52569" y="24162"/>
                </a:lnTo>
                <a:lnTo>
                  <a:pt x="52269" y="24162"/>
                </a:lnTo>
                <a:lnTo>
                  <a:pt x="52527" y="23711"/>
                </a:lnTo>
                <a:lnTo>
                  <a:pt x="52612" y="22899"/>
                </a:lnTo>
                <a:lnTo>
                  <a:pt x="52140" y="22899"/>
                </a:lnTo>
                <a:lnTo>
                  <a:pt x="51925" y="22178"/>
                </a:lnTo>
                <a:lnTo>
                  <a:pt x="52183" y="22268"/>
                </a:lnTo>
                <a:lnTo>
                  <a:pt x="52183" y="22268"/>
                </a:lnTo>
                <a:lnTo>
                  <a:pt x="52097" y="21818"/>
                </a:lnTo>
                <a:lnTo>
                  <a:pt x="51753" y="21367"/>
                </a:lnTo>
                <a:lnTo>
                  <a:pt x="51624" y="20645"/>
                </a:lnTo>
                <a:lnTo>
                  <a:pt x="50937" y="20105"/>
                </a:lnTo>
                <a:lnTo>
                  <a:pt x="51238" y="20015"/>
                </a:lnTo>
                <a:lnTo>
                  <a:pt x="51109" y="19924"/>
                </a:lnTo>
                <a:lnTo>
                  <a:pt x="51367" y="19653"/>
                </a:lnTo>
                <a:lnTo>
                  <a:pt x="51582" y="19023"/>
                </a:lnTo>
                <a:lnTo>
                  <a:pt x="50851" y="18842"/>
                </a:lnTo>
                <a:lnTo>
                  <a:pt x="50937" y="18662"/>
                </a:lnTo>
                <a:lnTo>
                  <a:pt x="50894" y="18662"/>
                </a:lnTo>
                <a:lnTo>
                  <a:pt x="51152" y="18211"/>
                </a:lnTo>
                <a:lnTo>
                  <a:pt x="50980" y="18031"/>
                </a:lnTo>
                <a:close/>
                <a:moveTo>
                  <a:pt x="10007" y="24612"/>
                </a:moveTo>
                <a:lnTo>
                  <a:pt x="9878" y="24974"/>
                </a:lnTo>
                <a:lnTo>
                  <a:pt x="10093" y="24883"/>
                </a:lnTo>
                <a:lnTo>
                  <a:pt x="10050" y="25064"/>
                </a:lnTo>
                <a:lnTo>
                  <a:pt x="9878" y="25153"/>
                </a:lnTo>
                <a:lnTo>
                  <a:pt x="9921" y="25153"/>
                </a:lnTo>
                <a:lnTo>
                  <a:pt x="9835" y="25334"/>
                </a:lnTo>
                <a:lnTo>
                  <a:pt x="10007" y="25334"/>
                </a:lnTo>
                <a:lnTo>
                  <a:pt x="10050" y="25243"/>
                </a:lnTo>
                <a:lnTo>
                  <a:pt x="10093" y="25514"/>
                </a:lnTo>
                <a:lnTo>
                  <a:pt x="10264" y="25695"/>
                </a:lnTo>
                <a:lnTo>
                  <a:pt x="10093" y="25965"/>
                </a:lnTo>
                <a:lnTo>
                  <a:pt x="10264" y="25965"/>
                </a:lnTo>
                <a:lnTo>
                  <a:pt x="10221" y="26055"/>
                </a:lnTo>
                <a:lnTo>
                  <a:pt x="10307" y="26145"/>
                </a:lnTo>
                <a:lnTo>
                  <a:pt x="10221" y="26235"/>
                </a:lnTo>
                <a:lnTo>
                  <a:pt x="10608" y="26055"/>
                </a:lnTo>
                <a:lnTo>
                  <a:pt x="10522" y="26686"/>
                </a:lnTo>
                <a:lnTo>
                  <a:pt x="10522" y="26686"/>
                </a:lnTo>
                <a:lnTo>
                  <a:pt x="10866" y="26596"/>
                </a:lnTo>
                <a:lnTo>
                  <a:pt x="10694" y="25153"/>
                </a:lnTo>
                <a:lnTo>
                  <a:pt x="10007" y="24612"/>
                </a:lnTo>
                <a:close/>
                <a:moveTo>
                  <a:pt x="10866" y="26596"/>
                </a:moveTo>
                <a:lnTo>
                  <a:pt x="10866" y="26686"/>
                </a:lnTo>
                <a:lnTo>
                  <a:pt x="10908" y="26596"/>
                </a:lnTo>
                <a:close/>
                <a:moveTo>
                  <a:pt x="30279" y="27318"/>
                </a:moveTo>
                <a:lnTo>
                  <a:pt x="30297" y="27330"/>
                </a:lnTo>
                <a:lnTo>
                  <a:pt x="30297" y="27330"/>
                </a:lnTo>
                <a:lnTo>
                  <a:pt x="30322" y="27318"/>
                </a:lnTo>
                <a:close/>
                <a:moveTo>
                  <a:pt x="10737" y="27678"/>
                </a:moveTo>
                <a:lnTo>
                  <a:pt x="10651" y="27768"/>
                </a:lnTo>
                <a:lnTo>
                  <a:pt x="10651" y="27768"/>
                </a:lnTo>
                <a:lnTo>
                  <a:pt x="10694" y="27678"/>
                </a:lnTo>
                <a:close/>
                <a:moveTo>
                  <a:pt x="33757" y="27768"/>
                </a:moveTo>
                <a:lnTo>
                  <a:pt x="33757" y="27768"/>
                </a:lnTo>
                <a:lnTo>
                  <a:pt x="33757" y="27768"/>
                </a:lnTo>
                <a:close/>
                <a:moveTo>
                  <a:pt x="33886" y="24072"/>
                </a:moveTo>
                <a:lnTo>
                  <a:pt x="33672" y="24162"/>
                </a:lnTo>
                <a:lnTo>
                  <a:pt x="32813" y="26326"/>
                </a:lnTo>
                <a:lnTo>
                  <a:pt x="32598" y="26416"/>
                </a:lnTo>
                <a:lnTo>
                  <a:pt x="32469" y="26596"/>
                </a:lnTo>
                <a:lnTo>
                  <a:pt x="32512" y="26506"/>
                </a:lnTo>
                <a:lnTo>
                  <a:pt x="32340" y="26686"/>
                </a:lnTo>
                <a:lnTo>
                  <a:pt x="32641" y="26686"/>
                </a:lnTo>
                <a:lnTo>
                  <a:pt x="32212" y="27318"/>
                </a:lnTo>
                <a:lnTo>
                  <a:pt x="33371" y="27318"/>
                </a:lnTo>
                <a:lnTo>
                  <a:pt x="33242" y="27587"/>
                </a:lnTo>
                <a:lnTo>
                  <a:pt x="33715" y="27497"/>
                </a:lnTo>
                <a:lnTo>
                  <a:pt x="33285" y="28219"/>
                </a:lnTo>
                <a:lnTo>
                  <a:pt x="33801" y="27587"/>
                </a:lnTo>
                <a:lnTo>
                  <a:pt x="33757" y="27768"/>
                </a:lnTo>
                <a:lnTo>
                  <a:pt x="33929" y="27318"/>
                </a:lnTo>
                <a:lnTo>
                  <a:pt x="34015" y="27678"/>
                </a:lnTo>
                <a:lnTo>
                  <a:pt x="33843" y="28219"/>
                </a:lnTo>
                <a:lnTo>
                  <a:pt x="34058" y="27949"/>
                </a:lnTo>
                <a:lnTo>
                  <a:pt x="34015" y="28399"/>
                </a:lnTo>
                <a:lnTo>
                  <a:pt x="34015" y="28399"/>
                </a:lnTo>
                <a:lnTo>
                  <a:pt x="34187" y="28309"/>
                </a:lnTo>
                <a:lnTo>
                  <a:pt x="34402" y="27408"/>
                </a:lnTo>
                <a:lnTo>
                  <a:pt x="34230" y="27678"/>
                </a:lnTo>
                <a:lnTo>
                  <a:pt x="34402" y="27047"/>
                </a:lnTo>
                <a:lnTo>
                  <a:pt x="34101" y="27497"/>
                </a:lnTo>
                <a:lnTo>
                  <a:pt x="34101" y="27497"/>
                </a:lnTo>
                <a:lnTo>
                  <a:pt x="34144" y="27137"/>
                </a:lnTo>
                <a:lnTo>
                  <a:pt x="34058" y="27137"/>
                </a:lnTo>
                <a:lnTo>
                  <a:pt x="34402" y="26596"/>
                </a:lnTo>
                <a:lnTo>
                  <a:pt x="34402" y="26596"/>
                </a:lnTo>
                <a:lnTo>
                  <a:pt x="34015" y="26866"/>
                </a:lnTo>
                <a:lnTo>
                  <a:pt x="34187" y="26596"/>
                </a:lnTo>
                <a:lnTo>
                  <a:pt x="34101" y="26506"/>
                </a:lnTo>
                <a:lnTo>
                  <a:pt x="34144" y="26416"/>
                </a:lnTo>
                <a:lnTo>
                  <a:pt x="34058" y="26506"/>
                </a:lnTo>
                <a:lnTo>
                  <a:pt x="34316" y="26055"/>
                </a:lnTo>
                <a:lnTo>
                  <a:pt x="34015" y="25965"/>
                </a:lnTo>
                <a:lnTo>
                  <a:pt x="34058" y="25785"/>
                </a:lnTo>
                <a:lnTo>
                  <a:pt x="33715" y="26235"/>
                </a:lnTo>
                <a:lnTo>
                  <a:pt x="33801" y="25785"/>
                </a:lnTo>
                <a:lnTo>
                  <a:pt x="33801" y="25785"/>
                </a:lnTo>
                <a:lnTo>
                  <a:pt x="33715" y="25965"/>
                </a:lnTo>
                <a:lnTo>
                  <a:pt x="33757" y="25875"/>
                </a:lnTo>
                <a:lnTo>
                  <a:pt x="33500" y="25875"/>
                </a:lnTo>
                <a:lnTo>
                  <a:pt x="33586" y="25695"/>
                </a:lnTo>
                <a:lnTo>
                  <a:pt x="33500" y="25785"/>
                </a:lnTo>
                <a:lnTo>
                  <a:pt x="33757" y="25424"/>
                </a:lnTo>
                <a:lnTo>
                  <a:pt x="33285" y="25785"/>
                </a:lnTo>
                <a:lnTo>
                  <a:pt x="33801" y="24432"/>
                </a:lnTo>
                <a:lnTo>
                  <a:pt x="33843" y="24252"/>
                </a:lnTo>
                <a:lnTo>
                  <a:pt x="33972" y="24072"/>
                </a:lnTo>
                <a:close/>
                <a:moveTo>
                  <a:pt x="100587" y="28399"/>
                </a:moveTo>
                <a:lnTo>
                  <a:pt x="100887" y="28941"/>
                </a:lnTo>
                <a:lnTo>
                  <a:pt x="100672" y="28489"/>
                </a:lnTo>
                <a:lnTo>
                  <a:pt x="100587" y="28399"/>
                </a:lnTo>
                <a:close/>
                <a:moveTo>
                  <a:pt x="97795" y="21547"/>
                </a:moveTo>
                <a:lnTo>
                  <a:pt x="97752" y="21728"/>
                </a:lnTo>
                <a:lnTo>
                  <a:pt x="98095" y="22178"/>
                </a:lnTo>
                <a:lnTo>
                  <a:pt x="98053" y="22268"/>
                </a:lnTo>
                <a:lnTo>
                  <a:pt x="98009" y="22359"/>
                </a:lnTo>
                <a:lnTo>
                  <a:pt x="98482" y="23891"/>
                </a:lnTo>
                <a:lnTo>
                  <a:pt x="100458" y="29030"/>
                </a:lnTo>
                <a:lnTo>
                  <a:pt x="100415" y="28309"/>
                </a:lnTo>
                <a:lnTo>
                  <a:pt x="100587" y="28399"/>
                </a:lnTo>
                <a:lnTo>
                  <a:pt x="100587" y="28399"/>
                </a:lnTo>
                <a:lnTo>
                  <a:pt x="100028" y="27408"/>
                </a:lnTo>
                <a:lnTo>
                  <a:pt x="99856" y="26055"/>
                </a:lnTo>
                <a:lnTo>
                  <a:pt x="100500" y="26596"/>
                </a:lnTo>
                <a:lnTo>
                  <a:pt x="97795" y="21547"/>
                </a:lnTo>
                <a:close/>
                <a:moveTo>
                  <a:pt x="102820" y="29391"/>
                </a:moveTo>
                <a:lnTo>
                  <a:pt x="102605" y="29481"/>
                </a:lnTo>
                <a:lnTo>
                  <a:pt x="102648" y="29662"/>
                </a:lnTo>
                <a:lnTo>
                  <a:pt x="102519" y="30293"/>
                </a:lnTo>
                <a:lnTo>
                  <a:pt x="102519" y="30383"/>
                </a:lnTo>
                <a:lnTo>
                  <a:pt x="102605" y="29932"/>
                </a:lnTo>
                <a:lnTo>
                  <a:pt x="102906" y="29571"/>
                </a:lnTo>
                <a:lnTo>
                  <a:pt x="102820" y="29391"/>
                </a:lnTo>
                <a:close/>
                <a:moveTo>
                  <a:pt x="102219" y="30383"/>
                </a:moveTo>
                <a:lnTo>
                  <a:pt x="102219" y="30924"/>
                </a:lnTo>
                <a:lnTo>
                  <a:pt x="102305" y="31104"/>
                </a:lnTo>
                <a:lnTo>
                  <a:pt x="102433" y="30383"/>
                </a:lnTo>
                <a:close/>
                <a:moveTo>
                  <a:pt x="22720" y="26326"/>
                </a:moveTo>
                <a:lnTo>
                  <a:pt x="23664" y="27227"/>
                </a:lnTo>
                <a:lnTo>
                  <a:pt x="23535" y="27497"/>
                </a:lnTo>
                <a:lnTo>
                  <a:pt x="23622" y="27858"/>
                </a:lnTo>
                <a:lnTo>
                  <a:pt x="23535" y="28039"/>
                </a:lnTo>
                <a:lnTo>
                  <a:pt x="23622" y="28219"/>
                </a:lnTo>
                <a:lnTo>
                  <a:pt x="23535" y="28309"/>
                </a:lnTo>
                <a:lnTo>
                  <a:pt x="23579" y="28309"/>
                </a:lnTo>
                <a:lnTo>
                  <a:pt x="23493" y="28489"/>
                </a:lnTo>
                <a:lnTo>
                  <a:pt x="24438" y="28850"/>
                </a:lnTo>
                <a:lnTo>
                  <a:pt x="24395" y="28941"/>
                </a:lnTo>
                <a:lnTo>
                  <a:pt x="24566" y="28941"/>
                </a:lnTo>
                <a:lnTo>
                  <a:pt x="24566" y="29030"/>
                </a:lnTo>
                <a:lnTo>
                  <a:pt x="24738" y="29301"/>
                </a:lnTo>
                <a:lnTo>
                  <a:pt x="24824" y="30022"/>
                </a:lnTo>
                <a:lnTo>
                  <a:pt x="24867" y="30022"/>
                </a:lnTo>
                <a:lnTo>
                  <a:pt x="24867" y="30112"/>
                </a:lnTo>
                <a:lnTo>
                  <a:pt x="24781" y="30022"/>
                </a:lnTo>
                <a:lnTo>
                  <a:pt x="24695" y="30293"/>
                </a:lnTo>
                <a:lnTo>
                  <a:pt x="24395" y="30202"/>
                </a:lnTo>
                <a:lnTo>
                  <a:pt x="24352" y="30112"/>
                </a:lnTo>
                <a:lnTo>
                  <a:pt x="24438" y="29932"/>
                </a:lnTo>
                <a:lnTo>
                  <a:pt x="24395" y="29932"/>
                </a:lnTo>
                <a:lnTo>
                  <a:pt x="24395" y="29662"/>
                </a:lnTo>
                <a:lnTo>
                  <a:pt x="24223" y="29662"/>
                </a:lnTo>
                <a:lnTo>
                  <a:pt x="23622" y="31645"/>
                </a:lnTo>
                <a:lnTo>
                  <a:pt x="23535" y="30743"/>
                </a:lnTo>
                <a:lnTo>
                  <a:pt x="23235" y="31014"/>
                </a:lnTo>
                <a:lnTo>
                  <a:pt x="23235" y="31014"/>
                </a:lnTo>
                <a:lnTo>
                  <a:pt x="23664" y="29752"/>
                </a:lnTo>
                <a:lnTo>
                  <a:pt x="23622" y="29481"/>
                </a:lnTo>
                <a:lnTo>
                  <a:pt x="23235" y="29210"/>
                </a:lnTo>
                <a:lnTo>
                  <a:pt x="22848" y="30112"/>
                </a:lnTo>
                <a:lnTo>
                  <a:pt x="22935" y="29662"/>
                </a:lnTo>
                <a:lnTo>
                  <a:pt x="22075" y="32456"/>
                </a:lnTo>
                <a:lnTo>
                  <a:pt x="21646" y="32727"/>
                </a:lnTo>
                <a:lnTo>
                  <a:pt x="22161" y="30293"/>
                </a:lnTo>
                <a:lnTo>
                  <a:pt x="21990" y="30293"/>
                </a:lnTo>
                <a:lnTo>
                  <a:pt x="22548" y="29030"/>
                </a:lnTo>
                <a:lnTo>
                  <a:pt x="22548" y="29210"/>
                </a:lnTo>
                <a:lnTo>
                  <a:pt x="22720" y="29030"/>
                </a:lnTo>
                <a:lnTo>
                  <a:pt x="22634" y="29301"/>
                </a:lnTo>
                <a:lnTo>
                  <a:pt x="22634" y="29301"/>
                </a:lnTo>
                <a:lnTo>
                  <a:pt x="23149" y="28850"/>
                </a:lnTo>
                <a:lnTo>
                  <a:pt x="23321" y="29030"/>
                </a:lnTo>
                <a:lnTo>
                  <a:pt x="23364" y="28941"/>
                </a:lnTo>
                <a:lnTo>
                  <a:pt x="23622" y="28941"/>
                </a:lnTo>
                <a:lnTo>
                  <a:pt x="23321" y="28489"/>
                </a:lnTo>
                <a:lnTo>
                  <a:pt x="23407" y="28309"/>
                </a:lnTo>
                <a:lnTo>
                  <a:pt x="22548" y="28489"/>
                </a:lnTo>
                <a:lnTo>
                  <a:pt x="22505" y="28219"/>
                </a:lnTo>
                <a:lnTo>
                  <a:pt x="22247" y="28219"/>
                </a:lnTo>
                <a:lnTo>
                  <a:pt x="22247" y="27858"/>
                </a:lnTo>
                <a:lnTo>
                  <a:pt x="21345" y="28399"/>
                </a:lnTo>
                <a:lnTo>
                  <a:pt x="21345" y="28129"/>
                </a:lnTo>
                <a:lnTo>
                  <a:pt x="21001" y="28219"/>
                </a:lnTo>
                <a:lnTo>
                  <a:pt x="22462" y="26686"/>
                </a:lnTo>
                <a:lnTo>
                  <a:pt x="22462" y="26686"/>
                </a:lnTo>
                <a:lnTo>
                  <a:pt x="22548" y="26506"/>
                </a:lnTo>
                <a:lnTo>
                  <a:pt x="22634" y="26506"/>
                </a:lnTo>
                <a:lnTo>
                  <a:pt x="22505" y="26776"/>
                </a:lnTo>
                <a:lnTo>
                  <a:pt x="22720" y="26506"/>
                </a:lnTo>
                <a:lnTo>
                  <a:pt x="22720" y="26326"/>
                </a:lnTo>
                <a:close/>
                <a:moveTo>
                  <a:pt x="55404" y="31735"/>
                </a:moveTo>
                <a:lnTo>
                  <a:pt x="55361" y="31916"/>
                </a:lnTo>
                <a:lnTo>
                  <a:pt x="55103" y="32186"/>
                </a:lnTo>
                <a:lnTo>
                  <a:pt x="55146" y="32276"/>
                </a:lnTo>
                <a:lnTo>
                  <a:pt x="55146" y="32637"/>
                </a:lnTo>
                <a:lnTo>
                  <a:pt x="55361" y="32997"/>
                </a:lnTo>
                <a:lnTo>
                  <a:pt x="55404" y="31735"/>
                </a:lnTo>
                <a:close/>
                <a:moveTo>
                  <a:pt x="100458" y="29481"/>
                </a:moveTo>
                <a:lnTo>
                  <a:pt x="100930" y="31464"/>
                </a:lnTo>
                <a:lnTo>
                  <a:pt x="100629" y="31374"/>
                </a:lnTo>
                <a:lnTo>
                  <a:pt x="100629" y="31916"/>
                </a:lnTo>
                <a:lnTo>
                  <a:pt x="101102" y="32997"/>
                </a:lnTo>
                <a:lnTo>
                  <a:pt x="101102" y="32727"/>
                </a:lnTo>
                <a:lnTo>
                  <a:pt x="101274" y="32727"/>
                </a:lnTo>
                <a:lnTo>
                  <a:pt x="100887" y="32276"/>
                </a:lnTo>
                <a:lnTo>
                  <a:pt x="100930" y="32006"/>
                </a:lnTo>
                <a:lnTo>
                  <a:pt x="101102" y="32186"/>
                </a:lnTo>
                <a:lnTo>
                  <a:pt x="101360" y="32096"/>
                </a:lnTo>
                <a:lnTo>
                  <a:pt x="101961" y="32546"/>
                </a:lnTo>
                <a:lnTo>
                  <a:pt x="101918" y="32096"/>
                </a:lnTo>
                <a:lnTo>
                  <a:pt x="102476" y="31285"/>
                </a:lnTo>
                <a:lnTo>
                  <a:pt x="102347" y="31374"/>
                </a:lnTo>
                <a:lnTo>
                  <a:pt x="102133" y="31104"/>
                </a:lnTo>
                <a:lnTo>
                  <a:pt x="102004" y="30473"/>
                </a:lnTo>
                <a:lnTo>
                  <a:pt x="101746" y="30743"/>
                </a:lnTo>
                <a:lnTo>
                  <a:pt x="100458" y="29481"/>
                </a:lnTo>
                <a:close/>
                <a:moveTo>
                  <a:pt x="60343" y="34079"/>
                </a:moveTo>
                <a:lnTo>
                  <a:pt x="60472" y="34260"/>
                </a:lnTo>
                <a:lnTo>
                  <a:pt x="60363" y="34096"/>
                </a:lnTo>
                <a:lnTo>
                  <a:pt x="60363" y="34096"/>
                </a:lnTo>
                <a:lnTo>
                  <a:pt x="60343" y="34079"/>
                </a:lnTo>
                <a:close/>
                <a:moveTo>
                  <a:pt x="65196" y="27858"/>
                </a:moveTo>
                <a:lnTo>
                  <a:pt x="65154" y="27949"/>
                </a:lnTo>
                <a:lnTo>
                  <a:pt x="65368" y="27949"/>
                </a:lnTo>
                <a:lnTo>
                  <a:pt x="65154" y="28219"/>
                </a:lnTo>
                <a:lnTo>
                  <a:pt x="65154" y="28399"/>
                </a:lnTo>
                <a:lnTo>
                  <a:pt x="64939" y="28399"/>
                </a:lnTo>
                <a:lnTo>
                  <a:pt x="65196" y="28850"/>
                </a:lnTo>
                <a:lnTo>
                  <a:pt x="65067" y="29030"/>
                </a:lnTo>
                <a:lnTo>
                  <a:pt x="64982" y="29391"/>
                </a:lnTo>
                <a:lnTo>
                  <a:pt x="64681" y="29481"/>
                </a:lnTo>
                <a:lnTo>
                  <a:pt x="64724" y="29571"/>
                </a:lnTo>
                <a:lnTo>
                  <a:pt x="64638" y="29662"/>
                </a:lnTo>
                <a:lnTo>
                  <a:pt x="66485" y="31916"/>
                </a:lnTo>
                <a:lnTo>
                  <a:pt x="66485" y="33177"/>
                </a:lnTo>
                <a:lnTo>
                  <a:pt x="62319" y="33177"/>
                </a:lnTo>
                <a:lnTo>
                  <a:pt x="62576" y="33629"/>
                </a:lnTo>
                <a:lnTo>
                  <a:pt x="62233" y="33808"/>
                </a:lnTo>
                <a:lnTo>
                  <a:pt x="62319" y="33899"/>
                </a:lnTo>
                <a:lnTo>
                  <a:pt x="61932" y="33989"/>
                </a:lnTo>
                <a:lnTo>
                  <a:pt x="61846" y="33899"/>
                </a:lnTo>
                <a:lnTo>
                  <a:pt x="61846" y="33899"/>
                </a:lnTo>
                <a:lnTo>
                  <a:pt x="61889" y="33989"/>
                </a:lnTo>
                <a:lnTo>
                  <a:pt x="61631" y="33899"/>
                </a:lnTo>
                <a:lnTo>
                  <a:pt x="61331" y="34260"/>
                </a:lnTo>
                <a:lnTo>
                  <a:pt x="61331" y="34260"/>
                </a:lnTo>
                <a:lnTo>
                  <a:pt x="61975" y="33358"/>
                </a:lnTo>
                <a:lnTo>
                  <a:pt x="62190" y="33448"/>
                </a:lnTo>
                <a:lnTo>
                  <a:pt x="62190" y="33448"/>
                </a:lnTo>
                <a:lnTo>
                  <a:pt x="61675" y="32096"/>
                </a:lnTo>
                <a:lnTo>
                  <a:pt x="62018" y="30293"/>
                </a:lnTo>
                <a:lnTo>
                  <a:pt x="62104" y="29932"/>
                </a:lnTo>
                <a:lnTo>
                  <a:pt x="62104" y="30112"/>
                </a:lnTo>
                <a:lnTo>
                  <a:pt x="62276" y="29571"/>
                </a:lnTo>
                <a:lnTo>
                  <a:pt x="62233" y="29301"/>
                </a:lnTo>
                <a:lnTo>
                  <a:pt x="62791" y="28219"/>
                </a:lnTo>
                <a:lnTo>
                  <a:pt x="62920" y="28309"/>
                </a:lnTo>
                <a:lnTo>
                  <a:pt x="62834" y="27858"/>
                </a:lnTo>
                <a:lnTo>
                  <a:pt x="63178" y="28399"/>
                </a:lnTo>
                <a:lnTo>
                  <a:pt x="62834" y="28489"/>
                </a:lnTo>
                <a:lnTo>
                  <a:pt x="63135" y="28850"/>
                </a:lnTo>
                <a:lnTo>
                  <a:pt x="63478" y="28850"/>
                </a:lnTo>
                <a:lnTo>
                  <a:pt x="63521" y="29120"/>
                </a:lnTo>
                <a:lnTo>
                  <a:pt x="63220" y="29481"/>
                </a:lnTo>
                <a:lnTo>
                  <a:pt x="63607" y="29841"/>
                </a:lnTo>
                <a:lnTo>
                  <a:pt x="63607" y="30293"/>
                </a:lnTo>
                <a:lnTo>
                  <a:pt x="63865" y="30293"/>
                </a:lnTo>
                <a:lnTo>
                  <a:pt x="64294" y="29752"/>
                </a:lnTo>
                <a:lnTo>
                  <a:pt x="64509" y="29841"/>
                </a:lnTo>
                <a:lnTo>
                  <a:pt x="64595" y="29481"/>
                </a:lnTo>
                <a:lnTo>
                  <a:pt x="64165" y="29481"/>
                </a:lnTo>
                <a:lnTo>
                  <a:pt x="63994" y="28941"/>
                </a:lnTo>
                <a:lnTo>
                  <a:pt x="64080" y="28579"/>
                </a:lnTo>
                <a:lnTo>
                  <a:pt x="64037" y="28850"/>
                </a:lnTo>
                <a:lnTo>
                  <a:pt x="64037" y="28850"/>
                </a:lnTo>
                <a:lnTo>
                  <a:pt x="65196" y="27858"/>
                </a:lnTo>
                <a:close/>
                <a:moveTo>
                  <a:pt x="60472" y="34260"/>
                </a:moveTo>
                <a:lnTo>
                  <a:pt x="60472" y="34260"/>
                </a:lnTo>
                <a:lnTo>
                  <a:pt x="60472" y="34260"/>
                </a:lnTo>
                <a:close/>
                <a:moveTo>
                  <a:pt x="60472" y="34260"/>
                </a:moveTo>
                <a:lnTo>
                  <a:pt x="60472" y="34260"/>
                </a:lnTo>
                <a:lnTo>
                  <a:pt x="60472" y="34260"/>
                </a:lnTo>
                <a:close/>
                <a:moveTo>
                  <a:pt x="55017" y="33448"/>
                </a:moveTo>
                <a:lnTo>
                  <a:pt x="55017" y="33719"/>
                </a:lnTo>
                <a:lnTo>
                  <a:pt x="55103" y="34891"/>
                </a:lnTo>
                <a:lnTo>
                  <a:pt x="55490" y="34981"/>
                </a:lnTo>
                <a:lnTo>
                  <a:pt x="55490" y="33448"/>
                </a:lnTo>
                <a:close/>
                <a:moveTo>
                  <a:pt x="69534" y="28039"/>
                </a:moveTo>
                <a:lnTo>
                  <a:pt x="69749" y="28219"/>
                </a:lnTo>
                <a:lnTo>
                  <a:pt x="69835" y="28129"/>
                </a:lnTo>
                <a:lnTo>
                  <a:pt x="70007" y="28129"/>
                </a:lnTo>
                <a:lnTo>
                  <a:pt x="70307" y="29571"/>
                </a:lnTo>
                <a:lnTo>
                  <a:pt x="69663" y="29571"/>
                </a:lnTo>
                <a:lnTo>
                  <a:pt x="69792" y="30293"/>
                </a:lnTo>
                <a:lnTo>
                  <a:pt x="69405" y="30473"/>
                </a:lnTo>
                <a:lnTo>
                  <a:pt x="69577" y="30563"/>
                </a:lnTo>
                <a:lnTo>
                  <a:pt x="69878" y="31464"/>
                </a:lnTo>
                <a:lnTo>
                  <a:pt x="70007" y="31554"/>
                </a:lnTo>
                <a:lnTo>
                  <a:pt x="70093" y="31735"/>
                </a:lnTo>
                <a:lnTo>
                  <a:pt x="70307" y="31825"/>
                </a:lnTo>
                <a:lnTo>
                  <a:pt x="70608" y="33268"/>
                </a:lnTo>
                <a:lnTo>
                  <a:pt x="70608" y="32456"/>
                </a:lnTo>
                <a:lnTo>
                  <a:pt x="71252" y="33358"/>
                </a:lnTo>
                <a:lnTo>
                  <a:pt x="71166" y="33719"/>
                </a:lnTo>
                <a:lnTo>
                  <a:pt x="70651" y="33358"/>
                </a:lnTo>
                <a:lnTo>
                  <a:pt x="70823" y="34440"/>
                </a:lnTo>
                <a:lnTo>
                  <a:pt x="70952" y="34260"/>
                </a:lnTo>
                <a:lnTo>
                  <a:pt x="71037" y="34620"/>
                </a:lnTo>
                <a:lnTo>
                  <a:pt x="70908" y="34620"/>
                </a:lnTo>
                <a:lnTo>
                  <a:pt x="70908" y="34891"/>
                </a:lnTo>
                <a:lnTo>
                  <a:pt x="71080" y="34981"/>
                </a:lnTo>
                <a:lnTo>
                  <a:pt x="71295" y="37054"/>
                </a:lnTo>
                <a:lnTo>
                  <a:pt x="71381" y="37054"/>
                </a:lnTo>
                <a:lnTo>
                  <a:pt x="71295" y="37144"/>
                </a:lnTo>
                <a:lnTo>
                  <a:pt x="71295" y="37054"/>
                </a:lnTo>
                <a:lnTo>
                  <a:pt x="70307" y="37144"/>
                </a:lnTo>
                <a:lnTo>
                  <a:pt x="69534" y="36243"/>
                </a:lnTo>
                <a:lnTo>
                  <a:pt x="69448" y="34981"/>
                </a:lnTo>
                <a:lnTo>
                  <a:pt x="69448" y="34981"/>
                </a:lnTo>
                <a:lnTo>
                  <a:pt x="69491" y="35161"/>
                </a:lnTo>
                <a:lnTo>
                  <a:pt x="69835" y="34079"/>
                </a:lnTo>
                <a:lnTo>
                  <a:pt x="68546" y="31464"/>
                </a:lnTo>
                <a:lnTo>
                  <a:pt x="68546" y="30924"/>
                </a:lnTo>
                <a:lnTo>
                  <a:pt x="68503" y="31194"/>
                </a:lnTo>
                <a:lnTo>
                  <a:pt x="68160" y="30202"/>
                </a:lnTo>
                <a:lnTo>
                  <a:pt x="68203" y="30022"/>
                </a:lnTo>
                <a:lnTo>
                  <a:pt x="68246" y="30022"/>
                </a:lnTo>
                <a:lnTo>
                  <a:pt x="68289" y="29210"/>
                </a:lnTo>
                <a:lnTo>
                  <a:pt x="68375" y="29301"/>
                </a:lnTo>
                <a:lnTo>
                  <a:pt x="68718" y="29030"/>
                </a:lnTo>
                <a:lnTo>
                  <a:pt x="68675" y="28850"/>
                </a:lnTo>
                <a:lnTo>
                  <a:pt x="68847" y="28670"/>
                </a:lnTo>
                <a:lnTo>
                  <a:pt x="68890" y="28579"/>
                </a:lnTo>
                <a:lnTo>
                  <a:pt x="68847" y="28489"/>
                </a:lnTo>
                <a:lnTo>
                  <a:pt x="69534" y="28039"/>
                </a:lnTo>
                <a:close/>
                <a:moveTo>
                  <a:pt x="57680" y="35792"/>
                </a:moveTo>
                <a:lnTo>
                  <a:pt x="56907" y="35973"/>
                </a:lnTo>
                <a:lnTo>
                  <a:pt x="56650" y="35883"/>
                </a:lnTo>
                <a:lnTo>
                  <a:pt x="57551" y="37235"/>
                </a:lnTo>
                <a:lnTo>
                  <a:pt x="57594" y="36964"/>
                </a:lnTo>
                <a:lnTo>
                  <a:pt x="57551" y="36694"/>
                </a:lnTo>
                <a:lnTo>
                  <a:pt x="57680" y="35792"/>
                </a:lnTo>
                <a:close/>
                <a:moveTo>
                  <a:pt x="61589" y="38496"/>
                </a:moveTo>
                <a:lnTo>
                  <a:pt x="61374" y="38677"/>
                </a:lnTo>
                <a:lnTo>
                  <a:pt x="61417" y="38677"/>
                </a:lnTo>
                <a:lnTo>
                  <a:pt x="61589" y="38496"/>
                </a:lnTo>
                <a:close/>
                <a:moveTo>
                  <a:pt x="60644" y="38227"/>
                </a:moveTo>
                <a:lnTo>
                  <a:pt x="60601" y="38317"/>
                </a:lnTo>
                <a:lnTo>
                  <a:pt x="60601" y="38587"/>
                </a:lnTo>
                <a:lnTo>
                  <a:pt x="61030" y="38858"/>
                </a:lnTo>
                <a:lnTo>
                  <a:pt x="61374" y="38677"/>
                </a:lnTo>
                <a:lnTo>
                  <a:pt x="61331" y="38496"/>
                </a:lnTo>
                <a:lnTo>
                  <a:pt x="60773" y="38407"/>
                </a:lnTo>
                <a:lnTo>
                  <a:pt x="60815" y="38317"/>
                </a:lnTo>
                <a:lnTo>
                  <a:pt x="60644" y="38227"/>
                </a:lnTo>
                <a:close/>
                <a:moveTo>
                  <a:pt x="64509" y="38227"/>
                </a:moveTo>
                <a:lnTo>
                  <a:pt x="63736" y="38767"/>
                </a:lnTo>
                <a:lnTo>
                  <a:pt x="64037" y="39218"/>
                </a:lnTo>
                <a:lnTo>
                  <a:pt x="64380" y="38858"/>
                </a:lnTo>
                <a:lnTo>
                  <a:pt x="64509" y="38317"/>
                </a:lnTo>
                <a:lnTo>
                  <a:pt x="64509" y="38227"/>
                </a:lnTo>
                <a:close/>
                <a:moveTo>
                  <a:pt x="101445" y="33087"/>
                </a:moveTo>
                <a:lnTo>
                  <a:pt x="101316" y="33177"/>
                </a:lnTo>
                <a:lnTo>
                  <a:pt x="101488" y="33268"/>
                </a:lnTo>
                <a:lnTo>
                  <a:pt x="101403" y="33538"/>
                </a:lnTo>
                <a:lnTo>
                  <a:pt x="101188" y="33177"/>
                </a:lnTo>
                <a:lnTo>
                  <a:pt x="101231" y="33448"/>
                </a:lnTo>
                <a:lnTo>
                  <a:pt x="101188" y="33629"/>
                </a:lnTo>
                <a:lnTo>
                  <a:pt x="101316" y="34260"/>
                </a:lnTo>
                <a:lnTo>
                  <a:pt x="101274" y="34260"/>
                </a:lnTo>
                <a:lnTo>
                  <a:pt x="101574" y="35973"/>
                </a:lnTo>
                <a:lnTo>
                  <a:pt x="101488" y="36243"/>
                </a:lnTo>
                <a:lnTo>
                  <a:pt x="101403" y="36784"/>
                </a:lnTo>
                <a:lnTo>
                  <a:pt x="101188" y="37144"/>
                </a:lnTo>
                <a:lnTo>
                  <a:pt x="100973" y="36964"/>
                </a:lnTo>
                <a:lnTo>
                  <a:pt x="101016" y="36513"/>
                </a:lnTo>
                <a:lnTo>
                  <a:pt x="101016" y="36513"/>
                </a:lnTo>
                <a:lnTo>
                  <a:pt x="100844" y="36784"/>
                </a:lnTo>
                <a:lnTo>
                  <a:pt x="100930" y="38136"/>
                </a:lnTo>
                <a:lnTo>
                  <a:pt x="100672" y="38317"/>
                </a:lnTo>
                <a:lnTo>
                  <a:pt x="100543" y="38227"/>
                </a:lnTo>
                <a:lnTo>
                  <a:pt x="99727" y="38767"/>
                </a:lnTo>
                <a:lnTo>
                  <a:pt x="99427" y="39759"/>
                </a:lnTo>
                <a:lnTo>
                  <a:pt x="99899" y="39850"/>
                </a:lnTo>
                <a:lnTo>
                  <a:pt x="99856" y="39488"/>
                </a:lnTo>
                <a:lnTo>
                  <a:pt x="100930" y="39218"/>
                </a:lnTo>
                <a:lnTo>
                  <a:pt x="100887" y="39488"/>
                </a:lnTo>
                <a:lnTo>
                  <a:pt x="101188" y="40210"/>
                </a:lnTo>
                <a:lnTo>
                  <a:pt x="101488" y="39488"/>
                </a:lnTo>
                <a:lnTo>
                  <a:pt x="101316" y="38858"/>
                </a:lnTo>
                <a:lnTo>
                  <a:pt x="101445" y="39128"/>
                </a:lnTo>
                <a:lnTo>
                  <a:pt x="101445" y="38948"/>
                </a:lnTo>
                <a:lnTo>
                  <a:pt x="101488" y="39218"/>
                </a:lnTo>
                <a:lnTo>
                  <a:pt x="101918" y="39218"/>
                </a:lnTo>
                <a:lnTo>
                  <a:pt x="102090" y="38767"/>
                </a:lnTo>
                <a:lnTo>
                  <a:pt x="102176" y="38767"/>
                </a:lnTo>
                <a:lnTo>
                  <a:pt x="102219" y="38587"/>
                </a:lnTo>
                <a:lnTo>
                  <a:pt x="102305" y="38587"/>
                </a:lnTo>
                <a:lnTo>
                  <a:pt x="102261" y="38227"/>
                </a:lnTo>
                <a:lnTo>
                  <a:pt x="102390" y="38317"/>
                </a:lnTo>
                <a:lnTo>
                  <a:pt x="102390" y="38587"/>
                </a:lnTo>
                <a:lnTo>
                  <a:pt x="102476" y="38948"/>
                </a:lnTo>
                <a:lnTo>
                  <a:pt x="102648" y="38136"/>
                </a:lnTo>
                <a:lnTo>
                  <a:pt x="102476" y="37775"/>
                </a:lnTo>
                <a:lnTo>
                  <a:pt x="102133" y="35792"/>
                </a:lnTo>
                <a:lnTo>
                  <a:pt x="102261" y="35702"/>
                </a:lnTo>
                <a:lnTo>
                  <a:pt x="102219" y="35161"/>
                </a:lnTo>
                <a:lnTo>
                  <a:pt x="102219" y="35071"/>
                </a:lnTo>
                <a:lnTo>
                  <a:pt x="101445" y="33087"/>
                </a:lnTo>
                <a:close/>
                <a:moveTo>
                  <a:pt x="100329" y="39488"/>
                </a:moveTo>
                <a:lnTo>
                  <a:pt x="100286" y="39759"/>
                </a:lnTo>
                <a:lnTo>
                  <a:pt x="100114" y="39669"/>
                </a:lnTo>
                <a:lnTo>
                  <a:pt x="100071" y="39940"/>
                </a:lnTo>
                <a:lnTo>
                  <a:pt x="99942" y="40300"/>
                </a:lnTo>
                <a:lnTo>
                  <a:pt x="100114" y="40480"/>
                </a:lnTo>
                <a:lnTo>
                  <a:pt x="100243" y="40841"/>
                </a:lnTo>
                <a:lnTo>
                  <a:pt x="100587" y="40210"/>
                </a:lnTo>
                <a:lnTo>
                  <a:pt x="100716" y="40390"/>
                </a:lnTo>
                <a:lnTo>
                  <a:pt x="100801" y="39940"/>
                </a:lnTo>
                <a:lnTo>
                  <a:pt x="100629" y="39488"/>
                </a:lnTo>
                <a:close/>
                <a:moveTo>
                  <a:pt x="63779" y="42013"/>
                </a:moveTo>
                <a:lnTo>
                  <a:pt x="63736" y="42103"/>
                </a:lnTo>
                <a:lnTo>
                  <a:pt x="63865" y="42194"/>
                </a:lnTo>
                <a:lnTo>
                  <a:pt x="63779" y="42013"/>
                </a:lnTo>
                <a:close/>
                <a:moveTo>
                  <a:pt x="99298" y="39940"/>
                </a:moveTo>
                <a:lnTo>
                  <a:pt x="99126" y="40210"/>
                </a:lnTo>
                <a:lnTo>
                  <a:pt x="99126" y="40390"/>
                </a:lnTo>
                <a:lnTo>
                  <a:pt x="99083" y="40300"/>
                </a:lnTo>
                <a:lnTo>
                  <a:pt x="99255" y="40751"/>
                </a:lnTo>
                <a:lnTo>
                  <a:pt x="99126" y="40571"/>
                </a:lnTo>
                <a:lnTo>
                  <a:pt x="99255" y="41021"/>
                </a:lnTo>
                <a:lnTo>
                  <a:pt x="99384" y="40751"/>
                </a:lnTo>
                <a:lnTo>
                  <a:pt x="99298" y="40571"/>
                </a:lnTo>
                <a:lnTo>
                  <a:pt x="99384" y="40661"/>
                </a:lnTo>
                <a:lnTo>
                  <a:pt x="99513" y="41021"/>
                </a:lnTo>
                <a:lnTo>
                  <a:pt x="99556" y="42103"/>
                </a:lnTo>
                <a:lnTo>
                  <a:pt x="99771" y="42284"/>
                </a:lnTo>
                <a:lnTo>
                  <a:pt x="99771" y="41833"/>
                </a:lnTo>
                <a:lnTo>
                  <a:pt x="99856" y="42463"/>
                </a:lnTo>
                <a:lnTo>
                  <a:pt x="99899" y="42284"/>
                </a:lnTo>
                <a:lnTo>
                  <a:pt x="99899" y="42103"/>
                </a:lnTo>
                <a:lnTo>
                  <a:pt x="100028" y="42103"/>
                </a:lnTo>
                <a:lnTo>
                  <a:pt x="99899" y="40390"/>
                </a:lnTo>
                <a:lnTo>
                  <a:pt x="99771" y="40390"/>
                </a:lnTo>
                <a:lnTo>
                  <a:pt x="99727" y="40029"/>
                </a:lnTo>
                <a:lnTo>
                  <a:pt x="99642" y="40119"/>
                </a:lnTo>
                <a:lnTo>
                  <a:pt x="99470" y="39940"/>
                </a:lnTo>
                <a:close/>
                <a:moveTo>
                  <a:pt x="20830" y="43546"/>
                </a:moveTo>
                <a:lnTo>
                  <a:pt x="20873" y="43636"/>
                </a:lnTo>
                <a:lnTo>
                  <a:pt x="20852" y="43549"/>
                </a:lnTo>
                <a:lnTo>
                  <a:pt x="20852" y="43549"/>
                </a:lnTo>
                <a:lnTo>
                  <a:pt x="20830" y="43546"/>
                </a:lnTo>
                <a:close/>
                <a:moveTo>
                  <a:pt x="22462" y="47062"/>
                </a:moveTo>
                <a:lnTo>
                  <a:pt x="22460" y="47065"/>
                </a:lnTo>
                <a:lnTo>
                  <a:pt x="22460" y="47065"/>
                </a:lnTo>
                <a:lnTo>
                  <a:pt x="22462" y="47152"/>
                </a:lnTo>
                <a:lnTo>
                  <a:pt x="22462" y="47062"/>
                </a:lnTo>
                <a:close/>
                <a:moveTo>
                  <a:pt x="97280" y="47693"/>
                </a:moveTo>
                <a:lnTo>
                  <a:pt x="97108" y="47784"/>
                </a:lnTo>
                <a:lnTo>
                  <a:pt x="96850" y="49136"/>
                </a:lnTo>
                <a:lnTo>
                  <a:pt x="97280" y="50668"/>
                </a:lnTo>
                <a:lnTo>
                  <a:pt x="97365" y="48053"/>
                </a:lnTo>
                <a:lnTo>
                  <a:pt x="97280" y="47693"/>
                </a:lnTo>
                <a:close/>
                <a:moveTo>
                  <a:pt x="19499" y="51028"/>
                </a:moveTo>
                <a:lnTo>
                  <a:pt x="19499" y="51119"/>
                </a:lnTo>
                <a:lnTo>
                  <a:pt x="19584" y="51028"/>
                </a:lnTo>
                <a:close/>
                <a:moveTo>
                  <a:pt x="74001" y="52111"/>
                </a:moveTo>
                <a:lnTo>
                  <a:pt x="74001" y="52111"/>
                </a:lnTo>
                <a:lnTo>
                  <a:pt x="74001" y="52111"/>
                </a:lnTo>
                <a:close/>
                <a:moveTo>
                  <a:pt x="21861" y="49586"/>
                </a:moveTo>
                <a:lnTo>
                  <a:pt x="20658" y="50397"/>
                </a:lnTo>
                <a:lnTo>
                  <a:pt x="20615" y="50578"/>
                </a:lnTo>
                <a:lnTo>
                  <a:pt x="20443" y="50759"/>
                </a:lnTo>
                <a:lnTo>
                  <a:pt x="20572" y="50668"/>
                </a:lnTo>
                <a:lnTo>
                  <a:pt x="20572" y="50849"/>
                </a:lnTo>
                <a:lnTo>
                  <a:pt x="21603" y="50037"/>
                </a:lnTo>
                <a:lnTo>
                  <a:pt x="21603" y="50037"/>
                </a:lnTo>
                <a:lnTo>
                  <a:pt x="21517" y="50217"/>
                </a:lnTo>
                <a:lnTo>
                  <a:pt x="22763" y="51028"/>
                </a:lnTo>
                <a:lnTo>
                  <a:pt x="22806" y="51570"/>
                </a:lnTo>
                <a:lnTo>
                  <a:pt x="23235" y="51840"/>
                </a:lnTo>
                <a:lnTo>
                  <a:pt x="23020" y="52561"/>
                </a:lnTo>
                <a:lnTo>
                  <a:pt x="23020" y="52561"/>
                </a:lnTo>
                <a:lnTo>
                  <a:pt x="23965" y="52381"/>
                </a:lnTo>
                <a:lnTo>
                  <a:pt x="24008" y="52472"/>
                </a:lnTo>
                <a:lnTo>
                  <a:pt x="24309" y="52381"/>
                </a:lnTo>
                <a:lnTo>
                  <a:pt x="24309" y="52111"/>
                </a:lnTo>
                <a:lnTo>
                  <a:pt x="23407" y="51209"/>
                </a:lnTo>
                <a:lnTo>
                  <a:pt x="23321" y="51028"/>
                </a:lnTo>
                <a:lnTo>
                  <a:pt x="23235" y="50939"/>
                </a:lnTo>
                <a:lnTo>
                  <a:pt x="23321" y="50939"/>
                </a:lnTo>
                <a:lnTo>
                  <a:pt x="23149" y="50759"/>
                </a:lnTo>
                <a:lnTo>
                  <a:pt x="23192" y="50849"/>
                </a:lnTo>
                <a:lnTo>
                  <a:pt x="21861" y="49586"/>
                </a:lnTo>
                <a:close/>
                <a:moveTo>
                  <a:pt x="87058" y="52561"/>
                </a:moveTo>
                <a:lnTo>
                  <a:pt x="87058" y="52561"/>
                </a:lnTo>
                <a:lnTo>
                  <a:pt x="87058" y="52561"/>
                </a:lnTo>
                <a:close/>
                <a:moveTo>
                  <a:pt x="93500" y="52381"/>
                </a:moveTo>
                <a:lnTo>
                  <a:pt x="93500" y="52472"/>
                </a:lnTo>
                <a:lnTo>
                  <a:pt x="93070" y="52651"/>
                </a:lnTo>
                <a:lnTo>
                  <a:pt x="93113" y="52651"/>
                </a:lnTo>
                <a:lnTo>
                  <a:pt x="92899" y="53193"/>
                </a:lnTo>
                <a:lnTo>
                  <a:pt x="93113" y="53914"/>
                </a:lnTo>
                <a:lnTo>
                  <a:pt x="93543" y="53643"/>
                </a:lnTo>
                <a:lnTo>
                  <a:pt x="93715" y="52832"/>
                </a:lnTo>
                <a:lnTo>
                  <a:pt x="93500" y="52381"/>
                </a:lnTo>
                <a:close/>
                <a:moveTo>
                  <a:pt x="22891" y="53734"/>
                </a:moveTo>
                <a:lnTo>
                  <a:pt x="22763" y="53824"/>
                </a:lnTo>
                <a:lnTo>
                  <a:pt x="22935" y="54364"/>
                </a:lnTo>
                <a:lnTo>
                  <a:pt x="23106" y="54455"/>
                </a:lnTo>
                <a:lnTo>
                  <a:pt x="23321" y="54274"/>
                </a:lnTo>
                <a:lnTo>
                  <a:pt x="23493" y="54274"/>
                </a:lnTo>
                <a:lnTo>
                  <a:pt x="22891" y="53734"/>
                </a:lnTo>
                <a:close/>
                <a:moveTo>
                  <a:pt x="24609" y="52651"/>
                </a:moveTo>
                <a:lnTo>
                  <a:pt x="24824" y="52922"/>
                </a:lnTo>
                <a:lnTo>
                  <a:pt x="24824" y="53283"/>
                </a:lnTo>
                <a:lnTo>
                  <a:pt x="24953" y="53734"/>
                </a:lnTo>
                <a:lnTo>
                  <a:pt x="24824" y="53824"/>
                </a:lnTo>
                <a:lnTo>
                  <a:pt x="24266" y="53643"/>
                </a:lnTo>
                <a:lnTo>
                  <a:pt x="24180" y="53914"/>
                </a:lnTo>
                <a:lnTo>
                  <a:pt x="24352" y="54184"/>
                </a:lnTo>
                <a:lnTo>
                  <a:pt x="24953" y="54004"/>
                </a:lnTo>
                <a:lnTo>
                  <a:pt x="25168" y="54274"/>
                </a:lnTo>
                <a:lnTo>
                  <a:pt x="25297" y="54545"/>
                </a:lnTo>
                <a:lnTo>
                  <a:pt x="25425" y="54004"/>
                </a:lnTo>
                <a:lnTo>
                  <a:pt x="26327" y="54004"/>
                </a:lnTo>
                <a:lnTo>
                  <a:pt x="26456" y="53553"/>
                </a:lnTo>
                <a:lnTo>
                  <a:pt x="26027" y="53193"/>
                </a:lnTo>
                <a:lnTo>
                  <a:pt x="26156" y="53103"/>
                </a:lnTo>
                <a:lnTo>
                  <a:pt x="24609" y="52651"/>
                </a:lnTo>
                <a:close/>
                <a:moveTo>
                  <a:pt x="87659" y="56078"/>
                </a:moveTo>
                <a:lnTo>
                  <a:pt x="87659" y="56078"/>
                </a:lnTo>
                <a:lnTo>
                  <a:pt x="87659" y="56078"/>
                </a:lnTo>
                <a:close/>
                <a:moveTo>
                  <a:pt x="20572" y="56618"/>
                </a:moveTo>
                <a:lnTo>
                  <a:pt x="20572" y="56709"/>
                </a:lnTo>
                <a:lnTo>
                  <a:pt x="20615" y="56799"/>
                </a:lnTo>
                <a:lnTo>
                  <a:pt x="20615" y="56799"/>
                </a:lnTo>
                <a:lnTo>
                  <a:pt x="20572" y="56618"/>
                </a:lnTo>
                <a:close/>
                <a:moveTo>
                  <a:pt x="18554" y="58512"/>
                </a:moveTo>
                <a:lnTo>
                  <a:pt x="18639" y="58602"/>
                </a:lnTo>
                <a:lnTo>
                  <a:pt x="18639" y="58602"/>
                </a:lnTo>
                <a:lnTo>
                  <a:pt x="18596" y="58512"/>
                </a:lnTo>
                <a:close/>
                <a:moveTo>
                  <a:pt x="97537" y="53734"/>
                </a:moveTo>
                <a:lnTo>
                  <a:pt x="97408" y="54364"/>
                </a:lnTo>
                <a:lnTo>
                  <a:pt x="97494" y="55987"/>
                </a:lnTo>
                <a:lnTo>
                  <a:pt x="97280" y="55807"/>
                </a:lnTo>
                <a:lnTo>
                  <a:pt x="97580" y="57250"/>
                </a:lnTo>
                <a:lnTo>
                  <a:pt x="97666" y="57070"/>
                </a:lnTo>
                <a:lnTo>
                  <a:pt x="97838" y="57430"/>
                </a:lnTo>
                <a:lnTo>
                  <a:pt x="97752" y="58061"/>
                </a:lnTo>
                <a:lnTo>
                  <a:pt x="98095" y="58151"/>
                </a:lnTo>
                <a:lnTo>
                  <a:pt x="98181" y="57881"/>
                </a:lnTo>
                <a:lnTo>
                  <a:pt x="98568" y="58512"/>
                </a:lnTo>
                <a:lnTo>
                  <a:pt x="98439" y="57971"/>
                </a:lnTo>
                <a:lnTo>
                  <a:pt x="99126" y="59143"/>
                </a:lnTo>
                <a:lnTo>
                  <a:pt x="98869" y="58151"/>
                </a:lnTo>
                <a:lnTo>
                  <a:pt x="98998" y="58061"/>
                </a:lnTo>
                <a:lnTo>
                  <a:pt x="98740" y="57881"/>
                </a:lnTo>
                <a:lnTo>
                  <a:pt x="98740" y="58061"/>
                </a:lnTo>
                <a:lnTo>
                  <a:pt x="98482" y="57610"/>
                </a:lnTo>
                <a:lnTo>
                  <a:pt x="98353" y="57701"/>
                </a:lnTo>
                <a:lnTo>
                  <a:pt x="98396" y="57881"/>
                </a:lnTo>
                <a:lnTo>
                  <a:pt x="97967" y="56709"/>
                </a:lnTo>
                <a:lnTo>
                  <a:pt x="98053" y="55987"/>
                </a:lnTo>
                <a:lnTo>
                  <a:pt x="98181" y="55717"/>
                </a:lnTo>
                <a:lnTo>
                  <a:pt x="98095" y="53914"/>
                </a:lnTo>
                <a:lnTo>
                  <a:pt x="97967" y="54004"/>
                </a:lnTo>
                <a:lnTo>
                  <a:pt x="97537" y="53734"/>
                </a:lnTo>
                <a:close/>
                <a:moveTo>
                  <a:pt x="99126" y="59143"/>
                </a:moveTo>
                <a:lnTo>
                  <a:pt x="99126" y="59143"/>
                </a:lnTo>
                <a:lnTo>
                  <a:pt x="99126" y="59143"/>
                </a:lnTo>
                <a:close/>
                <a:moveTo>
                  <a:pt x="97709" y="58331"/>
                </a:moveTo>
                <a:lnTo>
                  <a:pt x="98138" y="59414"/>
                </a:lnTo>
                <a:lnTo>
                  <a:pt x="98138" y="58693"/>
                </a:lnTo>
                <a:lnTo>
                  <a:pt x="97881" y="58331"/>
                </a:lnTo>
                <a:close/>
                <a:moveTo>
                  <a:pt x="93543" y="59684"/>
                </a:moveTo>
                <a:lnTo>
                  <a:pt x="93543" y="59684"/>
                </a:lnTo>
                <a:lnTo>
                  <a:pt x="93543" y="59684"/>
                </a:lnTo>
                <a:close/>
                <a:moveTo>
                  <a:pt x="93543" y="59684"/>
                </a:moveTo>
                <a:lnTo>
                  <a:pt x="93537" y="59718"/>
                </a:lnTo>
                <a:lnTo>
                  <a:pt x="93543" y="59774"/>
                </a:lnTo>
                <a:lnTo>
                  <a:pt x="93543" y="59684"/>
                </a:lnTo>
                <a:close/>
                <a:moveTo>
                  <a:pt x="98826" y="59143"/>
                </a:moveTo>
                <a:lnTo>
                  <a:pt x="98826" y="59774"/>
                </a:lnTo>
                <a:lnTo>
                  <a:pt x="98998" y="59594"/>
                </a:lnTo>
                <a:lnTo>
                  <a:pt x="99169" y="59864"/>
                </a:lnTo>
                <a:lnTo>
                  <a:pt x="98911" y="59233"/>
                </a:lnTo>
                <a:lnTo>
                  <a:pt x="98826" y="59143"/>
                </a:lnTo>
                <a:close/>
                <a:moveTo>
                  <a:pt x="99212" y="59143"/>
                </a:moveTo>
                <a:lnTo>
                  <a:pt x="99556" y="60315"/>
                </a:lnTo>
                <a:lnTo>
                  <a:pt x="99813" y="60495"/>
                </a:lnTo>
                <a:lnTo>
                  <a:pt x="99856" y="60495"/>
                </a:lnTo>
                <a:lnTo>
                  <a:pt x="99598" y="59323"/>
                </a:lnTo>
                <a:lnTo>
                  <a:pt x="99212" y="59143"/>
                </a:lnTo>
                <a:close/>
                <a:moveTo>
                  <a:pt x="98396" y="59774"/>
                </a:moveTo>
                <a:lnTo>
                  <a:pt x="98353" y="59864"/>
                </a:lnTo>
                <a:lnTo>
                  <a:pt x="98439" y="59954"/>
                </a:lnTo>
                <a:lnTo>
                  <a:pt x="98439" y="61127"/>
                </a:lnTo>
                <a:lnTo>
                  <a:pt x="98826" y="60315"/>
                </a:lnTo>
                <a:lnTo>
                  <a:pt x="98396" y="59774"/>
                </a:lnTo>
                <a:close/>
                <a:moveTo>
                  <a:pt x="99298" y="60135"/>
                </a:moveTo>
                <a:lnTo>
                  <a:pt x="99341" y="60495"/>
                </a:lnTo>
                <a:lnTo>
                  <a:pt x="99470" y="60766"/>
                </a:lnTo>
                <a:lnTo>
                  <a:pt x="99598" y="61487"/>
                </a:lnTo>
                <a:lnTo>
                  <a:pt x="99598" y="61127"/>
                </a:lnTo>
                <a:lnTo>
                  <a:pt x="99642" y="61306"/>
                </a:lnTo>
                <a:lnTo>
                  <a:pt x="99642" y="61216"/>
                </a:lnTo>
                <a:lnTo>
                  <a:pt x="99642" y="60946"/>
                </a:lnTo>
                <a:lnTo>
                  <a:pt x="99598" y="60766"/>
                </a:lnTo>
                <a:lnTo>
                  <a:pt x="99513" y="60225"/>
                </a:lnTo>
                <a:lnTo>
                  <a:pt x="99427" y="60315"/>
                </a:lnTo>
                <a:lnTo>
                  <a:pt x="99298" y="60135"/>
                </a:lnTo>
                <a:close/>
                <a:moveTo>
                  <a:pt x="81088" y="61577"/>
                </a:moveTo>
                <a:lnTo>
                  <a:pt x="81173" y="61938"/>
                </a:lnTo>
                <a:lnTo>
                  <a:pt x="81117" y="61677"/>
                </a:lnTo>
                <a:lnTo>
                  <a:pt x="81088" y="61577"/>
                </a:lnTo>
                <a:close/>
                <a:moveTo>
                  <a:pt x="98954" y="60676"/>
                </a:moveTo>
                <a:lnTo>
                  <a:pt x="98782" y="60856"/>
                </a:lnTo>
                <a:lnTo>
                  <a:pt x="98740" y="61037"/>
                </a:lnTo>
                <a:lnTo>
                  <a:pt x="98782" y="61397"/>
                </a:lnTo>
                <a:lnTo>
                  <a:pt x="98611" y="61668"/>
                </a:lnTo>
                <a:lnTo>
                  <a:pt x="98954" y="62298"/>
                </a:lnTo>
                <a:lnTo>
                  <a:pt x="98954" y="60676"/>
                </a:lnTo>
                <a:close/>
                <a:moveTo>
                  <a:pt x="97451" y="60315"/>
                </a:moveTo>
                <a:lnTo>
                  <a:pt x="96721" y="62839"/>
                </a:lnTo>
                <a:lnTo>
                  <a:pt x="96721" y="62929"/>
                </a:lnTo>
                <a:lnTo>
                  <a:pt x="97537" y="61127"/>
                </a:lnTo>
                <a:lnTo>
                  <a:pt x="97451" y="60315"/>
                </a:lnTo>
                <a:close/>
                <a:moveTo>
                  <a:pt x="82548" y="61848"/>
                </a:moveTo>
                <a:lnTo>
                  <a:pt x="82462" y="63290"/>
                </a:lnTo>
                <a:lnTo>
                  <a:pt x="82462" y="63471"/>
                </a:lnTo>
                <a:lnTo>
                  <a:pt x="82977" y="65004"/>
                </a:lnTo>
                <a:lnTo>
                  <a:pt x="83192" y="63560"/>
                </a:lnTo>
                <a:lnTo>
                  <a:pt x="82677" y="61938"/>
                </a:lnTo>
                <a:lnTo>
                  <a:pt x="82548" y="61848"/>
                </a:lnTo>
                <a:close/>
                <a:moveTo>
                  <a:pt x="99771" y="61938"/>
                </a:moveTo>
                <a:lnTo>
                  <a:pt x="99771" y="62389"/>
                </a:lnTo>
                <a:lnTo>
                  <a:pt x="99556" y="62569"/>
                </a:lnTo>
                <a:lnTo>
                  <a:pt x="99556" y="62749"/>
                </a:lnTo>
                <a:lnTo>
                  <a:pt x="99427" y="62749"/>
                </a:lnTo>
                <a:lnTo>
                  <a:pt x="99384" y="63110"/>
                </a:lnTo>
                <a:lnTo>
                  <a:pt x="99212" y="63290"/>
                </a:lnTo>
                <a:lnTo>
                  <a:pt x="99169" y="62749"/>
                </a:lnTo>
                <a:lnTo>
                  <a:pt x="98998" y="62839"/>
                </a:lnTo>
                <a:lnTo>
                  <a:pt x="98869" y="63200"/>
                </a:lnTo>
                <a:lnTo>
                  <a:pt x="98611" y="63381"/>
                </a:lnTo>
                <a:lnTo>
                  <a:pt x="98611" y="64192"/>
                </a:lnTo>
                <a:lnTo>
                  <a:pt x="98782" y="63471"/>
                </a:lnTo>
                <a:lnTo>
                  <a:pt x="98954" y="63560"/>
                </a:lnTo>
                <a:lnTo>
                  <a:pt x="99083" y="63831"/>
                </a:lnTo>
                <a:lnTo>
                  <a:pt x="99126" y="63471"/>
                </a:lnTo>
                <a:lnTo>
                  <a:pt x="99298" y="63651"/>
                </a:lnTo>
                <a:lnTo>
                  <a:pt x="99341" y="64462"/>
                </a:lnTo>
                <a:lnTo>
                  <a:pt x="99771" y="65183"/>
                </a:lnTo>
                <a:lnTo>
                  <a:pt x="99813" y="65093"/>
                </a:lnTo>
                <a:lnTo>
                  <a:pt x="99813" y="65273"/>
                </a:lnTo>
                <a:lnTo>
                  <a:pt x="99985" y="65093"/>
                </a:lnTo>
                <a:lnTo>
                  <a:pt x="99856" y="64552"/>
                </a:lnTo>
                <a:lnTo>
                  <a:pt x="99942" y="64012"/>
                </a:lnTo>
                <a:lnTo>
                  <a:pt x="100071" y="64192"/>
                </a:lnTo>
                <a:lnTo>
                  <a:pt x="100157" y="64823"/>
                </a:lnTo>
                <a:lnTo>
                  <a:pt x="100157" y="64372"/>
                </a:lnTo>
                <a:lnTo>
                  <a:pt x="100286" y="64012"/>
                </a:lnTo>
                <a:lnTo>
                  <a:pt x="100157" y="62839"/>
                </a:lnTo>
                <a:lnTo>
                  <a:pt x="100114" y="62749"/>
                </a:lnTo>
                <a:lnTo>
                  <a:pt x="100157" y="62569"/>
                </a:lnTo>
                <a:lnTo>
                  <a:pt x="100071" y="62118"/>
                </a:lnTo>
                <a:lnTo>
                  <a:pt x="99771" y="61938"/>
                </a:lnTo>
                <a:close/>
                <a:moveTo>
                  <a:pt x="100973" y="68519"/>
                </a:moveTo>
                <a:lnTo>
                  <a:pt x="100801" y="69240"/>
                </a:lnTo>
                <a:lnTo>
                  <a:pt x="100844" y="70773"/>
                </a:lnTo>
                <a:lnTo>
                  <a:pt x="101145" y="71404"/>
                </a:lnTo>
                <a:lnTo>
                  <a:pt x="100930" y="70142"/>
                </a:lnTo>
                <a:lnTo>
                  <a:pt x="101316" y="70323"/>
                </a:lnTo>
                <a:lnTo>
                  <a:pt x="101102" y="69692"/>
                </a:lnTo>
                <a:lnTo>
                  <a:pt x="101231" y="69511"/>
                </a:lnTo>
                <a:lnTo>
                  <a:pt x="101231" y="69240"/>
                </a:lnTo>
                <a:lnTo>
                  <a:pt x="100844" y="69602"/>
                </a:lnTo>
                <a:lnTo>
                  <a:pt x="100973" y="69331"/>
                </a:lnTo>
                <a:lnTo>
                  <a:pt x="100973" y="69060"/>
                </a:lnTo>
                <a:lnTo>
                  <a:pt x="100930" y="68880"/>
                </a:lnTo>
                <a:lnTo>
                  <a:pt x="100973" y="68519"/>
                </a:lnTo>
                <a:close/>
                <a:moveTo>
                  <a:pt x="33543" y="70773"/>
                </a:moveTo>
                <a:lnTo>
                  <a:pt x="32813" y="71044"/>
                </a:lnTo>
                <a:lnTo>
                  <a:pt x="32813" y="71855"/>
                </a:lnTo>
                <a:lnTo>
                  <a:pt x="32941" y="72126"/>
                </a:lnTo>
                <a:lnTo>
                  <a:pt x="33371" y="71855"/>
                </a:lnTo>
                <a:lnTo>
                  <a:pt x="33629" y="71134"/>
                </a:lnTo>
                <a:lnTo>
                  <a:pt x="33543" y="70773"/>
                </a:lnTo>
                <a:close/>
                <a:moveTo>
                  <a:pt x="109649" y="72847"/>
                </a:moveTo>
                <a:lnTo>
                  <a:pt x="109606" y="73027"/>
                </a:lnTo>
                <a:lnTo>
                  <a:pt x="109692" y="73117"/>
                </a:lnTo>
                <a:lnTo>
                  <a:pt x="109735" y="73117"/>
                </a:lnTo>
                <a:lnTo>
                  <a:pt x="109649" y="72847"/>
                </a:lnTo>
                <a:close/>
                <a:moveTo>
                  <a:pt x="92598" y="72126"/>
                </a:moveTo>
                <a:lnTo>
                  <a:pt x="92297" y="72215"/>
                </a:lnTo>
                <a:lnTo>
                  <a:pt x="92340" y="72486"/>
                </a:lnTo>
                <a:lnTo>
                  <a:pt x="92512" y="72757"/>
                </a:lnTo>
                <a:lnTo>
                  <a:pt x="92512" y="73027"/>
                </a:lnTo>
                <a:lnTo>
                  <a:pt x="92813" y="73298"/>
                </a:lnTo>
                <a:lnTo>
                  <a:pt x="92856" y="72847"/>
                </a:lnTo>
                <a:lnTo>
                  <a:pt x="92598" y="72126"/>
                </a:lnTo>
                <a:close/>
                <a:moveTo>
                  <a:pt x="93242" y="72847"/>
                </a:moveTo>
                <a:lnTo>
                  <a:pt x="93156" y="73207"/>
                </a:lnTo>
                <a:lnTo>
                  <a:pt x="93156" y="73478"/>
                </a:lnTo>
                <a:lnTo>
                  <a:pt x="93371" y="73298"/>
                </a:lnTo>
                <a:lnTo>
                  <a:pt x="93242" y="72847"/>
                </a:lnTo>
                <a:close/>
                <a:moveTo>
                  <a:pt x="100973" y="73478"/>
                </a:moveTo>
                <a:lnTo>
                  <a:pt x="100887" y="73748"/>
                </a:lnTo>
                <a:lnTo>
                  <a:pt x="100887" y="73748"/>
                </a:lnTo>
                <a:lnTo>
                  <a:pt x="101016" y="73478"/>
                </a:lnTo>
                <a:close/>
                <a:moveTo>
                  <a:pt x="101145" y="73117"/>
                </a:moveTo>
                <a:lnTo>
                  <a:pt x="101016" y="73478"/>
                </a:lnTo>
                <a:lnTo>
                  <a:pt x="101102" y="73659"/>
                </a:lnTo>
                <a:lnTo>
                  <a:pt x="101316" y="73569"/>
                </a:lnTo>
                <a:lnTo>
                  <a:pt x="101488" y="73659"/>
                </a:lnTo>
                <a:lnTo>
                  <a:pt x="101617" y="73569"/>
                </a:lnTo>
                <a:lnTo>
                  <a:pt x="102004" y="74019"/>
                </a:lnTo>
                <a:lnTo>
                  <a:pt x="101445" y="73117"/>
                </a:lnTo>
                <a:close/>
                <a:moveTo>
                  <a:pt x="96592" y="64192"/>
                </a:moveTo>
                <a:lnTo>
                  <a:pt x="96163" y="65454"/>
                </a:lnTo>
                <a:lnTo>
                  <a:pt x="96163" y="65905"/>
                </a:lnTo>
                <a:lnTo>
                  <a:pt x="95948" y="66085"/>
                </a:lnTo>
                <a:lnTo>
                  <a:pt x="95948" y="65995"/>
                </a:lnTo>
                <a:lnTo>
                  <a:pt x="95561" y="66446"/>
                </a:lnTo>
                <a:lnTo>
                  <a:pt x="95346" y="67348"/>
                </a:lnTo>
                <a:lnTo>
                  <a:pt x="94659" y="68069"/>
                </a:lnTo>
                <a:lnTo>
                  <a:pt x="94617" y="68249"/>
                </a:lnTo>
                <a:lnTo>
                  <a:pt x="94574" y="68339"/>
                </a:lnTo>
                <a:lnTo>
                  <a:pt x="94574" y="69331"/>
                </a:lnTo>
                <a:lnTo>
                  <a:pt x="93929" y="68700"/>
                </a:lnTo>
                <a:lnTo>
                  <a:pt x="93715" y="69421"/>
                </a:lnTo>
                <a:lnTo>
                  <a:pt x="93757" y="69421"/>
                </a:lnTo>
                <a:lnTo>
                  <a:pt x="94144" y="73207"/>
                </a:lnTo>
                <a:lnTo>
                  <a:pt x="94702" y="73207"/>
                </a:lnTo>
                <a:lnTo>
                  <a:pt x="94831" y="73748"/>
                </a:lnTo>
                <a:lnTo>
                  <a:pt x="94917" y="73569"/>
                </a:lnTo>
                <a:lnTo>
                  <a:pt x="95046" y="73659"/>
                </a:lnTo>
                <a:lnTo>
                  <a:pt x="95218" y="73207"/>
                </a:lnTo>
                <a:lnTo>
                  <a:pt x="95475" y="73659"/>
                </a:lnTo>
                <a:lnTo>
                  <a:pt x="95733" y="73478"/>
                </a:lnTo>
                <a:lnTo>
                  <a:pt x="95776" y="73659"/>
                </a:lnTo>
                <a:lnTo>
                  <a:pt x="95905" y="74290"/>
                </a:lnTo>
                <a:lnTo>
                  <a:pt x="96335" y="73748"/>
                </a:lnTo>
                <a:lnTo>
                  <a:pt x="96464" y="73388"/>
                </a:lnTo>
                <a:lnTo>
                  <a:pt x="96420" y="73207"/>
                </a:lnTo>
                <a:lnTo>
                  <a:pt x="96506" y="72937"/>
                </a:lnTo>
                <a:lnTo>
                  <a:pt x="96464" y="72215"/>
                </a:lnTo>
                <a:lnTo>
                  <a:pt x="96678" y="71494"/>
                </a:lnTo>
                <a:lnTo>
                  <a:pt x="96807" y="71494"/>
                </a:lnTo>
                <a:lnTo>
                  <a:pt x="97108" y="69602"/>
                </a:lnTo>
                <a:lnTo>
                  <a:pt x="97365" y="69782"/>
                </a:lnTo>
                <a:lnTo>
                  <a:pt x="97494" y="69782"/>
                </a:lnTo>
                <a:lnTo>
                  <a:pt x="97451" y="69602"/>
                </a:lnTo>
                <a:lnTo>
                  <a:pt x="97064" y="68700"/>
                </a:lnTo>
                <a:lnTo>
                  <a:pt x="97022" y="67979"/>
                </a:lnTo>
                <a:lnTo>
                  <a:pt x="96979" y="67888"/>
                </a:lnTo>
                <a:lnTo>
                  <a:pt x="96764" y="67257"/>
                </a:lnTo>
                <a:lnTo>
                  <a:pt x="96936" y="67167"/>
                </a:lnTo>
                <a:lnTo>
                  <a:pt x="96979" y="67077"/>
                </a:lnTo>
                <a:lnTo>
                  <a:pt x="96979" y="66626"/>
                </a:lnTo>
                <a:lnTo>
                  <a:pt x="97322" y="66626"/>
                </a:lnTo>
                <a:lnTo>
                  <a:pt x="97193" y="65995"/>
                </a:lnTo>
                <a:lnTo>
                  <a:pt x="97537" y="65905"/>
                </a:lnTo>
                <a:lnTo>
                  <a:pt x="97064" y="65093"/>
                </a:lnTo>
                <a:lnTo>
                  <a:pt x="96893" y="65183"/>
                </a:lnTo>
                <a:lnTo>
                  <a:pt x="96764" y="64282"/>
                </a:lnTo>
                <a:lnTo>
                  <a:pt x="96592" y="64552"/>
                </a:lnTo>
                <a:lnTo>
                  <a:pt x="96592" y="64192"/>
                </a:lnTo>
                <a:close/>
                <a:moveTo>
                  <a:pt x="109735" y="73117"/>
                </a:moveTo>
                <a:lnTo>
                  <a:pt x="110379" y="74921"/>
                </a:lnTo>
                <a:lnTo>
                  <a:pt x="110164" y="73838"/>
                </a:lnTo>
                <a:lnTo>
                  <a:pt x="109735" y="73117"/>
                </a:lnTo>
                <a:close/>
                <a:moveTo>
                  <a:pt x="99813" y="68971"/>
                </a:moveTo>
                <a:lnTo>
                  <a:pt x="99598" y="69511"/>
                </a:lnTo>
                <a:lnTo>
                  <a:pt x="98525" y="69602"/>
                </a:lnTo>
                <a:lnTo>
                  <a:pt x="98439" y="69421"/>
                </a:lnTo>
                <a:lnTo>
                  <a:pt x="98053" y="69692"/>
                </a:lnTo>
                <a:lnTo>
                  <a:pt x="97838" y="70413"/>
                </a:lnTo>
                <a:lnTo>
                  <a:pt x="97838" y="70593"/>
                </a:lnTo>
                <a:lnTo>
                  <a:pt x="97795" y="70683"/>
                </a:lnTo>
                <a:lnTo>
                  <a:pt x="97838" y="71315"/>
                </a:lnTo>
                <a:lnTo>
                  <a:pt x="97795" y="71134"/>
                </a:lnTo>
                <a:lnTo>
                  <a:pt x="97451" y="73569"/>
                </a:lnTo>
                <a:lnTo>
                  <a:pt x="97580" y="73748"/>
                </a:lnTo>
                <a:lnTo>
                  <a:pt x="97666" y="73929"/>
                </a:lnTo>
                <a:lnTo>
                  <a:pt x="97709" y="75732"/>
                </a:lnTo>
                <a:lnTo>
                  <a:pt x="98009" y="75642"/>
                </a:lnTo>
                <a:lnTo>
                  <a:pt x="98095" y="73027"/>
                </a:lnTo>
                <a:lnTo>
                  <a:pt x="98439" y="74740"/>
                </a:lnTo>
                <a:lnTo>
                  <a:pt x="98954" y="74380"/>
                </a:lnTo>
                <a:lnTo>
                  <a:pt x="98740" y="73838"/>
                </a:lnTo>
                <a:lnTo>
                  <a:pt x="98782" y="73298"/>
                </a:lnTo>
                <a:lnTo>
                  <a:pt x="98439" y="72306"/>
                </a:lnTo>
                <a:lnTo>
                  <a:pt x="98525" y="72306"/>
                </a:lnTo>
                <a:lnTo>
                  <a:pt x="98998" y="71404"/>
                </a:lnTo>
                <a:lnTo>
                  <a:pt x="99169" y="71494"/>
                </a:lnTo>
                <a:lnTo>
                  <a:pt x="98998" y="71134"/>
                </a:lnTo>
                <a:lnTo>
                  <a:pt x="98998" y="71224"/>
                </a:lnTo>
                <a:lnTo>
                  <a:pt x="98095" y="71585"/>
                </a:lnTo>
                <a:lnTo>
                  <a:pt x="97967" y="71134"/>
                </a:lnTo>
                <a:lnTo>
                  <a:pt x="97924" y="70683"/>
                </a:lnTo>
                <a:lnTo>
                  <a:pt x="99083" y="70142"/>
                </a:lnTo>
                <a:lnTo>
                  <a:pt x="99298" y="70323"/>
                </a:lnTo>
                <a:lnTo>
                  <a:pt x="99513" y="70232"/>
                </a:lnTo>
                <a:lnTo>
                  <a:pt x="99771" y="69692"/>
                </a:lnTo>
                <a:lnTo>
                  <a:pt x="99813" y="68971"/>
                </a:lnTo>
                <a:close/>
                <a:moveTo>
                  <a:pt x="88432" y="65815"/>
                </a:moveTo>
                <a:lnTo>
                  <a:pt x="91997" y="75913"/>
                </a:lnTo>
                <a:lnTo>
                  <a:pt x="91997" y="75552"/>
                </a:lnTo>
                <a:lnTo>
                  <a:pt x="92383" y="75822"/>
                </a:lnTo>
                <a:lnTo>
                  <a:pt x="92555" y="73388"/>
                </a:lnTo>
                <a:lnTo>
                  <a:pt x="92083" y="72847"/>
                </a:lnTo>
                <a:lnTo>
                  <a:pt x="91954" y="71494"/>
                </a:lnTo>
                <a:lnTo>
                  <a:pt x="91696" y="71315"/>
                </a:lnTo>
                <a:lnTo>
                  <a:pt x="91610" y="70954"/>
                </a:lnTo>
                <a:lnTo>
                  <a:pt x="91739" y="70503"/>
                </a:lnTo>
                <a:lnTo>
                  <a:pt x="91567" y="70052"/>
                </a:lnTo>
                <a:lnTo>
                  <a:pt x="91267" y="70323"/>
                </a:lnTo>
                <a:lnTo>
                  <a:pt x="91438" y="70142"/>
                </a:lnTo>
                <a:lnTo>
                  <a:pt x="90751" y="68610"/>
                </a:lnTo>
                <a:lnTo>
                  <a:pt x="90622" y="68790"/>
                </a:lnTo>
                <a:lnTo>
                  <a:pt x="89291" y="65815"/>
                </a:lnTo>
                <a:close/>
                <a:moveTo>
                  <a:pt x="103378" y="75461"/>
                </a:moveTo>
                <a:lnTo>
                  <a:pt x="103249" y="75732"/>
                </a:lnTo>
                <a:lnTo>
                  <a:pt x="103206" y="76003"/>
                </a:lnTo>
                <a:lnTo>
                  <a:pt x="103421" y="76273"/>
                </a:lnTo>
                <a:lnTo>
                  <a:pt x="103464" y="75822"/>
                </a:lnTo>
                <a:lnTo>
                  <a:pt x="103378" y="75461"/>
                </a:lnTo>
                <a:close/>
                <a:moveTo>
                  <a:pt x="109949" y="74380"/>
                </a:moveTo>
                <a:lnTo>
                  <a:pt x="109906" y="74830"/>
                </a:lnTo>
                <a:lnTo>
                  <a:pt x="109477" y="75552"/>
                </a:lnTo>
                <a:lnTo>
                  <a:pt x="109348" y="75552"/>
                </a:lnTo>
                <a:lnTo>
                  <a:pt x="109305" y="75101"/>
                </a:lnTo>
                <a:lnTo>
                  <a:pt x="109219" y="75552"/>
                </a:lnTo>
                <a:lnTo>
                  <a:pt x="108618" y="75732"/>
                </a:lnTo>
                <a:lnTo>
                  <a:pt x="109091" y="76273"/>
                </a:lnTo>
                <a:lnTo>
                  <a:pt x="110078" y="75371"/>
                </a:lnTo>
                <a:lnTo>
                  <a:pt x="110035" y="75191"/>
                </a:lnTo>
                <a:lnTo>
                  <a:pt x="110121" y="75101"/>
                </a:lnTo>
                <a:lnTo>
                  <a:pt x="110207" y="74470"/>
                </a:lnTo>
                <a:lnTo>
                  <a:pt x="109949" y="74380"/>
                </a:lnTo>
                <a:close/>
                <a:moveTo>
                  <a:pt x="104667" y="77445"/>
                </a:moveTo>
                <a:lnTo>
                  <a:pt x="104452" y="78166"/>
                </a:lnTo>
                <a:lnTo>
                  <a:pt x="104839" y="77986"/>
                </a:lnTo>
                <a:lnTo>
                  <a:pt x="104667" y="77445"/>
                </a:lnTo>
                <a:close/>
                <a:moveTo>
                  <a:pt x="92598" y="76003"/>
                </a:moveTo>
                <a:lnTo>
                  <a:pt x="92254" y="76634"/>
                </a:lnTo>
                <a:lnTo>
                  <a:pt x="92297" y="76814"/>
                </a:lnTo>
                <a:lnTo>
                  <a:pt x="95433" y="78347"/>
                </a:lnTo>
                <a:lnTo>
                  <a:pt x="95647" y="78437"/>
                </a:lnTo>
                <a:lnTo>
                  <a:pt x="95647" y="77626"/>
                </a:lnTo>
                <a:lnTo>
                  <a:pt x="95046" y="77265"/>
                </a:lnTo>
                <a:lnTo>
                  <a:pt x="94960" y="76814"/>
                </a:lnTo>
                <a:lnTo>
                  <a:pt x="94316" y="76453"/>
                </a:lnTo>
                <a:lnTo>
                  <a:pt x="94187" y="76814"/>
                </a:lnTo>
                <a:lnTo>
                  <a:pt x="93500" y="76724"/>
                </a:lnTo>
                <a:lnTo>
                  <a:pt x="93328" y="76273"/>
                </a:lnTo>
                <a:lnTo>
                  <a:pt x="92598" y="76003"/>
                </a:lnTo>
                <a:close/>
                <a:moveTo>
                  <a:pt x="95647" y="77896"/>
                </a:moveTo>
                <a:lnTo>
                  <a:pt x="95862" y="78527"/>
                </a:lnTo>
                <a:lnTo>
                  <a:pt x="96120" y="78166"/>
                </a:lnTo>
                <a:lnTo>
                  <a:pt x="95905" y="77896"/>
                </a:lnTo>
                <a:close/>
                <a:moveTo>
                  <a:pt x="96335" y="78076"/>
                </a:moveTo>
                <a:lnTo>
                  <a:pt x="96163" y="78437"/>
                </a:lnTo>
                <a:lnTo>
                  <a:pt x="96464" y="78617"/>
                </a:lnTo>
                <a:lnTo>
                  <a:pt x="96506" y="78166"/>
                </a:lnTo>
                <a:lnTo>
                  <a:pt x="96335" y="78076"/>
                </a:lnTo>
                <a:close/>
                <a:moveTo>
                  <a:pt x="98869" y="77986"/>
                </a:moveTo>
                <a:lnTo>
                  <a:pt x="98654" y="78347"/>
                </a:lnTo>
                <a:lnTo>
                  <a:pt x="97924" y="78076"/>
                </a:lnTo>
                <a:lnTo>
                  <a:pt x="97709" y="78166"/>
                </a:lnTo>
                <a:lnTo>
                  <a:pt x="97709" y="78617"/>
                </a:lnTo>
                <a:lnTo>
                  <a:pt x="98568" y="78437"/>
                </a:lnTo>
                <a:lnTo>
                  <a:pt x="98826" y="78257"/>
                </a:lnTo>
                <a:lnTo>
                  <a:pt x="98911" y="77986"/>
                </a:lnTo>
                <a:close/>
                <a:moveTo>
                  <a:pt x="96979" y="77896"/>
                </a:moveTo>
                <a:lnTo>
                  <a:pt x="96893" y="78076"/>
                </a:lnTo>
                <a:lnTo>
                  <a:pt x="97022" y="78437"/>
                </a:lnTo>
                <a:lnTo>
                  <a:pt x="97022" y="78437"/>
                </a:lnTo>
                <a:lnTo>
                  <a:pt x="96764" y="78166"/>
                </a:lnTo>
                <a:lnTo>
                  <a:pt x="96592" y="78797"/>
                </a:lnTo>
                <a:lnTo>
                  <a:pt x="97151" y="78437"/>
                </a:lnTo>
                <a:lnTo>
                  <a:pt x="97322" y="78527"/>
                </a:lnTo>
                <a:lnTo>
                  <a:pt x="97280" y="78437"/>
                </a:lnTo>
                <a:lnTo>
                  <a:pt x="97322" y="78437"/>
                </a:lnTo>
                <a:lnTo>
                  <a:pt x="97280" y="78166"/>
                </a:lnTo>
                <a:lnTo>
                  <a:pt x="97108" y="78076"/>
                </a:lnTo>
                <a:lnTo>
                  <a:pt x="96979" y="77896"/>
                </a:lnTo>
                <a:close/>
                <a:moveTo>
                  <a:pt x="97709" y="78978"/>
                </a:moveTo>
                <a:lnTo>
                  <a:pt x="97322" y="79248"/>
                </a:lnTo>
                <a:lnTo>
                  <a:pt x="97709" y="79699"/>
                </a:lnTo>
                <a:lnTo>
                  <a:pt x="97967" y="79519"/>
                </a:lnTo>
                <a:lnTo>
                  <a:pt x="97709" y="78978"/>
                </a:lnTo>
                <a:close/>
                <a:moveTo>
                  <a:pt x="100543" y="78166"/>
                </a:moveTo>
                <a:lnTo>
                  <a:pt x="99942" y="78257"/>
                </a:lnTo>
                <a:lnTo>
                  <a:pt x="99083" y="79428"/>
                </a:lnTo>
                <a:lnTo>
                  <a:pt x="99083" y="79789"/>
                </a:lnTo>
                <a:lnTo>
                  <a:pt x="99556" y="79428"/>
                </a:lnTo>
                <a:lnTo>
                  <a:pt x="100543" y="78166"/>
                </a:lnTo>
                <a:close/>
                <a:moveTo>
                  <a:pt x="102734" y="70863"/>
                </a:moveTo>
                <a:lnTo>
                  <a:pt x="102133" y="71765"/>
                </a:lnTo>
                <a:lnTo>
                  <a:pt x="102433" y="71946"/>
                </a:lnTo>
                <a:lnTo>
                  <a:pt x="102519" y="72396"/>
                </a:lnTo>
                <a:lnTo>
                  <a:pt x="102648" y="72577"/>
                </a:lnTo>
                <a:lnTo>
                  <a:pt x="103206" y="72486"/>
                </a:lnTo>
                <a:lnTo>
                  <a:pt x="103121" y="72937"/>
                </a:lnTo>
                <a:lnTo>
                  <a:pt x="102476" y="73117"/>
                </a:lnTo>
                <a:lnTo>
                  <a:pt x="102691" y="73388"/>
                </a:lnTo>
                <a:lnTo>
                  <a:pt x="102777" y="74109"/>
                </a:lnTo>
                <a:lnTo>
                  <a:pt x="103163" y="73298"/>
                </a:lnTo>
                <a:lnTo>
                  <a:pt x="103206" y="74019"/>
                </a:lnTo>
                <a:lnTo>
                  <a:pt x="103550" y="74109"/>
                </a:lnTo>
                <a:lnTo>
                  <a:pt x="103636" y="74560"/>
                </a:lnTo>
                <a:lnTo>
                  <a:pt x="104839" y="75732"/>
                </a:lnTo>
                <a:lnTo>
                  <a:pt x="104752" y="75822"/>
                </a:lnTo>
                <a:lnTo>
                  <a:pt x="104839" y="75822"/>
                </a:lnTo>
                <a:lnTo>
                  <a:pt x="105096" y="77084"/>
                </a:lnTo>
                <a:lnTo>
                  <a:pt x="104924" y="77174"/>
                </a:lnTo>
                <a:lnTo>
                  <a:pt x="105010" y="77626"/>
                </a:lnTo>
                <a:lnTo>
                  <a:pt x="104924" y="77986"/>
                </a:lnTo>
                <a:lnTo>
                  <a:pt x="105440" y="77715"/>
                </a:lnTo>
                <a:lnTo>
                  <a:pt x="105440" y="78166"/>
                </a:lnTo>
                <a:lnTo>
                  <a:pt x="105697" y="78797"/>
                </a:lnTo>
                <a:lnTo>
                  <a:pt x="106470" y="78797"/>
                </a:lnTo>
                <a:lnTo>
                  <a:pt x="106599" y="78437"/>
                </a:lnTo>
                <a:lnTo>
                  <a:pt x="106213" y="77986"/>
                </a:lnTo>
                <a:lnTo>
                  <a:pt x="106857" y="77805"/>
                </a:lnTo>
                <a:lnTo>
                  <a:pt x="106857" y="77715"/>
                </a:lnTo>
                <a:lnTo>
                  <a:pt x="106900" y="77715"/>
                </a:lnTo>
                <a:lnTo>
                  <a:pt x="106771" y="77355"/>
                </a:lnTo>
                <a:lnTo>
                  <a:pt x="107029" y="77536"/>
                </a:lnTo>
                <a:lnTo>
                  <a:pt x="107244" y="77445"/>
                </a:lnTo>
                <a:lnTo>
                  <a:pt x="108188" y="79609"/>
                </a:lnTo>
                <a:lnTo>
                  <a:pt x="109219" y="80240"/>
                </a:lnTo>
                <a:lnTo>
                  <a:pt x="109219" y="79970"/>
                </a:lnTo>
                <a:lnTo>
                  <a:pt x="109391" y="79880"/>
                </a:lnTo>
                <a:lnTo>
                  <a:pt x="109047" y="79609"/>
                </a:lnTo>
                <a:lnTo>
                  <a:pt x="109047" y="79428"/>
                </a:lnTo>
                <a:lnTo>
                  <a:pt x="108833" y="78797"/>
                </a:lnTo>
                <a:lnTo>
                  <a:pt x="108618" y="78797"/>
                </a:lnTo>
                <a:lnTo>
                  <a:pt x="108060" y="76724"/>
                </a:lnTo>
                <a:lnTo>
                  <a:pt x="108403" y="76634"/>
                </a:lnTo>
                <a:lnTo>
                  <a:pt x="107716" y="75552"/>
                </a:lnTo>
                <a:lnTo>
                  <a:pt x="107673" y="74921"/>
                </a:lnTo>
                <a:lnTo>
                  <a:pt x="105783" y="72847"/>
                </a:lnTo>
                <a:lnTo>
                  <a:pt x="104795" y="72036"/>
                </a:lnTo>
                <a:lnTo>
                  <a:pt x="104452" y="72215"/>
                </a:lnTo>
                <a:lnTo>
                  <a:pt x="104452" y="72396"/>
                </a:lnTo>
                <a:lnTo>
                  <a:pt x="103722" y="73569"/>
                </a:lnTo>
                <a:lnTo>
                  <a:pt x="103464" y="72847"/>
                </a:lnTo>
                <a:lnTo>
                  <a:pt x="103421" y="73117"/>
                </a:lnTo>
                <a:lnTo>
                  <a:pt x="103249" y="71224"/>
                </a:lnTo>
                <a:lnTo>
                  <a:pt x="102734" y="70863"/>
                </a:lnTo>
                <a:close/>
                <a:moveTo>
                  <a:pt x="101918" y="80691"/>
                </a:moveTo>
                <a:lnTo>
                  <a:pt x="101617" y="80781"/>
                </a:lnTo>
                <a:lnTo>
                  <a:pt x="101617" y="80961"/>
                </a:lnTo>
                <a:lnTo>
                  <a:pt x="101789" y="81412"/>
                </a:lnTo>
                <a:lnTo>
                  <a:pt x="101918" y="80691"/>
                </a:lnTo>
                <a:close/>
                <a:moveTo>
                  <a:pt x="120000" y="85199"/>
                </a:moveTo>
                <a:lnTo>
                  <a:pt x="119913" y="85289"/>
                </a:lnTo>
                <a:lnTo>
                  <a:pt x="119441" y="85649"/>
                </a:lnTo>
                <a:lnTo>
                  <a:pt x="119355" y="85739"/>
                </a:lnTo>
                <a:lnTo>
                  <a:pt x="119785" y="85739"/>
                </a:lnTo>
                <a:lnTo>
                  <a:pt x="120000" y="85199"/>
                </a:lnTo>
                <a:close/>
                <a:moveTo>
                  <a:pt x="119957" y="85559"/>
                </a:moveTo>
                <a:lnTo>
                  <a:pt x="119785" y="85739"/>
                </a:lnTo>
                <a:lnTo>
                  <a:pt x="119913" y="85739"/>
                </a:lnTo>
                <a:lnTo>
                  <a:pt x="119957" y="85559"/>
                </a:lnTo>
                <a:close/>
                <a:moveTo>
                  <a:pt x="119269" y="86461"/>
                </a:moveTo>
                <a:lnTo>
                  <a:pt x="118797" y="86912"/>
                </a:lnTo>
                <a:lnTo>
                  <a:pt x="119184" y="87002"/>
                </a:lnTo>
                <a:lnTo>
                  <a:pt x="119312" y="86731"/>
                </a:lnTo>
                <a:lnTo>
                  <a:pt x="119269" y="86461"/>
                </a:lnTo>
                <a:close/>
                <a:moveTo>
                  <a:pt x="70908" y="81772"/>
                </a:moveTo>
                <a:lnTo>
                  <a:pt x="70608" y="81863"/>
                </a:lnTo>
                <a:lnTo>
                  <a:pt x="70608" y="82584"/>
                </a:lnTo>
                <a:lnTo>
                  <a:pt x="70264" y="83125"/>
                </a:lnTo>
                <a:lnTo>
                  <a:pt x="70264" y="83847"/>
                </a:lnTo>
                <a:lnTo>
                  <a:pt x="70050" y="84116"/>
                </a:lnTo>
                <a:lnTo>
                  <a:pt x="70007" y="84026"/>
                </a:lnTo>
                <a:lnTo>
                  <a:pt x="69663" y="84928"/>
                </a:lnTo>
                <a:lnTo>
                  <a:pt x="69448" y="84838"/>
                </a:lnTo>
                <a:lnTo>
                  <a:pt x="69277" y="85018"/>
                </a:lnTo>
                <a:lnTo>
                  <a:pt x="69190" y="85018"/>
                </a:lnTo>
                <a:lnTo>
                  <a:pt x="68890" y="85469"/>
                </a:lnTo>
                <a:lnTo>
                  <a:pt x="68590" y="93403"/>
                </a:lnTo>
                <a:lnTo>
                  <a:pt x="68847" y="93673"/>
                </a:lnTo>
                <a:lnTo>
                  <a:pt x="69491" y="93313"/>
                </a:lnTo>
                <a:lnTo>
                  <a:pt x="70866" y="84658"/>
                </a:lnTo>
                <a:lnTo>
                  <a:pt x="71037" y="84928"/>
                </a:lnTo>
                <a:lnTo>
                  <a:pt x="71123" y="84747"/>
                </a:lnTo>
                <a:lnTo>
                  <a:pt x="70908" y="81772"/>
                </a:lnTo>
                <a:close/>
                <a:moveTo>
                  <a:pt x="33328" y="99173"/>
                </a:moveTo>
                <a:lnTo>
                  <a:pt x="33199" y="99444"/>
                </a:lnTo>
                <a:lnTo>
                  <a:pt x="33199" y="99624"/>
                </a:lnTo>
                <a:lnTo>
                  <a:pt x="33328" y="99173"/>
                </a:lnTo>
                <a:close/>
                <a:moveTo>
                  <a:pt x="77738" y="3335"/>
                </a:moveTo>
                <a:lnTo>
                  <a:pt x="77308" y="3877"/>
                </a:lnTo>
                <a:lnTo>
                  <a:pt x="77652" y="4147"/>
                </a:lnTo>
                <a:lnTo>
                  <a:pt x="76965" y="4147"/>
                </a:lnTo>
                <a:lnTo>
                  <a:pt x="77265" y="4417"/>
                </a:lnTo>
                <a:lnTo>
                  <a:pt x="77351" y="4688"/>
                </a:lnTo>
                <a:lnTo>
                  <a:pt x="77351" y="4688"/>
                </a:lnTo>
                <a:lnTo>
                  <a:pt x="77179" y="4417"/>
                </a:lnTo>
                <a:lnTo>
                  <a:pt x="75633" y="4508"/>
                </a:lnTo>
                <a:lnTo>
                  <a:pt x="75976" y="4598"/>
                </a:lnTo>
                <a:lnTo>
                  <a:pt x="74473" y="5048"/>
                </a:lnTo>
                <a:lnTo>
                  <a:pt x="74559" y="5229"/>
                </a:lnTo>
                <a:lnTo>
                  <a:pt x="74473" y="5499"/>
                </a:lnTo>
                <a:lnTo>
                  <a:pt x="74259" y="5409"/>
                </a:lnTo>
                <a:lnTo>
                  <a:pt x="74731" y="5679"/>
                </a:lnTo>
                <a:lnTo>
                  <a:pt x="74431" y="5679"/>
                </a:lnTo>
                <a:lnTo>
                  <a:pt x="74989" y="6040"/>
                </a:lnTo>
                <a:lnTo>
                  <a:pt x="74774" y="6221"/>
                </a:lnTo>
                <a:lnTo>
                  <a:pt x="74860" y="6040"/>
                </a:lnTo>
                <a:lnTo>
                  <a:pt x="74860" y="6040"/>
                </a:lnTo>
                <a:lnTo>
                  <a:pt x="73271" y="6221"/>
                </a:lnTo>
                <a:lnTo>
                  <a:pt x="73357" y="6581"/>
                </a:lnTo>
                <a:lnTo>
                  <a:pt x="73486" y="6671"/>
                </a:lnTo>
                <a:lnTo>
                  <a:pt x="73529" y="6852"/>
                </a:lnTo>
                <a:lnTo>
                  <a:pt x="74602" y="7753"/>
                </a:lnTo>
                <a:lnTo>
                  <a:pt x="74688" y="8114"/>
                </a:lnTo>
                <a:lnTo>
                  <a:pt x="74860" y="8384"/>
                </a:lnTo>
                <a:lnTo>
                  <a:pt x="74821" y="8629"/>
                </a:lnTo>
                <a:lnTo>
                  <a:pt x="74688" y="8294"/>
                </a:lnTo>
                <a:lnTo>
                  <a:pt x="74559" y="8565"/>
                </a:lnTo>
                <a:lnTo>
                  <a:pt x="74344" y="7573"/>
                </a:lnTo>
                <a:lnTo>
                  <a:pt x="72798" y="7212"/>
                </a:lnTo>
                <a:lnTo>
                  <a:pt x="72798" y="7212"/>
                </a:lnTo>
                <a:lnTo>
                  <a:pt x="73056" y="7483"/>
                </a:lnTo>
                <a:lnTo>
                  <a:pt x="72498" y="7483"/>
                </a:lnTo>
                <a:lnTo>
                  <a:pt x="73571" y="8114"/>
                </a:lnTo>
                <a:lnTo>
                  <a:pt x="73571" y="8114"/>
                </a:lnTo>
                <a:lnTo>
                  <a:pt x="72412" y="7843"/>
                </a:lnTo>
                <a:lnTo>
                  <a:pt x="72412" y="7663"/>
                </a:lnTo>
                <a:lnTo>
                  <a:pt x="72326" y="7573"/>
                </a:lnTo>
                <a:lnTo>
                  <a:pt x="72326" y="7212"/>
                </a:lnTo>
                <a:lnTo>
                  <a:pt x="71939" y="6761"/>
                </a:lnTo>
                <a:lnTo>
                  <a:pt x="71939" y="6761"/>
                </a:lnTo>
                <a:lnTo>
                  <a:pt x="72111" y="7302"/>
                </a:lnTo>
                <a:lnTo>
                  <a:pt x="71853" y="7843"/>
                </a:lnTo>
                <a:lnTo>
                  <a:pt x="72326" y="8384"/>
                </a:lnTo>
                <a:lnTo>
                  <a:pt x="72369" y="9106"/>
                </a:lnTo>
                <a:lnTo>
                  <a:pt x="73442" y="9827"/>
                </a:lnTo>
                <a:lnTo>
                  <a:pt x="73056" y="9736"/>
                </a:lnTo>
                <a:lnTo>
                  <a:pt x="73142" y="10638"/>
                </a:lnTo>
                <a:lnTo>
                  <a:pt x="73056" y="10909"/>
                </a:lnTo>
                <a:lnTo>
                  <a:pt x="73056" y="11089"/>
                </a:lnTo>
                <a:lnTo>
                  <a:pt x="72755" y="11810"/>
                </a:lnTo>
                <a:lnTo>
                  <a:pt x="71768" y="11359"/>
                </a:lnTo>
                <a:lnTo>
                  <a:pt x="72240" y="11359"/>
                </a:lnTo>
                <a:lnTo>
                  <a:pt x="72283" y="11540"/>
                </a:lnTo>
                <a:lnTo>
                  <a:pt x="72498" y="11450"/>
                </a:lnTo>
                <a:lnTo>
                  <a:pt x="72369" y="11269"/>
                </a:lnTo>
                <a:lnTo>
                  <a:pt x="72669" y="10367"/>
                </a:lnTo>
                <a:lnTo>
                  <a:pt x="72669" y="10007"/>
                </a:lnTo>
                <a:lnTo>
                  <a:pt x="72369" y="9736"/>
                </a:lnTo>
                <a:lnTo>
                  <a:pt x="71939" y="8744"/>
                </a:lnTo>
                <a:lnTo>
                  <a:pt x="71939" y="8565"/>
                </a:lnTo>
                <a:lnTo>
                  <a:pt x="71853" y="8204"/>
                </a:lnTo>
                <a:lnTo>
                  <a:pt x="71510" y="7843"/>
                </a:lnTo>
                <a:lnTo>
                  <a:pt x="71467" y="6942"/>
                </a:lnTo>
                <a:lnTo>
                  <a:pt x="70780" y="6761"/>
                </a:lnTo>
                <a:lnTo>
                  <a:pt x="70436" y="7122"/>
                </a:lnTo>
                <a:lnTo>
                  <a:pt x="70393" y="7753"/>
                </a:lnTo>
                <a:lnTo>
                  <a:pt x="70179" y="8114"/>
                </a:lnTo>
                <a:lnTo>
                  <a:pt x="70436" y="8294"/>
                </a:lnTo>
                <a:lnTo>
                  <a:pt x="70565" y="9196"/>
                </a:lnTo>
                <a:lnTo>
                  <a:pt x="71338" y="9646"/>
                </a:lnTo>
                <a:lnTo>
                  <a:pt x="71209" y="10187"/>
                </a:lnTo>
                <a:lnTo>
                  <a:pt x="68933" y="9015"/>
                </a:lnTo>
                <a:lnTo>
                  <a:pt x="68718" y="9196"/>
                </a:lnTo>
                <a:lnTo>
                  <a:pt x="69019" y="9556"/>
                </a:lnTo>
                <a:lnTo>
                  <a:pt x="68804" y="9917"/>
                </a:lnTo>
                <a:lnTo>
                  <a:pt x="67043" y="10187"/>
                </a:lnTo>
                <a:lnTo>
                  <a:pt x="67043" y="10187"/>
                </a:lnTo>
                <a:lnTo>
                  <a:pt x="67172" y="10098"/>
                </a:lnTo>
                <a:lnTo>
                  <a:pt x="67129" y="9736"/>
                </a:lnTo>
                <a:lnTo>
                  <a:pt x="67086" y="9736"/>
                </a:lnTo>
                <a:lnTo>
                  <a:pt x="66700" y="9917"/>
                </a:lnTo>
                <a:lnTo>
                  <a:pt x="66828" y="10007"/>
                </a:lnTo>
                <a:lnTo>
                  <a:pt x="66700" y="10098"/>
                </a:lnTo>
                <a:lnTo>
                  <a:pt x="66614" y="10007"/>
                </a:lnTo>
                <a:lnTo>
                  <a:pt x="65798" y="10548"/>
                </a:lnTo>
                <a:lnTo>
                  <a:pt x="65883" y="10638"/>
                </a:lnTo>
                <a:lnTo>
                  <a:pt x="65196" y="11359"/>
                </a:lnTo>
                <a:lnTo>
                  <a:pt x="64810" y="10819"/>
                </a:lnTo>
                <a:lnTo>
                  <a:pt x="65239" y="10548"/>
                </a:lnTo>
                <a:lnTo>
                  <a:pt x="64209" y="9917"/>
                </a:lnTo>
                <a:lnTo>
                  <a:pt x="64509" y="10277"/>
                </a:lnTo>
                <a:lnTo>
                  <a:pt x="64509" y="10909"/>
                </a:lnTo>
                <a:lnTo>
                  <a:pt x="64767" y="11269"/>
                </a:lnTo>
                <a:lnTo>
                  <a:pt x="64767" y="11990"/>
                </a:lnTo>
                <a:lnTo>
                  <a:pt x="64165" y="11630"/>
                </a:lnTo>
                <a:lnTo>
                  <a:pt x="63607" y="12351"/>
                </a:lnTo>
                <a:lnTo>
                  <a:pt x="63865" y="12982"/>
                </a:lnTo>
                <a:lnTo>
                  <a:pt x="63650" y="13163"/>
                </a:lnTo>
                <a:lnTo>
                  <a:pt x="62834" y="12621"/>
                </a:lnTo>
                <a:lnTo>
                  <a:pt x="62748" y="12802"/>
                </a:lnTo>
                <a:lnTo>
                  <a:pt x="63220" y="13433"/>
                </a:lnTo>
                <a:lnTo>
                  <a:pt x="63135" y="13703"/>
                </a:lnTo>
                <a:lnTo>
                  <a:pt x="61675" y="11720"/>
                </a:lnTo>
                <a:lnTo>
                  <a:pt x="61760" y="11630"/>
                </a:lnTo>
                <a:lnTo>
                  <a:pt x="61159" y="11089"/>
                </a:lnTo>
                <a:lnTo>
                  <a:pt x="63436" y="11810"/>
                </a:lnTo>
                <a:lnTo>
                  <a:pt x="63822" y="11359"/>
                </a:lnTo>
                <a:lnTo>
                  <a:pt x="63779" y="10909"/>
                </a:lnTo>
                <a:lnTo>
                  <a:pt x="63264" y="10277"/>
                </a:lnTo>
                <a:lnTo>
                  <a:pt x="63307" y="10367"/>
                </a:lnTo>
                <a:lnTo>
                  <a:pt x="63307" y="10367"/>
                </a:lnTo>
                <a:lnTo>
                  <a:pt x="61503" y="9376"/>
                </a:lnTo>
                <a:lnTo>
                  <a:pt x="61331" y="9556"/>
                </a:lnTo>
                <a:lnTo>
                  <a:pt x="61245" y="9376"/>
                </a:lnTo>
                <a:lnTo>
                  <a:pt x="61245" y="9286"/>
                </a:lnTo>
                <a:lnTo>
                  <a:pt x="60987" y="9196"/>
                </a:lnTo>
                <a:lnTo>
                  <a:pt x="61202" y="9106"/>
                </a:lnTo>
                <a:lnTo>
                  <a:pt x="60902" y="8925"/>
                </a:lnTo>
                <a:lnTo>
                  <a:pt x="60902" y="8925"/>
                </a:lnTo>
                <a:lnTo>
                  <a:pt x="60944" y="9015"/>
                </a:lnTo>
                <a:lnTo>
                  <a:pt x="60300" y="9106"/>
                </a:lnTo>
                <a:lnTo>
                  <a:pt x="60257" y="8925"/>
                </a:lnTo>
                <a:lnTo>
                  <a:pt x="60000" y="8744"/>
                </a:lnTo>
                <a:lnTo>
                  <a:pt x="60515" y="8744"/>
                </a:lnTo>
                <a:lnTo>
                  <a:pt x="60086" y="8294"/>
                </a:lnTo>
                <a:lnTo>
                  <a:pt x="59828" y="8744"/>
                </a:lnTo>
                <a:lnTo>
                  <a:pt x="59613" y="8294"/>
                </a:lnTo>
                <a:lnTo>
                  <a:pt x="59398" y="8565"/>
                </a:lnTo>
                <a:lnTo>
                  <a:pt x="59355" y="8384"/>
                </a:lnTo>
                <a:lnTo>
                  <a:pt x="59269" y="8294"/>
                </a:lnTo>
                <a:lnTo>
                  <a:pt x="59097" y="8744"/>
                </a:lnTo>
                <a:lnTo>
                  <a:pt x="59141" y="8294"/>
                </a:lnTo>
                <a:lnTo>
                  <a:pt x="58926" y="8204"/>
                </a:lnTo>
                <a:lnTo>
                  <a:pt x="58539" y="8835"/>
                </a:lnTo>
                <a:lnTo>
                  <a:pt x="58324" y="8565"/>
                </a:lnTo>
                <a:lnTo>
                  <a:pt x="57981" y="8744"/>
                </a:lnTo>
                <a:lnTo>
                  <a:pt x="58153" y="9015"/>
                </a:lnTo>
                <a:lnTo>
                  <a:pt x="57895" y="8925"/>
                </a:lnTo>
                <a:lnTo>
                  <a:pt x="57766" y="9106"/>
                </a:lnTo>
                <a:lnTo>
                  <a:pt x="57852" y="9286"/>
                </a:lnTo>
                <a:lnTo>
                  <a:pt x="57680" y="9376"/>
                </a:lnTo>
                <a:lnTo>
                  <a:pt x="57680" y="8925"/>
                </a:lnTo>
                <a:lnTo>
                  <a:pt x="57551" y="9286"/>
                </a:lnTo>
                <a:lnTo>
                  <a:pt x="57251" y="9286"/>
                </a:lnTo>
                <a:lnTo>
                  <a:pt x="57379" y="9376"/>
                </a:lnTo>
                <a:lnTo>
                  <a:pt x="57165" y="9376"/>
                </a:lnTo>
                <a:lnTo>
                  <a:pt x="57165" y="9556"/>
                </a:lnTo>
                <a:lnTo>
                  <a:pt x="57036" y="9556"/>
                </a:lnTo>
                <a:lnTo>
                  <a:pt x="56993" y="9736"/>
                </a:lnTo>
                <a:lnTo>
                  <a:pt x="56735" y="10007"/>
                </a:lnTo>
                <a:lnTo>
                  <a:pt x="57036" y="10098"/>
                </a:lnTo>
                <a:lnTo>
                  <a:pt x="56821" y="10098"/>
                </a:lnTo>
                <a:lnTo>
                  <a:pt x="56735" y="10367"/>
                </a:lnTo>
                <a:lnTo>
                  <a:pt x="56735" y="10548"/>
                </a:lnTo>
                <a:lnTo>
                  <a:pt x="56606" y="10277"/>
                </a:lnTo>
                <a:lnTo>
                  <a:pt x="56435" y="10367"/>
                </a:lnTo>
                <a:lnTo>
                  <a:pt x="56521" y="10458"/>
                </a:lnTo>
                <a:lnTo>
                  <a:pt x="56306" y="10638"/>
                </a:lnTo>
                <a:lnTo>
                  <a:pt x="56435" y="10638"/>
                </a:lnTo>
                <a:lnTo>
                  <a:pt x="56563" y="10819"/>
                </a:lnTo>
                <a:lnTo>
                  <a:pt x="56563" y="10909"/>
                </a:lnTo>
                <a:lnTo>
                  <a:pt x="56220" y="10999"/>
                </a:lnTo>
                <a:lnTo>
                  <a:pt x="56521" y="10999"/>
                </a:lnTo>
                <a:lnTo>
                  <a:pt x="56005" y="11269"/>
                </a:lnTo>
                <a:lnTo>
                  <a:pt x="56091" y="11359"/>
                </a:lnTo>
                <a:lnTo>
                  <a:pt x="55876" y="11540"/>
                </a:lnTo>
                <a:lnTo>
                  <a:pt x="56134" y="11720"/>
                </a:lnTo>
                <a:lnTo>
                  <a:pt x="55790" y="11900"/>
                </a:lnTo>
                <a:lnTo>
                  <a:pt x="55876" y="11990"/>
                </a:lnTo>
                <a:lnTo>
                  <a:pt x="55876" y="12532"/>
                </a:lnTo>
                <a:lnTo>
                  <a:pt x="55748" y="12711"/>
                </a:lnTo>
                <a:lnTo>
                  <a:pt x="55661" y="12621"/>
                </a:lnTo>
                <a:lnTo>
                  <a:pt x="55404" y="12982"/>
                </a:lnTo>
                <a:lnTo>
                  <a:pt x="55533" y="12892"/>
                </a:lnTo>
                <a:lnTo>
                  <a:pt x="54974" y="13884"/>
                </a:lnTo>
                <a:lnTo>
                  <a:pt x="55060" y="13974"/>
                </a:lnTo>
                <a:lnTo>
                  <a:pt x="55361" y="13703"/>
                </a:lnTo>
                <a:lnTo>
                  <a:pt x="55318" y="13613"/>
                </a:lnTo>
                <a:lnTo>
                  <a:pt x="55490" y="13613"/>
                </a:lnTo>
                <a:lnTo>
                  <a:pt x="55404" y="13703"/>
                </a:lnTo>
                <a:lnTo>
                  <a:pt x="55490" y="13703"/>
                </a:lnTo>
                <a:lnTo>
                  <a:pt x="55318" y="13974"/>
                </a:lnTo>
                <a:lnTo>
                  <a:pt x="54631" y="14065"/>
                </a:lnTo>
                <a:lnTo>
                  <a:pt x="54545" y="14154"/>
                </a:lnTo>
                <a:lnTo>
                  <a:pt x="54674" y="14515"/>
                </a:lnTo>
                <a:lnTo>
                  <a:pt x="54116" y="14605"/>
                </a:lnTo>
                <a:lnTo>
                  <a:pt x="54545" y="14605"/>
                </a:lnTo>
                <a:lnTo>
                  <a:pt x="54082" y="14813"/>
                </a:lnTo>
                <a:lnTo>
                  <a:pt x="54082" y="14813"/>
                </a:lnTo>
                <a:lnTo>
                  <a:pt x="53686" y="15146"/>
                </a:lnTo>
                <a:lnTo>
                  <a:pt x="54158" y="15326"/>
                </a:lnTo>
                <a:lnTo>
                  <a:pt x="53643" y="15326"/>
                </a:lnTo>
                <a:lnTo>
                  <a:pt x="53772" y="15957"/>
                </a:lnTo>
                <a:lnTo>
                  <a:pt x="54373" y="15687"/>
                </a:lnTo>
                <a:lnTo>
                  <a:pt x="54416" y="15867"/>
                </a:lnTo>
                <a:lnTo>
                  <a:pt x="54287" y="16048"/>
                </a:lnTo>
                <a:lnTo>
                  <a:pt x="53643" y="16138"/>
                </a:lnTo>
                <a:lnTo>
                  <a:pt x="53858" y="16318"/>
                </a:lnTo>
                <a:lnTo>
                  <a:pt x="53729" y="16588"/>
                </a:lnTo>
                <a:lnTo>
                  <a:pt x="53858" y="16769"/>
                </a:lnTo>
                <a:lnTo>
                  <a:pt x="53729" y="16949"/>
                </a:lnTo>
                <a:lnTo>
                  <a:pt x="53772" y="17040"/>
                </a:lnTo>
                <a:lnTo>
                  <a:pt x="54244" y="16409"/>
                </a:lnTo>
                <a:lnTo>
                  <a:pt x="54116" y="16769"/>
                </a:lnTo>
                <a:lnTo>
                  <a:pt x="53987" y="16769"/>
                </a:lnTo>
                <a:lnTo>
                  <a:pt x="54030" y="17040"/>
                </a:lnTo>
                <a:lnTo>
                  <a:pt x="53729" y="17490"/>
                </a:lnTo>
                <a:lnTo>
                  <a:pt x="54116" y="17220"/>
                </a:lnTo>
                <a:lnTo>
                  <a:pt x="53987" y="17490"/>
                </a:lnTo>
                <a:lnTo>
                  <a:pt x="54116" y="17670"/>
                </a:lnTo>
                <a:lnTo>
                  <a:pt x="53858" y="17941"/>
                </a:lnTo>
                <a:lnTo>
                  <a:pt x="54201" y="18301"/>
                </a:lnTo>
                <a:lnTo>
                  <a:pt x="54158" y="18392"/>
                </a:lnTo>
                <a:lnTo>
                  <a:pt x="55017" y="17761"/>
                </a:lnTo>
                <a:lnTo>
                  <a:pt x="55060" y="17580"/>
                </a:lnTo>
                <a:lnTo>
                  <a:pt x="55318" y="17490"/>
                </a:lnTo>
                <a:lnTo>
                  <a:pt x="55318" y="17220"/>
                </a:lnTo>
                <a:lnTo>
                  <a:pt x="55361" y="17040"/>
                </a:lnTo>
                <a:lnTo>
                  <a:pt x="55447" y="17490"/>
                </a:lnTo>
                <a:lnTo>
                  <a:pt x="55619" y="17670"/>
                </a:lnTo>
                <a:lnTo>
                  <a:pt x="55619" y="18211"/>
                </a:lnTo>
                <a:lnTo>
                  <a:pt x="56134" y="19653"/>
                </a:lnTo>
                <a:lnTo>
                  <a:pt x="56134" y="19834"/>
                </a:lnTo>
                <a:lnTo>
                  <a:pt x="56177" y="20015"/>
                </a:lnTo>
                <a:lnTo>
                  <a:pt x="56048" y="20015"/>
                </a:lnTo>
                <a:lnTo>
                  <a:pt x="56220" y="20736"/>
                </a:lnTo>
                <a:lnTo>
                  <a:pt x="56692" y="20555"/>
                </a:lnTo>
                <a:lnTo>
                  <a:pt x="56779" y="20195"/>
                </a:lnTo>
                <a:lnTo>
                  <a:pt x="57122" y="20105"/>
                </a:lnTo>
                <a:lnTo>
                  <a:pt x="57294" y="18121"/>
                </a:lnTo>
                <a:lnTo>
                  <a:pt x="57379" y="18121"/>
                </a:lnTo>
                <a:lnTo>
                  <a:pt x="57122" y="18031"/>
                </a:lnTo>
                <a:lnTo>
                  <a:pt x="57852" y="17400"/>
                </a:lnTo>
                <a:lnTo>
                  <a:pt x="57637" y="17400"/>
                </a:lnTo>
                <a:lnTo>
                  <a:pt x="57938" y="16949"/>
                </a:lnTo>
                <a:lnTo>
                  <a:pt x="57379" y="16138"/>
                </a:lnTo>
                <a:lnTo>
                  <a:pt x="57294" y="15417"/>
                </a:lnTo>
                <a:lnTo>
                  <a:pt x="57379" y="15507"/>
                </a:lnTo>
                <a:lnTo>
                  <a:pt x="57379" y="15056"/>
                </a:lnTo>
                <a:lnTo>
                  <a:pt x="57294" y="14786"/>
                </a:lnTo>
                <a:lnTo>
                  <a:pt x="57508" y="14695"/>
                </a:lnTo>
                <a:lnTo>
                  <a:pt x="57466" y="14695"/>
                </a:lnTo>
                <a:lnTo>
                  <a:pt x="57423" y="14515"/>
                </a:lnTo>
                <a:lnTo>
                  <a:pt x="57594" y="14425"/>
                </a:lnTo>
                <a:lnTo>
                  <a:pt x="57551" y="14425"/>
                </a:lnTo>
                <a:lnTo>
                  <a:pt x="57723" y="14244"/>
                </a:lnTo>
                <a:lnTo>
                  <a:pt x="57680" y="14154"/>
                </a:lnTo>
                <a:lnTo>
                  <a:pt x="57895" y="14065"/>
                </a:lnTo>
                <a:lnTo>
                  <a:pt x="57895" y="13974"/>
                </a:lnTo>
                <a:lnTo>
                  <a:pt x="58410" y="13253"/>
                </a:lnTo>
                <a:lnTo>
                  <a:pt x="58281" y="12892"/>
                </a:lnTo>
                <a:lnTo>
                  <a:pt x="58324" y="12532"/>
                </a:lnTo>
                <a:lnTo>
                  <a:pt x="58368" y="12532"/>
                </a:lnTo>
                <a:lnTo>
                  <a:pt x="58453" y="12351"/>
                </a:lnTo>
                <a:lnTo>
                  <a:pt x="58539" y="12351"/>
                </a:lnTo>
                <a:lnTo>
                  <a:pt x="58496" y="12261"/>
                </a:lnTo>
                <a:lnTo>
                  <a:pt x="59226" y="12081"/>
                </a:lnTo>
                <a:lnTo>
                  <a:pt x="59441" y="12351"/>
                </a:lnTo>
                <a:lnTo>
                  <a:pt x="59484" y="12892"/>
                </a:lnTo>
                <a:lnTo>
                  <a:pt x="58711" y="13974"/>
                </a:lnTo>
                <a:lnTo>
                  <a:pt x="58711" y="14065"/>
                </a:lnTo>
                <a:lnTo>
                  <a:pt x="58496" y="14244"/>
                </a:lnTo>
                <a:lnTo>
                  <a:pt x="58625" y="16318"/>
                </a:lnTo>
                <a:lnTo>
                  <a:pt x="59012" y="16498"/>
                </a:lnTo>
                <a:lnTo>
                  <a:pt x="59012" y="16678"/>
                </a:lnTo>
                <a:lnTo>
                  <a:pt x="59097" y="16678"/>
                </a:lnTo>
                <a:lnTo>
                  <a:pt x="59141" y="17040"/>
                </a:lnTo>
                <a:lnTo>
                  <a:pt x="60042" y="16588"/>
                </a:lnTo>
                <a:lnTo>
                  <a:pt x="60000" y="16498"/>
                </a:lnTo>
                <a:lnTo>
                  <a:pt x="60214" y="16318"/>
                </a:lnTo>
                <a:lnTo>
                  <a:pt x="60171" y="16498"/>
                </a:lnTo>
                <a:lnTo>
                  <a:pt x="60779" y="16413"/>
                </a:lnTo>
                <a:lnTo>
                  <a:pt x="60779" y="16413"/>
                </a:lnTo>
                <a:lnTo>
                  <a:pt x="61331" y="16859"/>
                </a:lnTo>
                <a:lnTo>
                  <a:pt x="60858" y="16949"/>
                </a:lnTo>
                <a:lnTo>
                  <a:pt x="60815" y="17130"/>
                </a:lnTo>
                <a:lnTo>
                  <a:pt x="60730" y="17040"/>
                </a:lnTo>
                <a:lnTo>
                  <a:pt x="60687" y="17309"/>
                </a:lnTo>
                <a:lnTo>
                  <a:pt x="59527" y="17400"/>
                </a:lnTo>
                <a:lnTo>
                  <a:pt x="59355" y="17670"/>
                </a:lnTo>
                <a:lnTo>
                  <a:pt x="59742" y="18392"/>
                </a:lnTo>
                <a:lnTo>
                  <a:pt x="59742" y="19203"/>
                </a:lnTo>
                <a:lnTo>
                  <a:pt x="58926" y="18842"/>
                </a:lnTo>
                <a:lnTo>
                  <a:pt x="58754" y="19744"/>
                </a:lnTo>
                <a:lnTo>
                  <a:pt x="58797" y="20555"/>
                </a:lnTo>
                <a:lnTo>
                  <a:pt x="58840" y="21097"/>
                </a:lnTo>
                <a:lnTo>
                  <a:pt x="58711" y="21097"/>
                </a:lnTo>
                <a:lnTo>
                  <a:pt x="58797" y="20555"/>
                </a:lnTo>
                <a:lnTo>
                  <a:pt x="58324" y="21637"/>
                </a:lnTo>
                <a:lnTo>
                  <a:pt x="58110" y="21367"/>
                </a:lnTo>
                <a:lnTo>
                  <a:pt x="56563" y="21818"/>
                </a:lnTo>
                <a:lnTo>
                  <a:pt x="56821" y="22268"/>
                </a:lnTo>
                <a:lnTo>
                  <a:pt x="56606" y="22088"/>
                </a:lnTo>
                <a:lnTo>
                  <a:pt x="56563" y="21818"/>
                </a:lnTo>
                <a:lnTo>
                  <a:pt x="56177" y="21547"/>
                </a:lnTo>
                <a:lnTo>
                  <a:pt x="55790" y="21998"/>
                </a:lnTo>
                <a:lnTo>
                  <a:pt x="55275" y="21547"/>
                </a:lnTo>
                <a:lnTo>
                  <a:pt x="55275" y="21276"/>
                </a:lnTo>
                <a:lnTo>
                  <a:pt x="55146" y="21007"/>
                </a:lnTo>
                <a:lnTo>
                  <a:pt x="55189" y="20645"/>
                </a:lnTo>
                <a:lnTo>
                  <a:pt x="55318" y="20465"/>
                </a:lnTo>
                <a:lnTo>
                  <a:pt x="55275" y="20375"/>
                </a:lnTo>
                <a:lnTo>
                  <a:pt x="55576" y="19834"/>
                </a:lnTo>
                <a:lnTo>
                  <a:pt x="55404" y="19744"/>
                </a:lnTo>
                <a:lnTo>
                  <a:pt x="55447" y="18753"/>
                </a:lnTo>
                <a:lnTo>
                  <a:pt x="55447" y="18753"/>
                </a:lnTo>
                <a:lnTo>
                  <a:pt x="54845" y="19293"/>
                </a:lnTo>
                <a:lnTo>
                  <a:pt x="54845" y="19564"/>
                </a:lnTo>
                <a:lnTo>
                  <a:pt x="55017" y="19653"/>
                </a:lnTo>
                <a:lnTo>
                  <a:pt x="54889" y="19744"/>
                </a:lnTo>
                <a:lnTo>
                  <a:pt x="54717" y="19744"/>
                </a:lnTo>
                <a:lnTo>
                  <a:pt x="54717" y="20555"/>
                </a:lnTo>
                <a:lnTo>
                  <a:pt x="54974" y="21457"/>
                </a:lnTo>
                <a:lnTo>
                  <a:pt x="54932" y="21637"/>
                </a:lnTo>
                <a:lnTo>
                  <a:pt x="55275" y="22268"/>
                </a:lnTo>
                <a:lnTo>
                  <a:pt x="55017" y="22088"/>
                </a:lnTo>
                <a:lnTo>
                  <a:pt x="54889" y="22449"/>
                </a:lnTo>
                <a:lnTo>
                  <a:pt x="54116" y="22449"/>
                </a:lnTo>
                <a:lnTo>
                  <a:pt x="53643" y="22990"/>
                </a:lnTo>
                <a:lnTo>
                  <a:pt x="53514" y="23982"/>
                </a:lnTo>
                <a:lnTo>
                  <a:pt x="53428" y="23982"/>
                </a:lnTo>
                <a:lnTo>
                  <a:pt x="53557" y="24162"/>
                </a:lnTo>
                <a:lnTo>
                  <a:pt x="53557" y="24162"/>
                </a:lnTo>
                <a:lnTo>
                  <a:pt x="53256" y="24072"/>
                </a:lnTo>
                <a:lnTo>
                  <a:pt x="53256" y="24072"/>
                </a:lnTo>
                <a:lnTo>
                  <a:pt x="53514" y="24162"/>
                </a:lnTo>
                <a:lnTo>
                  <a:pt x="52655" y="24703"/>
                </a:lnTo>
                <a:lnTo>
                  <a:pt x="52483" y="25424"/>
                </a:lnTo>
                <a:lnTo>
                  <a:pt x="52183" y="25695"/>
                </a:lnTo>
                <a:lnTo>
                  <a:pt x="52269" y="25875"/>
                </a:lnTo>
                <a:lnTo>
                  <a:pt x="51753" y="25965"/>
                </a:lnTo>
                <a:lnTo>
                  <a:pt x="51710" y="25695"/>
                </a:lnTo>
                <a:lnTo>
                  <a:pt x="51538" y="25875"/>
                </a:lnTo>
                <a:lnTo>
                  <a:pt x="51667" y="26596"/>
                </a:lnTo>
                <a:lnTo>
                  <a:pt x="50551" y="26776"/>
                </a:lnTo>
                <a:lnTo>
                  <a:pt x="50722" y="26866"/>
                </a:lnTo>
                <a:lnTo>
                  <a:pt x="50594" y="26957"/>
                </a:lnTo>
                <a:lnTo>
                  <a:pt x="50680" y="27047"/>
                </a:lnTo>
                <a:lnTo>
                  <a:pt x="50551" y="27137"/>
                </a:lnTo>
                <a:lnTo>
                  <a:pt x="51238" y="27497"/>
                </a:lnTo>
                <a:lnTo>
                  <a:pt x="51195" y="27587"/>
                </a:lnTo>
                <a:lnTo>
                  <a:pt x="51281" y="27587"/>
                </a:lnTo>
                <a:lnTo>
                  <a:pt x="51281" y="27678"/>
                </a:lnTo>
                <a:lnTo>
                  <a:pt x="51538" y="27858"/>
                </a:lnTo>
                <a:lnTo>
                  <a:pt x="51409" y="27949"/>
                </a:lnTo>
                <a:lnTo>
                  <a:pt x="51453" y="28309"/>
                </a:lnTo>
                <a:lnTo>
                  <a:pt x="51753" y="28670"/>
                </a:lnTo>
                <a:lnTo>
                  <a:pt x="51796" y="29210"/>
                </a:lnTo>
                <a:lnTo>
                  <a:pt x="51710" y="29120"/>
                </a:lnTo>
                <a:lnTo>
                  <a:pt x="51968" y="29841"/>
                </a:lnTo>
                <a:lnTo>
                  <a:pt x="51968" y="29841"/>
                </a:lnTo>
                <a:lnTo>
                  <a:pt x="51753" y="29391"/>
                </a:lnTo>
                <a:lnTo>
                  <a:pt x="51710" y="30202"/>
                </a:lnTo>
                <a:lnTo>
                  <a:pt x="51753" y="30112"/>
                </a:lnTo>
                <a:lnTo>
                  <a:pt x="51753" y="30202"/>
                </a:lnTo>
                <a:lnTo>
                  <a:pt x="51582" y="31194"/>
                </a:lnTo>
                <a:lnTo>
                  <a:pt x="49305" y="31104"/>
                </a:lnTo>
                <a:lnTo>
                  <a:pt x="49262" y="31285"/>
                </a:lnTo>
                <a:lnTo>
                  <a:pt x="49091" y="31374"/>
                </a:lnTo>
                <a:lnTo>
                  <a:pt x="49004" y="32006"/>
                </a:lnTo>
                <a:lnTo>
                  <a:pt x="49091" y="32006"/>
                </a:lnTo>
                <a:lnTo>
                  <a:pt x="49091" y="32276"/>
                </a:lnTo>
                <a:lnTo>
                  <a:pt x="49133" y="32276"/>
                </a:lnTo>
                <a:lnTo>
                  <a:pt x="48790" y="35341"/>
                </a:lnTo>
                <a:lnTo>
                  <a:pt x="49047" y="35071"/>
                </a:lnTo>
                <a:lnTo>
                  <a:pt x="48876" y="35521"/>
                </a:lnTo>
                <a:lnTo>
                  <a:pt x="49002" y="35654"/>
                </a:lnTo>
                <a:lnTo>
                  <a:pt x="49002" y="35654"/>
                </a:lnTo>
                <a:lnTo>
                  <a:pt x="48919" y="36964"/>
                </a:lnTo>
                <a:lnTo>
                  <a:pt x="49692" y="36694"/>
                </a:lnTo>
                <a:lnTo>
                  <a:pt x="49864" y="37144"/>
                </a:lnTo>
                <a:lnTo>
                  <a:pt x="49906" y="37054"/>
                </a:lnTo>
                <a:lnTo>
                  <a:pt x="50164" y="37866"/>
                </a:lnTo>
                <a:lnTo>
                  <a:pt x="51409" y="37054"/>
                </a:lnTo>
                <a:lnTo>
                  <a:pt x="51538" y="36694"/>
                </a:lnTo>
                <a:lnTo>
                  <a:pt x="51882" y="36423"/>
                </a:lnTo>
                <a:lnTo>
                  <a:pt x="52011" y="35702"/>
                </a:lnTo>
                <a:lnTo>
                  <a:pt x="52183" y="35431"/>
                </a:lnTo>
                <a:lnTo>
                  <a:pt x="52054" y="35071"/>
                </a:lnTo>
                <a:lnTo>
                  <a:pt x="52398" y="33538"/>
                </a:lnTo>
                <a:lnTo>
                  <a:pt x="53256" y="32546"/>
                </a:lnTo>
                <a:lnTo>
                  <a:pt x="53256" y="31464"/>
                </a:lnTo>
                <a:lnTo>
                  <a:pt x="54459" y="31374"/>
                </a:lnTo>
                <a:lnTo>
                  <a:pt x="55146" y="30383"/>
                </a:lnTo>
                <a:lnTo>
                  <a:pt x="57508" y="34260"/>
                </a:lnTo>
                <a:lnTo>
                  <a:pt x="57637" y="34260"/>
                </a:lnTo>
                <a:lnTo>
                  <a:pt x="57852" y="35341"/>
                </a:lnTo>
                <a:lnTo>
                  <a:pt x="57766" y="35431"/>
                </a:lnTo>
                <a:lnTo>
                  <a:pt x="57680" y="35973"/>
                </a:lnTo>
                <a:lnTo>
                  <a:pt x="57852" y="36152"/>
                </a:lnTo>
                <a:lnTo>
                  <a:pt x="58024" y="35252"/>
                </a:lnTo>
                <a:lnTo>
                  <a:pt x="58196" y="35161"/>
                </a:lnTo>
                <a:lnTo>
                  <a:pt x="58153" y="34710"/>
                </a:lnTo>
                <a:lnTo>
                  <a:pt x="57981" y="34530"/>
                </a:lnTo>
                <a:lnTo>
                  <a:pt x="58110" y="33899"/>
                </a:lnTo>
                <a:lnTo>
                  <a:pt x="58625" y="34350"/>
                </a:lnTo>
                <a:lnTo>
                  <a:pt x="57723" y="32997"/>
                </a:lnTo>
                <a:lnTo>
                  <a:pt x="57766" y="32637"/>
                </a:lnTo>
                <a:lnTo>
                  <a:pt x="57294" y="32456"/>
                </a:lnTo>
                <a:lnTo>
                  <a:pt x="56349" y="30022"/>
                </a:lnTo>
                <a:lnTo>
                  <a:pt x="56392" y="29391"/>
                </a:lnTo>
                <a:lnTo>
                  <a:pt x="56821" y="29301"/>
                </a:lnTo>
                <a:lnTo>
                  <a:pt x="56779" y="29752"/>
                </a:lnTo>
                <a:lnTo>
                  <a:pt x="56993" y="29752"/>
                </a:lnTo>
                <a:lnTo>
                  <a:pt x="57036" y="29571"/>
                </a:lnTo>
                <a:lnTo>
                  <a:pt x="57466" y="30563"/>
                </a:lnTo>
                <a:lnTo>
                  <a:pt x="57337" y="30563"/>
                </a:lnTo>
                <a:lnTo>
                  <a:pt x="58281" y="31825"/>
                </a:lnTo>
                <a:lnTo>
                  <a:pt x="58024" y="31645"/>
                </a:lnTo>
                <a:lnTo>
                  <a:pt x="58969" y="32907"/>
                </a:lnTo>
                <a:lnTo>
                  <a:pt x="58969" y="33989"/>
                </a:lnTo>
                <a:lnTo>
                  <a:pt x="58926" y="33989"/>
                </a:lnTo>
                <a:lnTo>
                  <a:pt x="59613" y="35252"/>
                </a:lnTo>
                <a:lnTo>
                  <a:pt x="59484" y="35252"/>
                </a:lnTo>
                <a:lnTo>
                  <a:pt x="59613" y="35612"/>
                </a:lnTo>
                <a:lnTo>
                  <a:pt x="60086" y="35702"/>
                </a:lnTo>
                <a:lnTo>
                  <a:pt x="60257" y="35973"/>
                </a:lnTo>
                <a:lnTo>
                  <a:pt x="60257" y="36063"/>
                </a:lnTo>
                <a:lnTo>
                  <a:pt x="59699" y="36063"/>
                </a:lnTo>
                <a:lnTo>
                  <a:pt x="59957" y="37235"/>
                </a:lnTo>
                <a:lnTo>
                  <a:pt x="60171" y="37505"/>
                </a:lnTo>
                <a:lnTo>
                  <a:pt x="60429" y="37505"/>
                </a:lnTo>
                <a:lnTo>
                  <a:pt x="60257" y="36423"/>
                </a:lnTo>
                <a:lnTo>
                  <a:pt x="60515" y="36604"/>
                </a:lnTo>
                <a:lnTo>
                  <a:pt x="60515" y="36604"/>
                </a:lnTo>
                <a:lnTo>
                  <a:pt x="60300" y="36152"/>
                </a:lnTo>
                <a:lnTo>
                  <a:pt x="60558" y="36152"/>
                </a:lnTo>
                <a:lnTo>
                  <a:pt x="60644" y="35973"/>
                </a:lnTo>
                <a:lnTo>
                  <a:pt x="60128" y="35252"/>
                </a:lnTo>
                <a:lnTo>
                  <a:pt x="60300" y="35071"/>
                </a:lnTo>
                <a:lnTo>
                  <a:pt x="60214" y="34981"/>
                </a:lnTo>
                <a:lnTo>
                  <a:pt x="60300" y="34891"/>
                </a:lnTo>
                <a:lnTo>
                  <a:pt x="60343" y="35071"/>
                </a:lnTo>
                <a:lnTo>
                  <a:pt x="60300" y="34800"/>
                </a:lnTo>
                <a:lnTo>
                  <a:pt x="60086" y="34169"/>
                </a:lnTo>
                <a:lnTo>
                  <a:pt x="60171" y="33808"/>
                </a:lnTo>
                <a:lnTo>
                  <a:pt x="60363" y="34096"/>
                </a:lnTo>
                <a:lnTo>
                  <a:pt x="60363" y="34096"/>
                </a:lnTo>
                <a:lnTo>
                  <a:pt x="60558" y="34260"/>
                </a:lnTo>
                <a:lnTo>
                  <a:pt x="60515" y="33989"/>
                </a:lnTo>
                <a:lnTo>
                  <a:pt x="60687" y="34169"/>
                </a:lnTo>
                <a:lnTo>
                  <a:pt x="60472" y="33719"/>
                </a:lnTo>
                <a:lnTo>
                  <a:pt x="61159" y="33538"/>
                </a:lnTo>
                <a:lnTo>
                  <a:pt x="61288" y="33719"/>
                </a:lnTo>
                <a:lnTo>
                  <a:pt x="61546" y="33719"/>
                </a:lnTo>
                <a:lnTo>
                  <a:pt x="61331" y="34260"/>
                </a:lnTo>
                <a:lnTo>
                  <a:pt x="61675" y="35252"/>
                </a:lnTo>
                <a:lnTo>
                  <a:pt x="61631" y="35521"/>
                </a:lnTo>
                <a:lnTo>
                  <a:pt x="61760" y="35612"/>
                </a:lnTo>
                <a:lnTo>
                  <a:pt x="61589" y="35792"/>
                </a:lnTo>
                <a:lnTo>
                  <a:pt x="61503" y="35521"/>
                </a:lnTo>
                <a:lnTo>
                  <a:pt x="61460" y="35883"/>
                </a:lnTo>
                <a:lnTo>
                  <a:pt x="61675" y="35973"/>
                </a:lnTo>
                <a:lnTo>
                  <a:pt x="61932" y="36784"/>
                </a:lnTo>
                <a:lnTo>
                  <a:pt x="61889" y="36874"/>
                </a:lnTo>
                <a:lnTo>
                  <a:pt x="61846" y="36964"/>
                </a:lnTo>
                <a:lnTo>
                  <a:pt x="62190" y="36964"/>
                </a:lnTo>
                <a:lnTo>
                  <a:pt x="61932" y="37235"/>
                </a:lnTo>
                <a:lnTo>
                  <a:pt x="62147" y="37235"/>
                </a:lnTo>
                <a:lnTo>
                  <a:pt x="62147" y="37325"/>
                </a:lnTo>
                <a:lnTo>
                  <a:pt x="62405" y="37235"/>
                </a:lnTo>
                <a:lnTo>
                  <a:pt x="62791" y="37775"/>
                </a:lnTo>
                <a:lnTo>
                  <a:pt x="63049" y="37596"/>
                </a:lnTo>
                <a:lnTo>
                  <a:pt x="63135" y="37144"/>
                </a:lnTo>
                <a:lnTo>
                  <a:pt x="63865" y="37866"/>
                </a:lnTo>
                <a:lnTo>
                  <a:pt x="64209" y="37775"/>
                </a:lnTo>
                <a:lnTo>
                  <a:pt x="64466" y="37235"/>
                </a:lnTo>
                <a:lnTo>
                  <a:pt x="64767" y="37415"/>
                </a:lnTo>
                <a:lnTo>
                  <a:pt x="64939" y="37144"/>
                </a:lnTo>
                <a:lnTo>
                  <a:pt x="64681" y="42013"/>
                </a:lnTo>
                <a:lnTo>
                  <a:pt x="64037" y="42373"/>
                </a:lnTo>
                <a:lnTo>
                  <a:pt x="63865" y="42194"/>
                </a:lnTo>
                <a:lnTo>
                  <a:pt x="63736" y="42194"/>
                </a:lnTo>
                <a:lnTo>
                  <a:pt x="63736" y="42103"/>
                </a:lnTo>
                <a:lnTo>
                  <a:pt x="63521" y="41923"/>
                </a:lnTo>
                <a:lnTo>
                  <a:pt x="63264" y="42103"/>
                </a:lnTo>
                <a:lnTo>
                  <a:pt x="63393" y="41923"/>
                </a:lnTo>
                <a:lnTo>
                  <a:pt x="63393" y="41923"/>
                </a:lnTo>
                <a:lnTo>
                  <a:pt x="62620" y="42463"/>
                </a:lnTo>
                <a:lnTo>
                  <a:pt x="61374" y="42013"/>
                </a:lnTo>
                <a:lnTo>
                  <a:pt x="61202" y="41562"/>
                </a:lnTo>
                <a:lnTo>
                  <a:pt x="60515" y="41202"/>
                </a:lnTo>
                <a:lnTo>
                  <a:pt x="60472" y="40931"/>
                </a:lnTo>
                <a:lnTo>
                  <a:pt x="60257" y="40751"/>
                </a:lnTo>
                <a:lnTo>
                  <a:pt x="59613" y="41021"/>
                </a:lnTo>
                <a:lnTo>
                  <a:pt x="59398" y="41652"/>
                </a:lnTo>
                <a:lnTo>
                  <a:pt x="59484" y="42463"/>
                </a:lnTo>
                <a:lnTo>
                  <a:pt x="58840" y="42825"/>
                </a:lnTo>
                <a:lnTo>
                  <a:pt x="56177" y="40390"/>
                </a:lnTo>
                <a:lnTo>
                  <a:pt x="56220" y="40390"/>
                </a:lnTo>
                <a:lnTo>
                  <a:pt x="55748" y="39579"/>
                </a:lnTo>
                <a:lnTo>
                  <a:pt x="56091" y="38496"/>
                </a:lnTo>
                <a:lnTo>
                  <a:pt x="55919" y="37956"/>
                </a:lnTo>
                <a:lnTo>
                  <a:pt x="56048" y="36964"/>
                </a:lnTo>
                <a:lnTo>
                  <a:pt x="55790" y="37144"/>
                </a:lnTo>
                <a:lnTo>
                  <a:pt x="55790" y="36874"/>
                </a:lnTo>
                <a:lnTo>
                  <a:pt x="55661" y="36784"/>
                </a:lnTo>
                <a:lnTo>
                  <a:pt x="55661" y="36694"/>
                </a:lnTo>
                <a:lnTo>
                  <a:pt x="54932" y="37144"/>
                </a:lnTo>
                <a:lnTo>
                  <a:pt x="54717" y="36874"/>
                </a:lnTo>
                <a:lnTo>
                  <a:pt x="51367" y="38767"/>
                </a:lnTo>
                <a:lnTo>
                  <a:pt x="51066" y="38496"/>
                </a:lnTo>
                <a:lnTo>
                  <a:pt x="50594" y="38677"/>
                </a:lnTo>
                <a:lnTo>
                  <a:pt x="50250" y="37956"/>
                </a:lnTo>
                <a:lnTo>
                  <a:pt x="48532" y="42734"/>
                </a:lnTo>
                <a:lnTo>
                  <a:pt x="48618" y="43005"/>
                </a:lnTo>
                <a:lnTo>
                  <a:pt x="47888" y="44898"/>
                </a:lnTo>
                <a:lnTo>
                  <a:pt x="47415" y="45169"/>
                </a:lnTo>
                <a:lnTo>
                  <a:pt x="46170" y="49136"/>
                </a:lnTo>
                <a:lnTo>
                  <a:pt x="46170" y="49136"/>
                </a:lnTo>
                <a:lnTo>
                  <a:pt x="46256" y="48955"/>
                </a:lnTo>
                <a:lnTo>
                  <a:pt x="46256" y="48955"/>
                </a:lnTo>
                <a:lnTo>
                  <a:pt x="45740" y="51660"/>
                </a:lnTo>
                <a:lnTo>
                  <a:pt x="45955" y="51840"/>
                </a:lnTo>
                <a:lnTo>
                  <a:pt x="45955" y="52922"/>
                </a:lnTo>
                <a:lnTo>
                  <a:pt x="46041" y="52832"/>
                </a:lnTo>
                <a:lnTo>
                  <a:pt x="45912" y="56168"/>
                </a:lnTo>
                <a:lnTo>
                  <a:pt x="45526" y="57160"/>
                </a:lnTo>
                <a:lnTo>
                  <a:pt x="45783" y="57881"/>
                </a:lnTo>
                <a:lnTo>
                  <a:pt x="45869" y="57791"/>
                </a:lnTo>
                <a:lnTo>
                  <a:pt x="45869" y="58331"/>
                </a:lnTo>
                <a:lnTo>
                  <a:pt x="46299" y="58331"/>
                </a:lnTo>
                <a:lnTo>
                  <a:pt x="45912" y="58512"/>
                </a:lnTo>
                <a:lnTo>
                  <a:pt x="45869" y="58422"/>
                </a:lnTo>
                <a:lnTo>
                  <a:pt x="45783" y="59143"/>
                </a:lnTo>
                <a:lnTo>
                  <a:pt x="45783" y="59143"/>
                </a:lnTo>
                <a:lnTo>
                  <a:pt x="45869" y="59053"/>
                </a:lnTo>
                <a:lnTo>
                  <a:pt x="46084" y="59864"/>
                </a:lnTo>
                <a:lnTo>
                  <a:pt x="46428" y="59684"/>
                </a:lnTo>
                <a:lnTo>
                  <a:pt x="46428" y="59684"/>
                </a:lnTo>
                <a:lnTo>
                  <a:pt x="46256" y="59864"/>
                </a:lnTo>
                <a:lnTo>
                  <a:pt x="46428" y="60045"/>
                </a:lnTo>
                <a:lnTo>
                  <a:pt x="46256" y="60225"/>
                </a:lnTo>
                <a:lnTo>
                  <a:pt x="46299" y="60225"/>
                </a:lnTo>
                <a:lnTo>
                  <a:pt x="46385" y="60405"/>
                </a:lnTo>
                <a:lnTo>
                  <a:pt x="46342" y="60585"/>
                </a:lnTo>
                <a:lnTo>
                  <a:pt x="46428" y="60495"/>
                </a:lnTo>
                <a:lnTo>
                  <a:pt x="46470" y="60766"/>
                </a:lnTo>
                <a:lnTo>
                  <a:pt x="46557" y="60856"/>
                </a:lnTo>
                <a:lnTo>
                  <a:pt x="46599" y="60766"/>
                </a:lnTo>
                <a:lnTo>
                  <a:pt x="46771" y="61397"/>
                </a:lnTo>
                <a:lnTo>
                  <a:pt x="46943" y="61577"/>
                </a:lnTo>
                <a:lnTo>
                  <a:pt x="46943" y="61938"/>
                </a:lnTo>
                <a:lnTo>
                  <a:pt x="47158" y="62479"/>
                </a:lnTo>
                <a:lnTo>
                  <a:pt x="47115" y="62749"/>
                </a:lnTo>
                <a:lnTo>
                  <a:pt x="47244" y="62749"/>
                </a:lnTo>
                <a:lnTo>
                  <a:pt x="47115" y="62839"/>
                </a:lnTo>
                <a:lnTo>
                  <a:pt x="49348" y="66536"/>
                </a:lnTo>
                <a:lnTo>
                  <a:pt x="50207" y="65905"/>
                </a:lnTo>
                <a:lnTo>
                  <a:pt x="50078" y="65905"/>
                </a:lnTo>
                <a:lnTo>
                  <a:pt x="50594" y="65815"/>
                </a:lnTo>
                <a:lnTo>
                  <a:pt x="50379" y="65815"/>
                </a:lnTo>
                <a:lnTo>
                  <a:pt x="50937" y="65725"/>
                </a:lnTo>
                <a:lnTo>
                  <a:pt x="50980" y="65905"/>
                </a:lnTo>
                <a:lnTo>
                  <a:pt x="53557" y="64552"/>
                </a:lnTo>
                <a:lnTo>
                  <a:pt x="53471" y="64733"/>
                </a:lnTo>
                <a:lnTo>
                  <a:pt x="54244" y="65635"/>
                </a:lnTo>
                <a:lnTo>
                  <a:pt x="54244" y="65905"/>
                </a:lnTo>
                <a:lnTo>
                  <a:pt x="54201" y="65905"/>
                </a:lnTo>
                <a:lnTo>
                  <a:pt x="54545" y="66536"/>
                </a:lnTo>
                <a:lnTo>
                  <a:pt x="54631" y="66536"/>
                </a:lnTo>
                <a:lnTo>
                  <a:pt x="54760" y="66626"/>
                </a:lnTo>
                <a:lnTo>
                  <a:pt x="54717" y="66265"/>
                </a:lnTo>
                <a:lnTo>
                  <a:pt x="54760" y="66536"/>
                </a:lnTo>
                <a:lnTo>
                  <a:pt x="54845" y="66265"/>
                </a:lnTo>
                <a:lnTo>
                  <a:pt x="55189" y="66446"/>
                </a:lnTo>
                <a:lnTo>
                  <a:pt x="55275" y="66085"/>
                </a:lnTo>
                <a:lnTo>
                  <a:pt x="55576" y="66806"/>
                </a:lnTo>
                <a:lnTo>
                  <a:pt x="55834" y="66896"/>
                </a:lnTo>
                <a:lnTo>
                  <a:pt x="55790" y="70052"/>
                </a:lnTo>
                <a:lnTo>
                  <a:pt x="55705" y="70142"/>
                </a:lnTo>
                <a:lnTo>
                  <a:pt x="55962" y="70413"/>
                </a:lnTo>
                <a:lnTo>
                  <a:pt x="55876" y="70503"/>
                </a:lnTo>
                <a:lnTo>
                  <a:pt x="55705" y="70232"/>
                </a:lnTo>
                <a:lnTo>
                  <a:pt x="55619" y="71044"/>
                </a:lnTo>
                <a:lnTo>
                  <a:pt x="55447" y="71134"/>
                </a:lnTo>
                <a:lnTo>
                  <a:pt x="55790" y="72036"/>
                </a:lnTo>
                <a:lnTo>
                  <a:pt x="55790" y="72036"/>
                </a:lnTo>
                <a:lnTo>
                  <a:pt x="55576" y="71765"/>
                </a:lnTo>
                <a:lnTo>
                  <a:pt x="55748" y="72306"/>
                </a:lnTo>
                <a:lnTo>
                  <a:pt x="55705" y="72306"/>
                </a:lnTo>
                <a:lnTo>
                  <a:pt x="55962" y="72847"/>
                </a:lnTo>
                <a:lnTo>
                  <a:pt x="55834" y="72757"/>
                </a:lnTo>
                <a:lnTo>
                  <a:pt x="56779" y="75732"/>
                </a:lnTo>
                <a:lnTo>
                  <a:pt x="57122" y="75913"/>
                </a:lnTo>
                <a:lnTo>
                  <a:pt x="56821" y="76093"/>
                </a:lnTo>
                <a:lnTo>
                  <a:pt x="57079" y="78707"/>
                </a:lnTo>
                <a:lnTo>
                  <a:pt x="57122" y="78617"/>
                </a:lnTo>
                <a:lnTo>
                  <a:pt x="57294" y="81592"/>
                </a:lnTo>
                <a:lnTo>
                  <a:pt x="56606" y="85199"/>
                </a:lnTo>
                <a:lnTo>
                  <a:pt x="57551" y="91329"/>
                </a:lnTo>
                <a:lnTo>
                  <a:pt x="57508" y="91329"/>
                </a:lnTo>
                <a:lnTo>
                  <a:pt x="58797" y="101698"/>
                </a:lnTo>
                <a:lnTo>
                  <a:pt x="61374" y="101337"/>
                </a:lnTo>
                <a:lnTo>
                  <a:pt x="61546" y="101067"/>
                </a:lnTo>
                <a:lnTo>
                  <a:pt x="61760" y="101067"/>
                </a:lnTo>
                <a:lnTo>
                  <a:pt x="64123" y="96198"/>
                </a:lnTo>
                <a:lnTo>
                  <a:pt x="64338" y="94304"/>
                </a:lnTo>
                <a:lnTo>
                  <a:pt x="64294" y="94395"/>
                </a:lnTo>
                <a:lnTo>
                  <a:pt x="64338" y="94214"/>
                </a:lnTo>
                <a:lnTo>
                  <a:pt x="64338" y="94304"/>
                </a:lnTo>
                <a:lnTo>
                  <a:pt x="65368" y="92141"/>
                </a:lnTo>
                <a:lnTo>
                  <a:pt x="65368" y="90608"/>
                </a:lnTo>
                <a:lnTo>
                  <a:pt x="65325" y="90879"/>
                </a:lnTo>
                <a:lnTo>
                  <a:pt x="65110" y="88445"/>
                </a:lnTo>
                <a:lnTo>
                  <a:pt x="67472" y="84568"/>
                </a:lnTo>
                <a:lnTo>
                  <a:pt x="67559" y="80330"/>
                </a:lnTo>
                <a:lnTo>
                  <a:pt x="67215" y="79609"/>
                </a:lnTo>
                <a:lnTo>
                  <a:pt x="67172" y="76814"/>
                </a:lnTo>
                <a:lnTo>
                  <a:pt x="66914" y="76273"/>
                </a:lnTo>
                <a:lnTo>
                  <a:pt x="67730" y="72396"/>
                </a:lnTo>
                <a:lnTo>
                  <a:pt x="67902" y="72306"/>
                </a:lnTo>
                <a:lnTo>
                  <a:pt x="71639" y="61127"/>
                </a:lnTo>
                <a:lnTo>
                  <a:pt x="71553" y="60946"/>
                </a:lnTo>
                <a:lnTo>
                  <a:pt x="71510" y="61127"/>
                </a:lnTo>
                <a:lnTo>
                  <a:pt x="71467" y="59774"/>
                </a:lnTo>
                <a:lnTo>
                  <a:pt x="69105" y="61127"/>
                </a:lnTo>
                <a:lnTo>
                  <a:pt x="68246" y="60045"/>
                </a:lnTo>
                <a:lnTo>
                  <a:pt x="68590" y="59594"/>
                </a:lnTo>
                <a:lnTo>
                  <a:pt x="68417" y="58872"/>
                </a:lnTo>
                <a:lnTo>
                  <a:pt x="68417" y="58962"/>
                </a:lnTo>
                <a:lnTo>
                  <a:pt x="67172" y="56528"/>
                </a:lnTo>
                <a:lnTo>
                  <a:pt x="67172" y="56889"/>
                </a:lnTo>
                <a:lnTo>
                  <a:pt x="66012" y="51389"/>
                </a:lnTo>
                <a:lnTo>
                  <a:pt x="66012" y="51389"/>
                </a:lnTo>
                <a:lnTo>
                  <a:pt x="66055" y="51480"/>
                </a:lnTo>
                <a:lnTo>
                  <a:pt x="65669" y="50037"/>
                </a:lnTo>
                <a:lnTo>
                  <a:pt x="65497" y="49857"/>
                </a:lnTo>
                <a:lnTo>
                  <a:pt x="65368" y="49496"/>
                </a:lnTo>
                <a:lnTo>
                  <a:pt x="65454" y="48865"/>
                </a:lnTo>
                <a:lnTo>
                  <a:pt x="64080" y="43365"/>
                </a:lnTo>
                <a:lnTo>
                  <a:pt x="64080" y="43365"/>
                </a:lnTo>
                <a:lnTo>
                  <a:pt x="64552" y="45078"/>
                </a:lnTo>
                <a:lnTo>
                  <a:pt x="64810" y="44808"/>
                </a:lnTo>
                <a:lnTo>
                  <a:pt x="64982" y="43726"/>
                </a:lnTo>
                <a:lnTo>
                  <a:pt x="64896" y="45078"/>
                </a:lnTo>
                <a:lnTo>
                  <a:pt x="66657" y="49857"/>
                </a:lnTo>
                <a:lnTo>
                  <a:pt x="66614" y="49857"/>
                </a:lnTo>
                <a:lnTo>
                  <a:pt x="68289" y="56709"/>
                </a:lnTo>
                <a:lnTo>
                  <a:pt x="68246" y="56618"/>
                </a:lnTo>
                <a:lnTo>
                  <a:pt x="68246" y="56618"/>
                </a:lnTo>
                <a:lnTo>
                  <a:pt x="68590" y="59053"/>
                </a:lnTo>
                <a:lnTo>
                  <a:pt x="71853" y="56258"/>
                </a:lnTo>
                <a:lnTo>
                  <a:pt x="71853" y="55897"/>
                </a:lnTo>
                <a:lnTo>
                  <a:pt x="72884" y="55086"/>
                </a:lnTo>
                <a:lnTo>
                  <a:pt x="72927" y="54635"/>
                </a:lnTo>
                <a:lnTo>
                  <a:pt x="73314" y="54274"/>
                </a:lnTo>
                <a:lnTo>
                  <a:pt x="73486" y="53553"/>
                </a:lnTo>
                <a:lnTo>
                  <a:pt x="73829" y="53283"/>
                </a:lnTo>
                <a:lnTo>
                  <a:pt x="73786" y="52561"/>
                </a:lnTo>
                <a:lnTo>
                  <a:pt x="73958" y="51840"/>
                </a:lnTo>
                <a:lnTo>
                  <a:pt x="74001" y="52111"/>
                </a:lnTo>
                <a:lnTo>
                  <a:pt x="74473" y="50397"/>
                </a:lnTo>
                <a:lnTo>
                  <a:pt x="73185" y="48414"/>
                </a:lnTo>
                <a:lnTo>
                  <a:pt x="73013" y="46701"/>
                </a:lnTo>
                <a:lnTo>
                  <a:pt x="72369" y="48505"/>
                </a:lnTo>
                <a:lnTo>
                  <a:pt x="71424" y="48775"/>
                </a:lnTo>
                <a:lnTo>
                  <a:pt x="71338" y="48505"/>
                </a:lnTo>
                <a:lnTo>
                  <a:pt x="71209" y="48505"/>
                </a:lnTo>
                <a:lnTo>
                  <a:pt x="71252" y="48324"/>
                </a:lnTo>
                <a:lnTo>
                  <a:pt x="71166" y="48234"/>
                </a:lnTo>
                <a:lnTo>
                  <a:pt x="71252" y="47603"/>
                </a:lnTo>
                <a:lnTo>
                  <a:pt x="71166" y="46972"/>
                </a:lnTo>
                <a:lnTo>
                  <a:pt x="70995" y="47422"/>
                </a:lnTo>
                <a:lnTo>
                  <a:pt x="70995" y="48053"/>
                </a:lnTo>
                <a:lnTo>
                  <a:pt x="70651" y="46882"/>
                </a:lnTo>
                <a:lnTo>
                  <a:pt x="70694" y="46882"/>
                </a:lnTo>
                <a:lnTo>
                  <a:pt x="70651" y="46340"/>
                </a:lnTo>
                <a:lnTo>
                  <a:pt x="70694" y="46340"/>
                </a:lnTo>
                <a:lnTo>
                  <a:pt x="69663" y="43906"/>
                </a:lnTo>
                <a:lnTo>
                  <a:pt x="69792" y="43726"/>
                </a:lnTo>
                <a:lnTo>
                  <a:pt x="69706" y="43365"/>
                </a:lnTo>
                <a:lnTo>
                  <a:pt x="69878" y="43455"/>
                </a:lnTo>
                <a:lnTo>
                  <a:pt x="70050" y="42915"/>
                </a:lnTo>
                <a:lnTo>
                  <a:pt x="70050" y="43005"/>
                </a:lnTo>
                <a:lnTo>
                  <a:pt x="71982" y="46340"/>
                </a:lnTo>
                <a:lnTo>
                  <a:pt x="72626" y="46251"/>
                </a:lnTo>
                <a:lnTo>
                  <a:pt x="72884" y="45890"/>
                </a:lnTo>
                <a:lnTo>
                  <a:pt x="73185" y="46161"/>
                </a:lnTo>
                <a:lnTo>
                  <a:pt x="73314" y="46882"/>
                </a:lnTo>
                <a:lnTo>
                  <a:pt x="74559" y="47603"/>
                </a:lnTo>
                <a:lnTo>
                  <a:pt x="74602" y="47513"/>
                </a:lnTo>
                <a:lnTo>
                  <a:pt x="74645" y="47603"/>
                </a:lnTo>
                <a:lnTo>
                  <a:pt x="76750" y="47513"/>
                </a:lnTo>
                <a:lnTo>
                  <a:pt x="76664" y="47422"/>
                </a:lnTo>
                <a:lnTo>
                  <a:pt x="76664" y="47422"/>
                </a:lnTo>
                <a:lnTo>
                  <a:pt x="76793" y="47513"/>
                </a:lnTo>
                <a:lnTo>
                  <a:pt x="76836" y="47513"/>
                </a:lnTo>
                <a:lnTo>
                  <a:pt x="77308" y="48865"/>
                </a:lnTo>
                <a:lnTo>
                  <a:pt x="77480" y="49045"/>
                </a:lnTo>
                <a:lnTo>
                  <a:pt x="77480" y="48955"/>
                </a:lnTo>
                <a:lnTo>
                  <a:pt x="77738" y="48955"/>
                </a:lnTo>
                <a:lnTo>
                  <a:pt x="77652" y="49406"/>
                </a:lnTo>
                <a:lnTo>
                  <a:pt x="77995" y="49857"/>
                </a:lnTo>
                <a:lnTo>
                  <a:pt x="78425" y="49586"/>
                </a:lnTo>
                <a:lnTo>
                  <a:pt x="77995" y="50307"/>
                </a:lnTo>
                <a:lnTo>
                  <a:pt x="77866" y="50307"/>
                </a:lnTo>
                <a:lnTo>
                  <a:pt x="78768" y="51660"/>
                </a:lnTo>
                <a:lnTo>
                  <a:pt x="79112" y="51299"/>
                </a:lnTo>
                <a:lnTo>
                  <a:pt x="79069" y="50397"/>
                </a:lnTo>
                <a:lnTo>
                  <a:pt x="79327" y="50397"/>
                </a:lnTo>
                <a:lnTo>
                  <a:pt x="79241" y="50849"/>
                </a:lnTo>
                <a:lnTo>
                  <a:pt x="79456" y="50849"/>
                </a:lnTo>
                <a:lnTo>
                  <a:pt x="79283" y="51119"/>
                </a:lnTo>
                <a:lnTo>
                  <a:pt x="79327" y="51119"/>
                </a:lnTo>
                <a:lnTo>
                  <a:pt x="79499" y="53103"/>
                </a:lnTo>
                <a:lnTo>
                  <a:pt x="79456" y="53103"/>
                </a:lnTo>
                <a:lnTo>
                  <a:pt x="79456" y="53373"/>
                </a:lnTo>
                <a:lnTo>
                  <a:pt x="79499" y="53193"/>
                </a:lnTo>
                <a:lnTo>
                  <a:pt x="80057" y="56618"/>
                </a:lnTo>
                <a:lnTo>
                  <a:pt x="80014" y="56618"/>
                </a:lnTo>
                <a:lnTo>
                  <a:pt x="81117" y="61677"/>
                </a:lnTo>
                <a:lnTo>
                  <a:pt x="81560" y="63200"/>
                </a:lnTo>
                <a:lnTo>
                  <a:pt x="82290" y="62208"/>
                </a:lnTo>
                <a:lnTo>
                  <a:pt x="82118" y="61938"/>
                </a:lnTo>
                <a:lnTo>
                  <a:pt x="82247" y="61216"/>
                </a:lnTo>
                <a:lnTo>
                  <a:pt x="82462" y="61037"/>
                </a:lnTo>
                <a:lnTo>
                  <a:pt x="82548" y="58512"/>
                </a:lnTo>
                <a:lnTo>
                  <a:pt x="82505" y="58331"/>
                </a:lnTo>
                <a:lnTo>
                  <a:pt x="82419" y="56348"/>
                </a:lnTo>
                <a:lnTo>
                  <a:pt x="82677" y="56258"/>
                </a:lnTo>
                <a:lnTo>
                  <a:pt x="84180" y="52742"/>
                </a:lnTo>
                <a:lnTo>
                  <a:pt x="84094" y="52832"/>
                </a:lnTo>
                <a:lnTo>
                  <a:pt x="84094" y="52832"/>
                </a:lnTo>
                <a:lnTo>
                  <a:pt x="84653" y="51750"/>
                </a:lnTo>
                <a:lnTo>
                  <a:pt x="84609" y="51209"/>
                </a:lnTo>
                <a:lnTo>
                  <a:pt x="84996" y="50759"/>
                </a:lnTo>
                <a:lnTo>
                  <a:pt x="84953" y="50307"/>
                </a:lnTo>
                <a:lnTo>
                  <a:pt x="85039" y="50759"/>
                </a:lnTo>
                <a:lnTo>
                  <a:pt x="85125" y="50849"/>
                </a:lnTo>
                <a:lnTo>
                  <a:pt x="85211" y="50488"/>
                </a:lnTo>
                <a:lnTo>
                  <a:pt x="85297" y="51028"/>
                </a:lnTo>
                <a:lnTo>
                  <a:pt x="85340" y="50849"/>
                </a:lnTo>
                <a:lnTo>
                  <a:pt x="85425" y="50939"/>
                </a:lnTo>
                <a:lnTo>
                  <a:pt x="85425" y="50939"/>
                </a:lnTo>
                <a:lnTo>
                  <a:pt x="85340" y="50668"/>
                </a:lnTo>
                <a:lnTo>
                  <a:pt x="85382" y="50488"/>
                </a:lnTo>
                <a:lnTo>
                  <a:pt x="85511" y="50849"/>
                </a:lnTo>
                <a:lnTo>
                  <a:pt x="85511" y="50397"/>
                </a:lnTo>
                <a:lnTo>
                  <a:pt x="85597" y="50849"/>
                </a:lnTo>
                <a:lnTo>
                  <a:pt x="85726" y="50217"/>
                </a:lnTo>
                <a:lnTo>
                  <a:pt x="85726" y="50578"/>
                </a:lnTo>
                <a:lnTo>
                  <a:pt x="85812" y="50488"/>
                </a:lnTo>
                <a:lnTo>
                  <a:pt x="85812" y="50759"/>
                </a:lnTo>
                <a:lnTo>
                  <a:pt x="85941" y="50397"/>
                </a:lnTo>
                <a:lnTo>
                  <a:pt x="85898" y="49586"/>
                </a:lnTo>
                <a:lnTo>
                  <a:pt x="85769" y="49316"/>
                </a:lnTo>
                <a:lnTo>
                  <a:pt x="85855" y="49316"/>
                </a:lnTo>
                <a:lnTo>
                  <a:pt x="85855" y="49136"/>
                </a:lnTo>
                <a:lnTo>
                  <a:pt x="86413" y="50307"/>
                </a:lnTo>
                <a:lnTo>
                  <a:pt x="86843" y="52201"/>
                </a:lnTo>
                <a:lnTo>
                  <a:pt x="86843" y="51930"/>
                </a:lnTo>
                <a:lnTo>
                  <a:pt x="86971" y="52020"/>
                </a:lnTo>
                <a:lnTo>
                  <a:pt x="87058" y="52561"/>
                </a:lnTo>
                <a:lnTo>
                  <a:pt x="87058" y="52381"/>
                </a:lnTo>
                <a:lnTo>
                  <a:pt x="87272" y="52472"/>
                </a:lnTo>
                <a:lnTo>
                  <a:pt x="87401" y="53012"/>
                </a:lnTo>
                <a:lnTo>
                  <a:pt x="87229" y="53012"/>
                </a:lnTo>
                <a:lnTo>
                  <a:pt x="87401" y="53463"/>
                </a:lnTo>
                <a:lnTo>
                  <a:pt x="87401" y="53103"/>
                </a:lnTo>
                <a:lnTo>
                  <a:pt x="87530" y="53553"/>
                </a:lnTo>
                <a:lnTo>
                  <a:pt x="87487" y="53553"/>
                </a:lnTo>
                <a:lnTo>
                  <a:pt x="87659" y="56078"/>
                </a:lnTo>
                <a:lnTo>
                  <a:pt x="87831" y="55627"/>
                </a:lnTo>
                <a:lnTo>
                  <a:pt x="87831" y="56168"/>
                </a:lnTo>
                <a:lnTo>
                  <a:pt x="87916" y="55897"/>
                </a:lnTo>
                <a:lnTo>
                  <a:pt x="88260" y="55897"/>
                </a:lnTo>
                <a:lnTo>
                  <a:pt x="88389" y="55717"/>
                </a:lnTo>
                <a:lnTo>
                  <a:pt x="88389" y="55356"/>
                </a:lnTo>
                <a:lnTo>
                  <a:pt x="88561" y="55447"/>
                </a:lnTo>
                <a:lnTo>
                  <a:pt x="88604" y="54816"/>
                </a:lnTo>
                <a:lnTo>
                  <a:pt x="88947" y="55537"/>
                </a:lnTo>
                <a:lnTo>
                  <a:pt x="89162" y="57250"/>
                </a:lnTo>
                <a:lnTo>
                  <a:pt x="89119" y="57250"/>
                </a:lnTo>
                <a:lnTo>
                  <a:pt x="89248" y="58151"/>
                </a:lnTo>
                <a:lnTo>
                  <a:pt x="89291" y="57881"/>
                </a:lnTo>
                <a:lnTo>
                  <a:pt x="89549" y="61487"/>
                </a:lnTo>
                <a:lnTo>
                  <a:pt x="89592" y="61306"/>
                </a:lnTo>
                <a:lnTo>
                  <a:pt x="89505" y="62929"/>
                </a:lnTo>
                <a:lnTo>
                  <a:pt x="91567" y="69240"/>
                </a:lnTo>
                <a:lnTo>
                  <a:pt x="91739" y="69240"/>
                </a:lnTo>
                <a:lnTo>
                  <a:pt x="91782" y="69060"/>
                </a:lnTo>
                <a:lnTo>
                  <a:pt x="91911" y="69060"/>
                </a:lnTo>
                <a:lnTo>
                  <a:pt x="91438" y="65815"/>
                </a:lnTo>
                <a:lnTo>
                  <a:pt x="90365" y="63741"/>
                </a:lnTo>
                <a:lnTo>
                  <a:pt x="90407" y="64012"/>
                </a:lnTo>
                <a:lnTo>
                  <a:pt x="90236" y="63560"/>
                </a:lnTo>
                <a:lnTo>
                  <a:pt x="90365" y="63741"/>
                </a:lnTo>
                <a:lnTo>
                  <a:pt x="90236" y="62839"/>
                </a:lnTo>
                <a:lnTo>
                  <a:pt x="90193" y="62929"/>
                </a:lnTo>
                <a:lnTo>
                  <a:pt x="89806" y="61577"/>
                </a:lnTo>
                <a:lnTo>
                  <a:pt x="90021" y="58693"/>
                </a:lnTo>
                <a:lnTo>
                  <a:pt x="89978" y="58512"/>
                </a:lnTo>
                <a:lnTo>
                  <a:pt x="90322" y="58422"/>
                </a:lnTo>
                <a:lnTo>
                  <a:pt x="90322" y="58872"/>
                </a:lnTo>
                <a:lnTo>
                  <a:pt x="90880" y="59414"/>
                </a:lnTo>
                <a:lnTo>
                  <a:pt x="90880" y="59323"/>
                </a:lnTo>
                <a:lnTo>
                  <a:pt x="91009" y="59594"/>
                </a:lnTo>
                <a:lnTo>
                  <a:pt x="91009" y="59504"/>
                </a:lnTo>
                <a:lnTo>
                  <a:pt x="91138" y="59954"/>
                </a:lnTo>
                <a:lnTo>
                  <a:pt x="91181" y="59864"/>
                </a:lnTo>
                <a:lnTo>
                  <a:pt x="91267" y="60495"/>
                </a:lnTo>
                <a:lnTo>
                  <a:pt x="91395" y="60495"/>
                </a:lnTo>
                <a:lnTo>
                  <a:pt x="91438" y="60856"/>
                </a:lnTo>
                <a:lnTo>
                  <a:pt x="91997" y="61397"/>
                </a:lnTo>
                <a:lnTo>
                  <a:pt x="91954" y="62749"/>
                </a:lnTo>
                <a:lnTo>
                  <a:pt x="91954" y="62749"/>
                </a:lnTo>
                <a:lnTo>
                  <a:pt x="92340" y="62208"/>
                </a:lnTo>
                <a:lnTo>
                  <a:pt x="92340" y="61487"/>
                </a:lnTo>
                <a:lnTo>
                  <a:pt x="92598" y="61848"/>
                </a:lnTo>
                <a:lnTo>
                  <a:pt x="92426" y="61306"/>
                </a:lnTo>
                <a:lnTo>
                  <a:pt x="92641" y="61577"/>
                </a:lnTo>
                <a:lnTo>
                  <a:pt x="92555" y="61216"/>
                </a:lnTo>
                <a:lnTo>
                  <a:pt x="93457" y="60225"/>
                </a:lnTo>
                <a:lnTo>
                  <a:pt x="93537" y="59718"/>
                </a:lnTo>
                <a:lnTo>
                  <a:pt x="93500" y="59323"/>
                </a:lnTo>
                <a:lnTo>
                  <a:pt x="93543" y="59323"/>
                </a:lnTo>
                <a:lnTo>
                  <a:pt x="93543" y="58962"/>
                </a:lnTo>
                <a:lnTo>
                  <a:pt x="93586" y="59143"/>
                </a:lnTo>
                <a:lnTo>
                  <a:pt x="93457" y="58061"/>
                </a:lnTo>
                <a:lnTo>
                  <a:pt x="92125" y="54455"/>
                </a:lnTo>
                <a:lnTo>
                  <a:pt x="92168" y="54455"/>
                </a:lnTo>
                <a:lnTo>
                  <a:pt x="91825" y="53103"/>
                </a:lnTo>
                <a:lnTo>
                  <a:pt x="92039" y="51480"/>
                </a:lnTo>
                <a:lnTo>
                  <a:pt x="92254" y="51570"/>
                </a:lnTo>
                <a:lnTo>
                  <a:pt x="92641" y="50668"/>
                </a:lnTo>
                <a:lnTo>
                  <a:pt x="92899" y="51119"/>
                </a:lnTo>
                <a:lnTo>
                  <a:pt x="93070" y="50849"/>
                </a:lnTo>
                <a:lnTo>
                  <a:pt x="93156" y="51028"/>
                </a:lnTo>
                <a:lnTo>
                  <a:pt x="93156" y="51570"/>
                </a:lnTo>
                <a:lnTo>
                  <a:pt x="93328" y="52020"/>
                </a:lnTo>
                <a:lnTo>
                  <a:pt x="93285" y="52020"/>
                </a:lnTo>
                <a:lnTo>
                  <a:pt x="93457" y="52111"/>
                </a:lnTo>
                <a:lnTo>
                  <a:pt x="93328" y="51570"/>
                </a:lnTo>
                <a:lnTo>
                  <a:pt x="93414" y="51209"/>
                </a:lnTo>
                <a:lnTo>
                  <a:pt x="94101" y="50668"/>
                </a:lnTo>
                <a:lnTo>
                  <a:pt x="94316" y="50668"/>
                </a:lnTo>
                <a:lnTo>
                  <a:pt x="94359" y="50397"/>
                </a:lnTo>
                <a:lnTo>
                  <a:pt x="94531" y="50307"/>
                </a:lnTo>
                <a:lnTo>
                  <a:pt x="94402" y="49767"/>
                </a:lnTo>
                <a:lnTo>
                  <a:pt x="94488" y="49586"/>
                </a:lnTo>
                <a:lnTo>
                  <a:pt x="94788" y="50307"/>
                </a:lnTo>
                <a:lnTo>
                  <a:pt x="94917" y="49947"/>
                </a:lnTo>
                <a:lnTo>
                  <a:pt x="94960" y="50037"/>
                </a:lnTo>
                <a:lnTo>
                  <a:pt x="95132" y="49947"/>
                </a:lnTo>
                <a:lnTo>
                  <a:pt x="95218" y="49947"/>
                </a:lnTo>
                <a:lnTo>
                  <a:pt x="95218" y="49857"/>
                </a:lnTo>
                <a:lnTo>
                  <a:pt x="95475" y="49767"/>
                </a:lnTo>
                <a:lnTo>
                  <a:pt x="95647" y="49136"/>
                </a:lnTo>
                <a:lnTo>
                  <a:pt x="95819" y="49136"/>
                </a:lnTo>
                <a:lnTo>
                  <a:pt x="95905" y="48955"/>
                </a:lnTo>
                <a:lnTo>
                  <a:pt x="95948" y="48414"/>
                </a:lnTo>
                <a:lnTo>
                  <a:pt x="96506" y="47603"/>
                </a:lnTo>
                <a:lnTo>
                  <a:pt x="96464" y="47062"/>
                </a:lnTo>
                <a:lnTo>
                  <a:pt x="96249" y="46882"/>
                </a:lnTo>
                <a:lnTo>
                  <a:pt x="96506" y="46701"/>
                </a:lnTo>
                <a:lnTo>
                  <a:pt x="96335" y="46251"/>
                </a:lnTo>
                <a:lnTo>
                  <a:pt x="96420" y="46251"/>
                </a:lnTo>
                <a:lnTo>
                  <a:pt x="96506" y="46430"/>
                </a:lnTo>
                <a:lnTo>
                  <a:pt x="96721" y="44898"/>
                </a:lnTo>
                <a:lnTo>
                  <a:pt x="96893" y="44898"/>
                </a:lnTo>
                <a:lnTo>
                  <a:pt x="96807" y="44357"/>
                </a:lnTo>
                <a:lnTo>
                  <a:pt x="96850" y="44357"/>
                </a:lnTo>
                <a:lnTo>
                  <a:pt x="96721" y="44177"/>
                </a:lnTo>
                <a:lnTo>
                  <a:pt x="96893" y="44177"/>
                </a:lnTo>
                <a:lnTo>
                  <a:pt x="96850" y="43726"/>
                </a:lnTo>
                <a:lnTo>
                  <a:pt x="96721" y="43817"/>
                </a:lnTo>
                <a:lnTo>
                  <a:pt x="96850" y="43455"/>
                </a:lnTo>
                <a:lnTo>
                  <a:pt x="96506" y="43095"/>
                </a:lnTo>
                <a:lnTo>
                  <a:pt x="96291" y="43275"/>
                </a:lnTo>
                <a:lnTo>
                  <a:pt x="96120" y="43185"/>
                </a:lnTo>
                <a:lnTo>
                  <a:pt x="96592" y="42554"/>
                </a:lnTo>
                <a:lnTo>
                  <a:pt x="96549" y="42284"/>
                </a:lnTo>
                <a:lnTo>
                  <a:pt x="96034" y="41562"/>
                </a:lnTo>
                <a:lnTo>
                  <a:pt x="95819" y="41652"/>
                </a:lnTo>
                <a:lnTo>
                  <a:pt x="95948" y="41472"/>
                </a:lnTo>
                <a:lnTo>
                  <a:pt x="96506" y="41833"/>
                </a:lnTo>
                <a:lnTo>
                  <a:pt x="95003" y="38858"/>
                </a:lnTo>
                <a:lnTo>
                  <a:pt x="95218" y="37956"/>
                </a:lnTo>
                <a:lnTo>
                  <a:pt x="95132" y="37685"/>
                </a:lnTo>
                <a:lnTo>
                  <a:pt x="95132" y="37685"/>
                </a:lnTo>
                <a:lnTo>
                  <a:pt x="95218" y="37866"/>
                </a:lnTo>
                <a:lnTo>
                  <a:pt x="95346" y="37505"/>
                </a:lnTo>
                <a:lnTo>
                  <a:pt x="95304" y="37325"/>
                </a:lnTo>
                <a:lnTo>
                  <a:pt x="95819" y="36964"/>
                </a:lnTo>
                <a:lnTo>
                  <a:pt x="95819" y="36604"/>
                </a:lnTo>
                <a:lnTo>
                  <a:pt x="94874" y="36333"/>
                </a:lnTo>
                <a:lnTo>
                  <a:pt x="94702" y="36874"/>
                </a:lnTo>
                <a:lnTo>
                  <a:pt x="94488" y="36694"/>
                </a:lnTo>
                <a:lnTo>
                  <a:pt x="94445" y="36333"/>
                </a:lnTo>
                <a:lnTo>
                  <a:pt x="93715" y="35252"/>
                </a:lnTo>
                <a:lnTo>
                  <a:pt x="94144" y="34891"/>
                </a:lnTo>
                <a:lnTo>
                  <a:pt x="94187" y="34350"/>
                </a:lnTo>
                <a:lnTo>
                  <a:pt x="94445" y="34079"/>
                </a:lnTo>
                <a:lnTo>
                  <a:pt x="94488" y="33719"/>
                </a:lnTo>
                <a:lnTo>
                  <a:pt x="94746" y="33448"/>
                </a:lnTo>
                <a:lnTo>
                  <a:pt x="95003" y="33989"/>
                </a:lnTo>
                <a:lnTo>
                  <a:pt x="94917" y="34800"/>
                </a:lnTo>
                <a:lnTo>
                  <a:pt x="95089" y="34800"/>
                </a:lnTo>
                <a:lnTo>
                  <a:pt x="95089" y="35071"/>
                </a:lnTo>
                <a:lnTo>
                  <a:pt x="94960" y="35252"/>
                </a:lnTo>
                <a:lnTo>
                  <a:pt x="95132" y="35252"/>
                </a:lnTo>
                <a:lnTo>
                  <a:pt x="95175" y="35161"/>
                </a:lnTo>
                <a:lnTo>
                  <a:pt x="95862" y="34260"/>
                </a:lnTo>
                <a:lnTo>
                  <a:pt x="96034" y="34620"/>
                </a:lnTo>
                <a:lnTo>
                  <a:pt x="96077" y="34440"/>
                </a:lnTo>
                <a:lnTo>
                  <a:pt x="96377" y="34891"/>
                </a:lnTo>
                <a:lnTo>
                  <a:pt x="96420" y="35341"/>
                </a:lnTo>
                <a:lnTo>
                  <a:pt x="96549" y="35431"/>
                </a:lnTo>
                <a:lnTo>
                  <a:pt x="96377" y="35973"/>
                </a:lnTo>
                <a:lnTo>
                  <a:pt x="96592" y="35973"/>
                </a:lnTo>
                <a:lnTo>
                  <a:pt x="96506" y="36152"/>
                </a:lnTo>
                <a:lnTo>
                  <a:pt x="96635" y="36243"/>
                </a:lnTo>
                <a:lnTo>
                  <a:pt x="96678" y="36333"/>
                </a:lnTo>
                <a:lnTo>
                  <a:pt x="96764" y="36243"/>
                </a:lnTo>
                <a:lnTo>
                  <a:pt x="96807" y="36063"/>
                </a:lnTo>
                <a:lnTo>
                  <a:pt x="97408" y="37144"/>
                </a:lnTo>
                <a:lnTo>
                  <a:pt x="97151" y="37144"/>
                </a:lnTo>
                <a:lnTo>
                  <a:pt x="97709" y="38948"/>
                </a:lnTo>
                <a:lnTo>
                  <a:pt x="97666" y="39038"/>
                </a:lnTo>
                <a:lnTo>
                  <a:pt x="97709" y="39128"/>
                </a:lnTo>
                <a:lnTo>
                  <a:pt x="97623" y="39128"/>
                </a:lnTo>
                <a:lnTo>
                  <a:pt x="97795" y="39488"/>
                </a:lnTo>
                <a:lnTo>
                  <a:pt x="97881" y="39308"/>
                </a:lnTo>
                <a:lnTo>
                  <a:pt x="97924" y="39038"/>
                </a:lnTo>
                <a:lnTo>
                  <a:pt x="98053" y="39218"/>
                </a:lnTo>
                <a:lnTo>
                  <a:pt x="98009" y="39038"/>
                </a:lnTo>
                <a:lnTo>
                  <a:pt x="98095" y="39038"/>
                </a:lnTo>
                <a:lnTo>
                  <a:pt x="98138" y="38858"/>
                </a:lnTo>
                <a:lnTo>
                  <a:pt x="98353" y="38948"/>
                </a:lnTo>
                <a:lnTo>
                  <a:pt x="98525" y="38677"/>
                </a:lnTo>
                <a:lnTo>
                  <a:pt x="98525" y="37866"/>
                </a:lnTo>
                <a:lnTo>
                  <a:pt x="97022" y="34530"/>
                </a:lnTo>
                <a:lnTo>
                  <a:pt x="97537" y="33538"/>
                </a:lnTo>
                <a:lnTo>
                  <a:pt x="97451" y="31916"/>
                </a:lnTo>
                <a:lnTo>
                  <a:pt x="97451" y="31916"/>
                </a:lnTo>
                <a:lnTo>
                  <a:pt x="97580" y="32006"/>
                </a:lnTo>
                <a:lnTo>
                  <a:pt x="97709" y="31374"/>
                </a:lnTo>
                <a:lnTo>
                  <a:pt x="97838" y="31374"/>
                </a:lnTo>
                <a:lnTo>
                  <a:pt x="98310" y="31825"/>
                </a:lnTo>
                <a:lnTo>
                  <a:pt x="98998" y="26686"/>
                </a:lnTo>
                <a:lnTo>
                  <a:pt x="97709" y="22720"/>
                </a:lnTo>
                <a:lnTo>
                  <a:pt x="97709" y="22449"/>
                </a:lnTo>
                <a:lnTo>
                  <a:pt x="96549" y="21637"/>
                </a:lnTo>
                <a:lnTo>
                  <a:pt x="96764" y="22178"/>
                </a:lnTo>
                <a:lnTo>
                  <a:pt x="96721" y="22359"/>
                </a:lnTo>
                <a:lnTo>
                  <a:pt x="96635" y="21998"/>
                </a:lnTo>
                <a:lnTo>
                  <a:pt x="96635" y="22178"/>
                </a:lnTo>
                <a:lnTo>
                  <a:pt x="96377" y="22268"/>
                </a:lnTo>
                <a:lnTo>
                  <a:pt x="96420" y="21998"/>
                </a:lnTo>
                <a:lnTo>
                  <a:pt x="96120" y="21728"/>
                </a:lnTo>
                <a:lnTo>
                  <a:pt x="96249" y="22088"/>
                </a:lnTo>
                <a:lnTo>
                  <a:pt x="95261" y="21007"/>
                </a:lnTo>
                <a:lnTo>
                  <a:pt x="95776" y="18572"/>
                </a:lnTo>
                <a:lnTo>
                  <a:pt x="95690" y="18301"/>
                </a:lnTo>
                <a:lnTo>
                  <a:pt x="95819" y="18031"/>
                </a:lnTo>
                <a:lnTo>
                  <a:pt x="95819" y="17670"/>
                </a:lnTo>
                <a:lnTo>
                  <a:pt x="97022" y="17490"/>
                </a:lnTo>
                <a:lnTo>
                  <a:pt x="97022" y="17309"/>
                </a:lnTo>
                <a:lnTo>
                  <a:pt x="97795" y="17490"/>
                </a:lnTo>
                <a:lnTo>
                  <a:pt x="97666" y="17220"/>
                </a:lnTo>
                <a:lnTo>
                  <a:pt x="97795" y="17309"/>
                </a:lnTo>
                <a:lnTo>
                  <a:pt x="97709" y="17130"/>
                </a:lnTo>
                <a:lnTo>
                  <a:pt x="98224" y="17220"/>
                </a:lnTo>
                <a:lnTo>
                  <a:pt x="98181" y="17309"/>
                </a:lnTo>
                <a:lnTo>
                  <a:pt x="98869" y="17490"/>
                </a:lnTo>
                <a:lnTo>
                  <a:pt x="98568" y="17580"/>
                </a:lnTo>
                <a:lnTo>
                  <a:pt x="99212" y="17580"/>
                </a:lnTo>
                <a:lnTo>
                  <a:pt x="99212" y="17490"/>
                </a:lnTo>
                <a:lnTo>
                  <a:pt x="99513" y="17580"/>
                </a:lnTo>
                <a:lnTo>
                  <a:pt x="99556" y="17490"/>
                </a:lnTo>
                <a:lnTo>
                  <a:pt x="99771" y="17490"/>
                </a:lnTo>
                <a:lnTo>
                  <a:pt x="99341" y="17309"/>
                </a:lnTo>
                <a:lnTo>
                  <a:pt x="99169" y="16588"/>
                </a:lnTo>
                <a:lnTo>
                  <a:pt x="99255" y="15417"/>
                </a:lnTo>
                <a:lnTo>
                  <a:pt x="100200" y="15597"/>
                </a:lnTo>
                <a:lnTo>
                  <a:pt x="100372" y="16048"/>
                </a:lnTo>
                <a:lnTo>
                  <a:pt x="100458" y="15957"/>
                </a:lnTo>
                <a:lnTo>
                  <a:pt x="100629" y="16318"/>
                </a:lnTo>
                <a:lnTo>
                  <a:pt x="100758" y="16228"/>
                </a:lnTo>
                <a:lnTo>
                  <a:pt x="100930" y="15507"/>
                </a:lnTo>
                <a:lnTo>
                  <a:pt x="100887" y="15417"/>
                </a:lnTo>
                <a:lnTo>
                  <a:pt x="101059" y="15597"/>
                </a:lnTo>
                <a:lnTo>
                  <a:pt x="100672" y="14786"/>
                </a:lnTo>
                <a:lnTo>
                  <a:pt x="101360" y="14876"/>
                </a:lnTo>
                <a:lnTo>
                  <a:pt x="101059" y="14876"/>
                </a:lnTo>
                <a:lnTo>
                  <a:pt x="101574" y="16138"/>
                </a:lnTo>
                <a:lnTo>
                  <a:pt x="101316" y="16409"/>
                </a:lnTo>
                <a:lnTo>
                  <a:pt x="101316" y="17130"/>
                </a:lnTo>
                <a:lnTo>
                  <a:pt x="101274" y="17220"/>
                </a:lnTo>
                <a:lnTo>
                  <a:pt x="101231" y="18482"/>
                </a:lnTo>
                <a:lnTo>
                  <a:pt x="101059" y="18482"/>
                </a:lnTo>
                <a:lnTo>
                  <a:pt x="101102" y="18662"/>
                </a:lnTo>
                <a:lnTo>
                  <a:pt x="100973" y="18753"/>
                </a:lnTo>
                <a:lnTo>
                  <a:pt x="101145" y="19203"/>
                </a:lnTo>
                <a:lnTo>
                  <a:pt x="101145" y="19744"/>
                </a:lnTo>
                <a:lnTo>
                  <a:pt x="103636" y="24432"/>
                </a:lnTo>
                <a:lnTo>
                  <a:pt x="103765" y="23711"/>
                </a:lnTo>
                <a:lnTo>
                  <a:pt x="103421" y="22720"/>
                </a:lnTo>
                <a:lnTo>
                  <a:pt x="103421" y="22720"/>
                </a:lnTo>
                <a:lnTo>
                  <a:pt x="103550" y="22899"/>
                </a:lnTo>
                <a:lnTo>
                  <a:pt x="103894" y="22720"/>
                </a:lnTo>
                <a:lnTo>
                  <a:pt x="103507" y="21908"/>
                </a:lnTo>
                <a:lnTo>
                  <a:pt x="103550" y="21457"/>
                </a:lnTo>
                <a:lnTo>
                  <a:pt x="103808" y="21457"/>
                </a:lnTo>
                <a:lnTo>
                  <a:pt x="103335" y="20015"/>
                </a:lnTo>
                <a:lnTo>
                  <a:pt x="103378" y="19744"/>
                </a:lnTo>
                <a:lnTo>
                  <a:pt x="103464" y="20105"/>
                </a:lnTo>
                <a:lnTo>
                  <a:pt x="103636" y="20015"/>
                </a:lnTo>
                <a:lnTo>
                  <a:pt x="102906" y="18662"/>
                </a:lnTo>
                <a:lnTo>
                  <a:pt x="102605" y="18572"/>
                </a:lnTo>
                <a:lnTo>
                  <a:pt x="102648" y="18753"/>
                </a:lnTo>
                <a:lnTo>
                  <a:pt x="102305" y="18301"/>
                </a:lnTo>
                <a:lnTo>
                  <a:pt x="102176" y="17580"/>
                </a:lnTo>
                <a:lnTo>
                  <a:pt x="102219" y="17580"/>
                </a:lnTo>
                <a:lnTo>
                  <a:pt x="102004" y="16949"/>
                </a:lnTo>
                <a:lnTo>
                  <a:pt x="102476" y="16949"/>
                </a:lnTo>
                <a:lnTo>
                  <a:pt x="102390" y="16769"/>
                </a:lnTo>
                <a:lnTo>
                  <a:pt x="102605" y="16498"/>
                </a:lnTo>
                <a:lnTo>
                  <a:pt x="102863" y="16949"/>
                </a:lnTo>
                <a:lnTo>
                  <a:pt x="102863" y="16678"/>
                </a:lnTo>
                <a:lnTo>
                  <a:pt x="102992" y="16498"/>
                </a:lnTo>
                <a:lnTo>
                  <a:pt x="104065" y="16859"/>
                </a:lnTo>
                <a:lnTo>
                  <a:pt x="103894" y="16498"/>
                </a:lnTo>
                <a:lnTo>
                  <a:pt x="104108" y="15957"/>
                </a:lnTo>
                <a:lnTo>
                  <a:pt x="104065" y="15867"/>
                </a:lnTo>
                <a:lnTo>
                  <a:pt x="104108" y="15777"/>
                </a:lnTo>
                <a:lnTo>
                  <a:pt x="104151" y="15777"/>
                </a:lnTo>
                <a:lnTo>
                  <a:pt x="104065" y="15597"/>
                </a:lnTo>
                <a:lnTo>
                  <a:pt x="104151" y="15687"/>
                </a:lnTo>
                <a:lnTo>
                  <a:pt x="104151" y="15417"/>
                </a:lnTo>
                <a:lnTo>
                  <a:pt x="104795" y="14786"/>
                </a:lnTo>
                <a:lnTo>
                  <a:pt x="104624" y="14605"/>
                </a:lnTo>
                <a:lnTo>
                  <a:pt x="105483" y="14965"/>
                </a:lnTo>
                <a:lnTo>
                  <a:pt x="105440" y="14695"/>
                </a:lnTo>
                <a:lnTo>
                  <a:pt x="104752" y="13974"/>
                </a:lnTo>
                <a:lnTo>
                  <a:pt x="104752" y="13974"/>
                </a:lnTo>
                <a:lnTo>
                  <a:pt x="104795" y="14065"/>
                </a:lnTo>
                <a:lnTo>
                  <a:pt x="104795" y="14065"/>
                </a:lnTo>
                <a:lnTo>
                  <a:pt x="104624" y="13884"/>
                </a:lnTo>
                <a:lnTo>
                  <a:pt x="104667" y="13884"/>
                </a:lnTo>
                <a:lnTo>
                  <a:pt x="104151" y="13253"/>
                </a:lnTo>
                <a:lnTo>
                  <a:pt x="104194" y="13433"/>
                </a:lnTo>
                <a:lnTo>
                  <a:pt x="102906" y="13073"/>
                </a:lnTo>
                <a:lnTo>
                  <a:pt x="103593" y="12892"/>
                </a:lnTo>
                <a:lnTo>
                  <a:pt x="103206" y="12711"/>
                </a:lnTo>
                <a:lnTo>
                  <a:pt x="104280" y="12711"/>
                </a:lnTo>
                <a:lnTo>
                  <a:pt x="99685" y="8925"/>
                </a:lnTo>
                <a:lnTo>
                  <a:pt x="99727" y="9015"/>
                </a:lnTo>
                <a:lnTo>
                  <a:pt x="98826" y="8835"/>
                </a:lnTo>
                <a:lnTo>
                  <a:pt x="99470" y="9827"/>
                </a:lnTo>
                <a:lnTo>
                  <a:pt x="99470" y="9827"/>
                </a:lnTo>
                <a:lnTo>
                  <a:pt x="98267" y="9106"/>
                </a:lnTo>
                <a:lnTo>
                  <a:pt x="98181" y="9196"/>
                </a:lnTo>
                <a:lnTo>
                  <a:pt x="96807" y="9196"/>
                </a:lnTo>
                <a:lnTo>
                  <a:pt x="97064" y="10007"/>
                </a:lnTo>
                <a:lnTo>
                  <a:pt x="97064" y="10007"/>
                </a:lnTo>
                <a:lnTo>
                  <a:pt x="93242" y="8114"/>
                </a:lnTo>
                <a:lnTo>
                  <a:pt x="93328" y="8114"/>
                </a:lnTo>
                <a:lnTo>
                  <a:pt x="92125" y="7573"/>
                </a:lnTo>
                <a:lnTo>
                  <a:pt x="92340" y="7483"/>
                </a:lnTo>
                <a:lnTo>
                  <a:pt x="91395" y="7122"/>
                </a:lnTo>
                <a:lnTo>
                  <a:pt x="91267" y="7573"/>
                </a:lnTo>
                <a:lnTo>
                  <a:pt x="90966" y="7483"/>
                </a:lnTo>
                <a:lnTo>
                  <a:pt x="91138" y="7483"/>
                </a:lnTo>
                <a:lnTo>
                  <a:pt x="91009" y="7212"/>
                </a:lnTo>
                <a:lnTo>
                  <a:pt x="90579" y="7212"/>
                </a:lnTo>
                <a:lnTo>
                  <a:pt x="91095" y="7122"/>
                </a:lnTo>
                <a:lnTo>
                  <a:pt x="89334" y="6761"/>
                </a:lnTo>
                <a:lnTo>
                  <a:pt x="89592" y="6942"/>
                </a:lnTo>
                <a:lnTo>
                  <a:pt x="89205" y="7122"/>
                </a:lnTo>
                <a:lnTo>
                  <a:pt x="89549" y="7212"/>
                </a:lnTo>
                <a:lnTo>
                  <a:pt x="89463" y="7302"/>
                </a:lnTo>
                <a:lnTo>
                  <a:pt x="89420" y="7392"/>
                </a:lnTo>
                <a:lnTo>
                  <a:pt x="89806" y="7753"/>
                </a:lnTo>
                <a:lnTo>
                  <a:pt x="89377" y="7753"/>
                </a:lnTo>
                <a:lnTo>
                  <a:pt x="89463" y="7933"/>
                </a:lnTo>
                <a:lnTo>
                  <a:pt x="89377" y="7933"/>
                </a:lnTo>
                <a:lnTo>
                  <a:pt x="89463" y="8023"/>
                </a:lnTo>
                <a:lnTo>
                  <a:pt x="88561" y="7663"/>
                </a:lnTo>
                <a:lnTo>
                  <a:pt x="88432" y="7843"/>
                </a:lnTo>
                <a:lnTo>
                  <a:pt x="87659" y="7573"/>
                </a:lnTo>
                <a:lnTo>
                  <a:pt x="87787" y="7933"/>
                </a:lnTo>
                <a:lnTo>
                  <a:pt x="87787" y="8294"/>
                </a:lnTo>
                <a:lnTo>
                  <a:pt x="87573" y="8204"/>
                </a:lnTo>
                <a:lnTo>
                  <a:pt x="86757" y="7663"/>
                </a:lnTo>
                <a:lnTo>
                  <a:pt x="86886" y="7573"/>
                </a:lnTo>
                <a:lnTo>
                  <a:pt x="86113" y="7122"/>
                </a:lnTo>
                <a:lnTo>
                  <a:pt x="86671" y="7302"/>
                </a:lnTo>
                <a:lnTo>
                  <a:pt x="86242" y="7032"/>
                </a:lnTo>
                <a:lnTo>
                  <a:pt x="86413" y="6852"/>
                </a:lnTo>
                <a:lnTo>
                  <a:pt x="84438" y="6221"/>
                </a:lnTo>
                <a:lnTo>
                  <a:pt x="84695" y="6491"/>
                </a:lnTo>
                <a:lnTo>
                  <a:pt x="84480" y="6671"/>
                </a:lnTo>
                <a:lnTo>
                  <a:pt x="84609" y="6761"/>
                </a:lnTo>
                <a:lnTo>
                  <a:pt x="83235" y="6310"/>
                </a:lnTo>
                <a:lnTo>
                  <a:pt x="81904" y="6310"/>
                </a:lnTo>
                <a:lnTo>
                  <a:pt x="82075" y="6400"/>
                </a:lnTo>
                <a:lnTo>
                  <a:pt x="82118" y="6671"/>
                </a:lnTo>
                <a:lnTo>
                  <a:pt x="82290" y="6942"/>
                </a:lnTo>
                <a:lnTo>
                  <a:pt x="82118" y="6761"/>
                </a:lnTo>
                <a:lnTo>
                  <a:pt x="82118" y="6671"/>
                </a:lnTo>
                <a:lnTo>
                  <a:pt x="81818" y="6310"/>
                </a:lnTo>
                <a:lnTo>
                  <a:pt x="81818" y="6131"/>
                </a:lnTo>
                <a:lnTo>
                  <a:pt x="81560" y="5950"/>
                </a:lnTo>
                <a:lnTo>
                  <a:pt x="81474" y="6131"/>
                </a:lnTo>
                <a:lnTo>
                  <a:pt x="81130" y="5950"/>
                </a:lnTo>
                <a:lnTo>
                  <a:pt x="81173" y="5950"/>
                </a:lnTo>
                <a:lnTo>
                  <a:pt x="81045" y="5860"/>
                </a:lnTo>
                <a:lnTo>
                  <a:pt x="81088" y="5950"/>
                </a:lnTo>
                <a:lnTo>
                  <a:pt x="80787" y="6131"/>
                </a:lnTo>
                <a:lnTo>
                  <a:pt x="81130" y="6131"/>
                </a:lnTo>
                <a:lnTo>
                  <a:pt x="79971" y="6852"/>
                </a:lnTo>
                <a:lnTo>
                  <a:pt x="80615" y="5860"/>
                </a:lnTo>
                <a:lnTo>
                  <a:pt x="80615" y="5679"/>
                </a:lnTo>
                <a:lnTo>
                  <a:pt x="81130" y="5139"/>
                </a:lnTo>
                <a:lnTo>
                  <a:pt x="80658" y="4598"/>
                </a:lnTo>
                <a:lnTo>
                  <a:pt x="80658" y="4598"/>
                </a:lnTo>
                <a:lnTo>
                  <a:pt x="81045" y="4868"/>
                </a:lnTo>
                <a:lnTo>
                  <a:pt x="80615" y="4327"/>
                </a:lnTo>
                <a:lnTo>
                  <a:pt x="80615" y="4508"/>
                </a:lnTo>
                <a:lnTo>
                  <a:pt x="79155" y="4056"/>
                </a:lnTo>
                <a:lnTo>
                  <a:pt x="79155" y="4056"/>
                </a:lnTo>
                <a:lnTo>
                  <a:pt x="79198" y="4147"/>
                </a:lnTo>
                <a:lnTo>
                  <a:pt x="78811" y="4147"/>
                </a:lnTo>
                <a:lnTo>
                  <a:pt x="78940" y="3877"/>
                </a:lnTo>
                <a:lnTo>
                  <a:pt x="78038" y="3786"/>
                </a:lnTo>
                <a:lnTo>
                  <a:pt x="78382" y="3606"/>
                </a:lnTo>
                <a:lnTo>
                  <a:pt x="77738" y="3335"/>
                </a:lnTo>
                <a:close/>
                <a:moveTo>
                  <a:pt x="106170" y="80330"/>
                </a:moveTo>
                <a:lnTo>
                  <a:pt x="105955" y="81503"/>
                </a:lnTo>
                <a:lnTo>
                  <a:pt x="105912" y="81412"/>
                </a:lnTo>
                <a:lnTo>
                  <a:pt x="105826" y="81953"/>
                </a:lnTo>
                <a:lnTo>
                  <a:pt x="105869" y="82133"/>
                </a:lnTo>
                <a:lnTo>
                  <a:pt x="105139" y="86280"/>
                </a:lnTo>
                <a:lnTo>
                  <a:pt x="104710" y="86461"/>
                </a:lnTo>
                <a:lnTo>
                  <a:pt x="103464" y="84387"/>
                </a:lnTo>
                <a:lnTo>
                  <a:pt x="103378" y="83756"/>
                </a:lnTo>
                <a:lnTo>
                  <a:pt x="103679" y="82494"/>
                </a:lnTo>
                <a:lnTo>
                  <a:pt x="103765" y="82584"/>
                </a:lnTo>
                <a:lnTo>
                  <a:pt x="104023" y="81772"/>
                </a:lnTo>
                <a:lnTo>
                  <a:pt x="103808" y="81503"/>
                </a:lnTo>
                <a:lnTo>
                  <a:pt x="103765" y="81863"/>
                </a:lnTo>
                <a:lnTo>
                  <a:pt x="103636" y="81412"/>
                </a:lnTo>
                <a:lnTo>
                  <a:pt x="103679" y="81232"/>
                </a:lnTo>
                <a:lnTo>
                  <a:pt x="103679" y="81232"/>
                </a:lnTo>
                <a:lnTo>
                  <a:pt x="103378" y="81592"/>
                </a:lnTo>
                <a:lnTo>
                  <a:pt x="102562" y="80961"/>
                </a:lnTo>
                <a:lnTo>
                  <a:pt x="102476" y="80961"/>
                </a:lnTo>
                <a:lnTo>
                  <a:pt x="102347" y="80691"/>
                </a:lnTo>
                <a:lnTo>
                  <a:pt x="102176" y="80691"/>
                </a:lnTo>
                <a:lnTo>
                  <a:pt x="102390" y="80961"/>
                </a:lnTo>
                <a:lnTo>
                  <a:pt x="102433" y="81503"/>
                </a:lnTo>
                <a:lnTo>
                  <a:pt x="102305" y="81682"/>
                </a:lnTo>
                <a:lnTo>
                  <a:pt x="101875" y="81503"/>
                </a:lnTo>
                <a:lnTo>
                  <a:pt x="101703" y="81953"/>
                </a:lnTo>
                <a:lnTo>
                  <a:pt x="101617" y="81863"/>
                </a:lnTo>
                <a:lnTo>
                  <a:pt x="101617" y="82043"/>
                </a:lnTo>
                <a:lnTo>
                  <a:pt x="101531" y="82043"/>
                </a:lnTo>
                <a:lnTo>
                  <a:pt x="101403" y="82314"/>
                </a:lnTo>
                <a:lnTo>
                  <a:pt x="101403" y="82674"/>
                </a:lnTo>
                <a:lnTo>
                  <a:pt x="101274" y="82855"/>
                </a:lnTo>
                <a:lnTo>
                  <a:pt x="101145" y="83756"/>
                </a:lnTo>
                <a:lnTo>
                  <a:pt x="101188" y="84026"/>
                </a:lnTo>
                <a:lnTo>
                  <a:pt x="101102" y="84297"/>
                </a:lnTo>
                <a:lnTo>
                  <a:pt x="100543" y="84387"/>
                </a:lnTo>
                <a:lnTo>
                  <a:pt x="100500" y="84387"/>
                </a:lnTo>
                <a:lnTo>
                  <a:pt x="100500" y="83756"/>
                </a:lnTo>
                <a:lnTo>
                  <a:pt x="100157" y="83035"/>
                </a:lnTo>
                <a:lnTo>
                  <a:pt x="100071" y="83305"/>
                </a:lnTo>
                <a:lnTo>
                  <a:pt x="99856" y="83395"/>
                </a:lnTo>
                <a:lnTo>
                  <a:pt x="99685" y="83847"/>
                </a:lnTo>
                <a:lnTo>
                  <a:pt x="99642" y="83756"/>
                </a:lnTo>
                <a:lnTo>
                  <a:pt x="99642" y="83486"/>
                </a:lnTo>
                <a:lnTo>
                  <a:pt x="99341" y="84568"/>
                </a:lnTo>
                <a:lnTo>
                  <a:pt x="99212" y="84387"/>
                </a:lnTo>
                <a:lnTo>
                  <a:pt x="99083" y="85018"/>
                </a:lnTo>
                <a:lnTo>
                  <a:pt x="99169" y="84928"/>
                </a:lnTo>
                <a:lnTo>
                  <a:pt x="99126" y="85108"/>
                </a:lnTo>
                <a:lnTo>
                  <a:pt x="99040" y="85199"/>
                </a:lnTo>
                <a:lnTo>
                  <a:pt x="99169" y="85469"/>
                </a:lnTo>
                <a:lnTo>
                  <a:pt x="98697" y="85559"/>
                </a:lnTo>
                <a:lnTo>
                  <a:pt x="98740" y="86100"/>
                </a:lnTo>
                <a:lnTo>
                  <a:pt x="98611" y="86461"/>
                </a:lnTo>
                <a:lnTo>
                  <a:pt x="98525" y="85830"/>
                </a:lnTo>
                <a:lnTo>
                  <a:pt x="98396" y="85649"/>
                </a:lnTo>
                <a:lnTo>
                  <a:pt x="98181" y="86010"/>
                </a:lnTo>
                <a:lnTo>
                  <a:pt x="98053" y="87092"/>
                </a:lnTo>
                <a:lnTo>
                  <a:pt x="94702" y="90969"/>
                </a:lnTo>
                <a:lnTo>
                  <a:pt x="94746" y="90337"/>
                </a:lnTo>
                <a:lnTo>
                  <a:pt x="94316" y="92591"/>
                </a:lnTo>
                <a:lnTo>
                  <a:pt x="94402" y="93854"/>
                </a:lnTo>
                <a:lnTo>
                  <a:pt x="94230" y="94304"/>
                </a:lnTo>
                <a:lnTo>
                  <a:pt x="94230" y="94665"/>
                </a:lnTo>
                <a:lnTo>
                  <a:pt x="94101" y="94214"/>
                </a:lnTo>
                <a:lnTo>
                  <a:pt x="94058" y="94304"/>
                </a:lnTo>
                <a:lnTo>
                  <a:pt x="94015" y="94304"/>
                </a:lnTo>
                <a:lnTo>
                  <a:pt x="94187" y="99894"/>
                </a:lnTo>
                <a:lnTo>
                  <a:pt x="93629" y="101607"/>
                </a:lnTo>
                <a:lnTo>
                  <a:pt x="93715" y="101698"/>
                </a:lnTo>
                <a:lnTo>
                  <a:pt x="93886" y="102058"/>
                </a:lnTo>
                <a:lnTo>
                  <a:pt x="96163" y="101246"/>
                </a:lnTo>
                <a:lnTo>
                  <a:pt x="96249" y="101337"/>
                </a:lnTo>
                <a:lnTo>
                  <a:pt x="99556" y="99173"/>
                </a:lnTo>
                <a:lnTo>
                  <a:pt x="100758" y="99804"/>
                </a:lnTo>
                <a:lnTo>
                  <a:pt x="100844" y="100075"/>
                </a:lnTo>
                <a:lnTo>
                  <a:pt x="100801" y="100255"/>
                </a:lnTo>
                <a:lnTo>
                  <a:pt x="100930" y="101698"/>
                </a:lnTo>
                <a:lnTo>
                  <a:pt x="100801" y="101878"/>
                </a:lnTo>
                <a:lnTo>
                  <a:pt x="100930" y="102238"/>
                </a:lnTo>
                <a:lnTo>
                  <a:pt x="101059" y="102238"/>
                </a:lnTo>
                <a:lnTo>
                  <a:pt x="101059" y="101968"/>
                </a:lnTo>
                <a:lnTo>
                  <a:pt x="102133" y="100075"/>
                </a:lnTo>
                <a:lnTo>
                  <a:pt x="101316" y="102509"/>
                </a:lnTo>
                <a:lnTo>
                  <a:pt x="101961" y="101517"/>
                </a:lnTo>
                <a:lnTo>
                  <a:pt x="101961" y="102238"/>
                </a:lnTo>
                <a:lnTo>
                  <a:pt x="101703" y="102869"/>
                </a:lnTo>
                <a:lnTo>
                  <a:pt x="101703" y="102869"/>
                </a:lnTo>
                <a:lnTo>
                  <a:pt x="102004" y="102690"/>
                </a:lnTo>
                <a:lnTo>
                  <a:pt x="102047" y="102779"/>
                </a:lnTo>
                <a:lnTo>
                  <a:pt x="102090" y="102779"/>
                </a:lnTo>
                <a:lnTo>
                  <a:pt x="102090" y="102869"/>
                </a:lnTo>
                <a:lnTo>
                  <a:pt x="102047" y="102779"/>
                </a:lnTo>
                <a:lnTo>
                  <a:pt x="102004" y="102779"/>
                </a:lnTo>
                <a:lnTo>
                  <a:pt x="102047" y="105034"/>
                </a:lnTo>
                <a:lnTo>
                  <a:pt x="102777" y="105665"/>
                </a:lnTo>
                <a:lnTo>
                  <a:pt x="103421" y="105213"/>
                </a:lnTo>
                <a:lnTo>
                  <a:pt x="103378" y="105213"/>
                </a:lnTo>
                <a:lnTo>
                  <a:pt x="103636" y="105034"/>
                </a:lnTo>
                <a:lnTo>
                  <a:pt x="103636" y="105034"/>
                </a:lnTo>
                <a:lnTo>
                  <a:pt x="103421" y="105394"/>
                </a:lnTo>
                <a:lnTo>
                  <a:pt x="103722" y="105394"/>
                </a:lnTo>
                <a:lnTo>
                  <a:pt x="103636" y="105574"/>
                </a:lnTo>
                <a:lnTo>
                  <a:pt x="103808" y="106115"/>
                </a:lnTo>
                <a:lnTo>
                  <a:pt x="103937" y="105845"/>
                </a:lnTo>
                <a:lnTo>
                  <a:pt x="103850" y="105845"/>
                </a:lnTo>
                <a:lnTo>
                  <a:pt x="106728" y="101427"/>
                </a:lnTo>
                <a:lnTo>
                  <a:pt x="106685" y="101337"/>
                </a:lnTo>
                <a:lnTo>
                  <a:pt x="108618" y="96468"/>
                </a:lnTo>
                <a:lnTo>
                  <a:pt x="108876" y="94124"/>
                </a:lnTo>
                <a:lnTo>
                  <a:pt x="108618" y="92502"/>
                </a:lnTo>
                <a:lnTo>
                  <a:pt x="108360" y="92050"/>
                </a:lnTo>
                <a:lnTo>
                  <a:pt x="108317" y="90969"/>
                </a:lnTo>
                <a:lnTo>
                  <a:pt x="108060" y="90969"/>
                </a:lnTo>
                <a:lnTo>
                  <a:pt x="108060" y="90879"/>
                </a:lnTo>
                <a:lnTo>
                  <a:pt x="107974" y="90879"/>
                </a:lnTo>
                <a:lnTo>
                  <a:pt x="107888" y="89166"/>
                </a:lnTo>
                <a:lnTo>
                  <a:pt x="107072" y="87813"/>
                </a:lnTo>
                <a:lnTo>
                  <a:pt x="106986" y="84026"/>
                </a:lnTo>
                <a:lnTo>
                  <a:pt x="106771" y="83576"/>
                </a:lnTo>
                <a:lnTo>
                  <a:pt x="106557" y="83666"/>
                </a:lnTo>
                <a:lnTo>
                  <a:pt x="106213" y="80420"/>
                </a:lnTo>
                <a:lnTo>
                  <a:pt x="106170" y="80330"/>
                </a:lnTo>
                <a:close/>
                <a:moveTo>
                  <a:pt x="114373" y="101788"/>
                </a:moveTo>
                <a:lnTo>
                  <a:pt x="114373" y="102779"/>
                </a:lnTo>
                <a:lnTo>
                  <a:pt x="114502" y="102599"/>
                </a:lnTo>
                <a:lnTo>
                  <a:pt x="114373" y="102869"/>
                </a:lnTo>
                <a:lnTo>
                  <a:pt x="114373" y="103590"/>
                </a:lnTo>
                <a:lnTo>
                  <a:pt x="114459" y="103140"/>
                </a:lnTo>
                <a:lnTo>
                  <a:pt x="114459" y="103411"/>
                </a:lnTo>
                <a:lnTo>
                  <a:pt x="114502" y="103321"/>
                </a:lnTo>
                <a:lnTo>
                  <a:pt x="114416" y="103771"/>
                </a:lnTo>
                <a:lnTo>
                  <a:pt x="114373" y="103681"/>
                </a:lnTo>
                <a:lnTo>
                  <a:pt x="114373" y="104132"/>
                </a:lnTo>
                <a:lnTo>
                  <a:pt x="114502" y="104222"/>
                </a:lnTo>
                <a:lnTo>
                  <a:pt x="114373" y="104312"/>
                </a:lnTo>
                <a:lnTo>
                  <a:pt x="114373" y="104222"/>
                </a:lnTo>
                <a:lnTo>
                  <a:pt x="113772" y="105934"/>
                </a:lnTo>
                <a:lnTo>
                  <a:pt x="113471" y="106205"/>
                </a:lnTo>
                <a:lnTo>
                  <a:pt x="113686" y="107017"/>
                </a:lnTo>
                <a:lnTo>
                  <a:pt x="113127" y="108009"/>
                </a:lnTo>
                <a:lnTo>
                  <a:pt x="113214" y="107918"/>
                </a:lnTo>
                <a:lnTo>
                  <a:pt x="113171" y="108099"/>
                </a:lnTo>
                <a:lnTo>
                  <a:pt x="113428" y="108099"/>
                </a:lnTo>
                <a:lnTo>
                  <a:pt x="115576" y="104673"/>
                </a:lnTo>
                <a:lnTo>
                  <a:pt x="115103" y="105034"/>
                </a:lnTo>
                <a:lnTo>
                  <a:pt x="114760" y="104673"/>
                </a:lnTo>
                <a:lnTo>
                  <a:pt x="114889" y="103861"/>
                </a:lnTo>
                <a:lnTo>
                  <a:pt x="114845" y="103861"/>
                </a:lnTo>
                <a:lnTo>
                  <a:pt x="114845" y="103681"/>
                </a:lnTo>
                <a:lnTo>
                  <a:pt x="114717" y="104312"/>
                </a:lnTo>
                <a:lnTo>
                  <a:pt x="114502" y="103951"/>
                </a:lnTo>
                <a:lnTo>
                  <a:pt x="114760" y="102509"/>
                </a:lnTo>
                <a:lnTo>
                  <a:pt x="114674" y="102599"/>
                </a:lnTo>
                <a:lnTo>
                  <a:pt x="114545" y="102148"/>
                </a:lnTo>
                <a:lnTo>
                  <a:pt x="114459" y="102238"/>
                </a:lnTo>
                <a:lnTo>
                  <a:pt x="114459" y="102238"/>
                </a:lnTo>
                <a:lnTo>
                  <a:pt x="114502" y="101788"/>
                </a:lnTo>
                <a:close/>
                <a:moveTo>
                  <a:pt x="103709" y="108576"/>
                </a:moveTo>
                <a:lnTo>
                  <a:pt x="103685" y="108627"/>
                </a:lnTo>
                <a:lnTo>
                  <a:pt x="103685" y="108627"/>
                </a:lnTo>
                <a:lnTo>
                  <a:pt x="103709" y="108576"/>
                </a:lnTo>
                <a:close/>
                <a:moveTo>
                  <a:pt x="103685" y="108627"/>
                </a:moveTo>
                <a:lnTo>
                  <a:pt x="103679" y="108640"/>
                </a:lnTo>
                <a:lnTo>
                  <a:pt x="103636" y="108820"/>
                </a:lnTo>
                <a:lnTo>
                  <a:pt x="103636" y="108820"/>
                </a:lnTo>
                <a:lnTo>
                  <a:pt x="103685" y="108627"/>
                </a:lnTo>
                <a:close/>
                <a:moveTo>
                  <a:pt x="102820" y="107378"/>
                </a:moveTo>
                <a:lnTo>
                  <a:pt x="102605" y="108730"/>
                </a:lnTo>
                <a:lnTo>
                  <a:pt x="102648" y="108730"/>
                </a:lnTo>
                <a:lnTo>
                  <a:pt x="102605" y="109000"/>
                </a:lnTo>
                <a:lnTo>
                  <a:pt x="102562" y="108820"/>
                </a:lnTo>
                <a:lnTo>
                  <a:pt x="102605" y="109722"/>
                </a:lnTo>
                <a:lnTo>
                  <a:pt x="102476" y="109901"/>
                </a:lnTo>
                <a:lnTo>
                  <a:pt x="102777" y="109901"/>
                </a:lnTo>
                <a:lnTo>
                  <a:pt x="103163" y="109271"/>
                </a:lnTo>
                <a:lnTo>
                  <a:pt x="103121" y="109451"/>
                </a:lnTo>
                <a:lnTo>
                  <a:pt x="103121" y="109451"/>
                </a:lnTo>
                <a:lnTo>
                  <a:pt x="103292" y="109361"/>
                </a:lnTo>
                <a:lnTo>
                  <a:pt x="103206" y="109632"/>
                </a:lnTo>
                <a:lnTo>
                  <a:pt x="103685" y="108627"/>
                </a:lnTo>
                <a:lnTo>
                  <a:pt x="103979" y="107467"/>
                </a:lnTo>
                <a:lnTo>
                  <a:pt x="103464" y="107828"/>
                </a:lnTo>
                <a:lnTo>
                  <a:pt x="102820" y="107378"/>
                </a:lnTo>
                <a:close/>
                <a:moveTo>
                  <a:pt x="111547" y="110154"/>
                </a:moveTo>
                <a:lnTo>
                  <a:pt x="111496" y="110172"/>
                </a:lnTo>
                <a:lnTo>
                  <a:pt x="111582" y="110172"/>
                </a:lnTo>
                <a:lnTo>
                  <a:pt x="111547" y="110154"/>
                </a:lnTo>
                <a:close/>
                <a:moveTo>
                  <a:pt x="112784" y="107288"/>
                </a:moveTo>
                <a:lnTo>
                  <a:pt x="111324" y="109361"/>
                </a:lnTo>
                <a:lnTo>
                  <a:pt x="111367" y="109180"/>
                </a:lnTo>
                <a:lnTo>
                  <a:pt x="111367" y="109180"/>
                </a:lnTo>
                <a:lnTo>
                  <a:pt x="111195" y="109451"/>
                </a:lnTo>
                <a:lnTo>
                  <a:pt x="111109" y="109541"/>
                </a:lnTo>
                <a:lnTo>
                  <a:pt x="111023" y="109541"/>
                </a:lnTo>
                <a:lnTo>
                  <a:pt x="111023" y="109632"/>
                </a:lnTo>
                <a:lnTo>
                  <a:pt x="109391" y="111164"/>
                </a:lnTo>
                <a:lnTo>
                  <a:pt x="109391" y="111164"/>
                </a:lnTo>
                <a:lnTo>
                  <a:pt x="109434" y="111074"/>
                </a:lnTo>
                <a:lnTo>
                  <a:pt x="108962" y="111795"/>
                </a:lnTo>
                <a:lnTo>
                  <a:pt x="109047" y="111795"/>
                </a:lnTo>
                <a:lnTo>
                  <a:pt x="108919" y="111885"/>
                </a:lnTo>
                <a:lnTo>
                  <a:pt x="109004" y="111885"/>
                </a:lnTo>
                <a:lnTo>
                  <a:pt x="108792" y="112108"/>
                </a:lnTo>
                <a:lnTo>
                  <a:pt x="108792" y="112108"/>
                </a:lnTo>
                <a:lnTo>
                  <a:pt x="108833" y="112066"/>
                </a:lnTo>
                <a:lnTo>
                  <a:pt x="108747" y="112246"/>
                </a:lnTo>
                <a:lnTo>
                  <a:pt x="108876" y="112156"/>
                </a:lnTo>
                <a:lnTo>
                  <a:pt x="108747" y="112336"/>
                </a:lnTo>
                <a:lnTo>
                  <a:pt x="109047" y="112516"/>
                </a:lnTo>
                <a:lnTo>
                  <a:pt x="109133" y="112697"/>
                </a:lnTo>
                <a:lnTo>
                  <a:pt x="111409" y="110082"/>
                </a:lnTo>
                <a:lnTo>
                  <a:pt x="111547" y="110154"/>
                </a:lnTo>
                <a:lnTo>
                  <a:pt x="111547" y="110154"/>
                </a:lnTo>
                <a:lnTo>
                  <a:pt x="111753" y="110082"/>
                </a:lnTo>
                <a:lnTo>
                  <a:pt x="111710" y="109901"/>
                </a:lnTo>
                <a:lnTo>
                  <a:pt x="111667" y="109901"/>
                </a:lnTo>
                <a:lnTo>
                  <a:pt x="113085" y="107828"/>
                </a:lnTo>
                <a:lnTo>
                  <a:pt x="112913" y="107918"/>
                </a:lnTo>
                <a:lnTo>
                  <a:pt x="112913" y="107918"/>
                </a:lnTo>
                <a:lnTo>
                  <a:pt x="112999" y="107828"/>
                </a:lnTo>
                <a:lnTo>
                  <a:pt x="113085" y="107738"/>
                </a:lnTo>
                <a:lnTo>
                  <a:pt x="113085" y="107738"/>
                </a:lnTo>
                <a:lnTo>
                  <a:pt x="112827" y="107918"/>
                </a:lnTo>
                <a:lnTo>
                  <a:pt x="112999" y="107648"/>
                </a:lnTo>
                <a:lnTo>
                  <a:pt x="112612" y="107918"/>
                </a:lnTo>
                <a:lnTo>
                  <a:pt x="112655" y="107557"/>
                </a:lnTo>
                <a:lnTo>
                  <a:pt x="112784" y="107288"/>
                </a:lnTo>
                <a:close/>
                <a:moveTo>
                  <a:pt x="32297" y="116934"/>
                </a:moveTo>
                <a:lnTo>
                  <a:pt x="32426" y="117114"/>
                </a:lnTo>
                <a:lnTo>
                  <a:pt x="32340" y="117205"/>
                </a:lnTo>
                <a:lnTo>
                  <a:pt x="32426" y="117295"/>
                </a:lnTo>
                <a:lnTo>
                  <a:pt x="32254" y="117475"/>
                </a:lnTo>
                <a:lnTo>
                  <a:pt x="32598" y="117295"/>
                </a:lnTo>
                <a:lnTo>
                  <a:pt x="32684" y="117024"/>
                </a:lnTo>
                <a:lnTo>
                  <a:pt x="32297" y="116934"/>
                </a:lnTo>
                <a:close/>
                <a:moveTo>
                  <a:pt x="32813" y="116844"/>
                </a:moveTo>
                <a:lnTo>
                  <a:pt x="32813" y="117475"/>
                </a:lnTo>
                <a:lnTo>
                  <a:pt x="33028" y="117566"/>
                </a:lnTo>
                <a:lnTo>
                  <a:pt x="32984" y="117385"/>
                </a:lnTo>
                <a:lnTo>
                  <a:pt x="33113" y="117295"/>
                </a:lnTo>
                <a:lnTo>
                  <a:pt x="33156" y="117114"/>
                </a:lnTo>
                <a:lnTo>
                  <a:pt x="33199" y="117024"/>
                </a:lnTo>
                <a:lnTo>
                  <a:pt x="33070" y="117114"/>
                </a:lnTo>
                <a:lnTo>
                  <a:pt x="32941" y="116934"/>
                </a:lnTo>
                <a:lnTo>
                  <a:pt x="32984" y="116934"/>
                </a:lnTo>
                <a:lnTo>
                  <a:pt x="32813" y="116844"/>
                </a:lnTo>
                <a:close/>
                <a:moveTo>
                  <a:pt x="32813" y="117475"/>
                </a:moveTo>
                <a:lnTo>
                  <a:pt x="32813" y="117745"/>
                </a:lnTo>
                <a:lnTo>
                  <a:pt x="32899" y="117566"/>
                </a:lnTo>
                <a:lnTo>
                  <a:pt x="32813" y="117475"/>
                </a:lnTo>
                <a:close/>
                <a:moveTo>
                  <a:pt x="28904" y="118016"/>
                </a:moveTo>
                <a:lnTo>
                  <a:pt x="28543" y="118100"/>
                </a:lnTo>
                <a:lnTo>
                  <a:pt x="28543" y="118100"/>
                </a:lnTo>
                <a:lnTo>
                  <a:pt x="28604" y="118016"/>
                </a:lnTo>
                <a:close/>
                <a:moveTo>
                  <a:pt x="26843" y="7392"/>
                </a:moveTo>
                <a:lnTo>
                  <a:pt x="26370" y="7753"/>
                </a:lnTo>
                <a:lnTo>
                  <a:pt x="26456" y="7753"/>
                </a:lnTo>
                <a:lnTo>
                  <a:pt x="26113" y="7933"/>
                </a:lnTo>
                <a:lnTo>
                  <a:pt x="25855" y="9106"/>
                </a:lnTo>
                <a:lnTo>
                  <a:pt x="26327" y="9286"/>
                </a:lnTo>
                <a:lnTo>
                  <a:pt x="26327" y="9376"/>
                </a:lnTo>
                <a:lnTo>
                  <a:pt x="26198" y="9466"/>
                </a:lnTo>
                <a:lnTo>
                  <a:pt x="26284" y="9376"/>
                </a:lnTo>
                <a:lnTo>
                  <a:pt x="26027" y="9556"/>
                </a:lnTo>
                <a:lnTo>
                  <a:pt x="26070" y="9556"/>
                </a:lnTo>
                <a:lnTo>
                  <a:pt x="25855" y="9827"/>
                </a:lnTo>
                <a:lnTo>
                  <a:pt x="26113" y="9917"/>
                </a:lnTo>
                <a:lnTo>
                  <a:pt x="25253" y="10638"/>
                </a:lnTo>
                <a:lnTo>
                  <a:pt x="25082" y="11269"/>
                </a:lnTo>
                <a:lnTo>
                  <a:pt x="24867" y="11269"/>
                </a:lnTo>
                <a:lnTo>
                  <a:pt x="24867" y="11540"/>
                </a:lnTo>
                <a:lnTo>
                  <a:pt x="24824" y="11179"/>
                </a:lnTo>
                <a:lnTo>
                  <a:pt x="24953" y="11179"/>
                </a:lnTo>
                <a:lnTo>
                  <a:pt x="25082" y="10999"/>
                </a:lnTo>
                <a:lnTo>
                  <a:pt x="24953" y="10999"/>
                </a:lnTo>
                <a:lnTo>
                  <a:pt x="25297" y="10187"/>
                </a:lnTo>
                <a:lnTo>
                  <a:pt x="24996" y="10367"/>
                </a:lnTo>
                <a:lnTo>
                  <a:pt x="24996" y="10367"/>
                </a:lnTo>
                <a:lnTo>
                  <a:pt x="25168" y="10187"/>
                </a:lnTo>
                <a:lnTo>
                  <a:pt x="24996" y="10187"/>
                </a:lnTo>
                <a:lnTo>
                  <a:pt x="24953" y="10007"/>
                </a:lnTo>
                <a:lnTo>
                  <a:pt x="24609" y="10098"/>
                </a:lnTo>
                <a:lnTo>
                  <a:pt x="24566" y="10458"/>
                </a:lnTo>
                <a:lnTo>
                  <a:pt x="24824" y="10548"/>
                </a:lnTo>
                <a:lnTo>
                  <a:pt x="24566" y="10638"/>
                </a:lnTo>
                <a:lnTo>
                  <a:pt x="24480" y="10367"/>
                </a:lnTo>
                <a:lnTo>
                  <a:pt x="24480" y="10548"/>
                </a:lnTo>
                <a:lnTo>
                  <a:pt x="22806" y="10187"/>
                </a:lnTo>
                <a:lnTo>
                  <a:pt x="22591" y="9736"/>
                </a:lnTo>
                <a:lnTo>
                  <a:pt x="21732" y="10187"/>
                </a:lnTo>
                <a:lnTo>
                  <a:pt x="22677" y="9917"/>
                </a:lnTo>
                <a:lnTo>
                  <a:pt x="22677" y="9917"/>
                </a:lnTo>
                <a:lnTo>
                  <a:pt x="21861" y="10548"/>
                </a:lnTo>
                <a:lnTo>
                  <a:pt x="21517" y="11630"/>
                </a:lnTo>
                <a:lnTo>
                  <a:pt x="21388" y="10638"/>
                </a:lnTo>
                <a:lnTo>
                  <a:pt x="21302" y="10548"/>
                </a:lnTo>
                <a:lnTo>
                  <a:pt x="21259" y="10458"/>
                </a:lnTo>
                <a:lnTo>
                  <a:pt x="19713" y="10458"/>
                </a:lnTo>
                <a:lnTo>
                  <a:pt x="20314" y="10098"/>
                </a:lnTo>
                <a:lnTo>
                  <a:pt x="17780" y="9376"/>
                </a:lnTo>
                <a:lnTo>
                  <a:pt x="17995" y="9106"/>
                </a:lnTo>
                <a:lnTo>
                  <a:pt x="18081" y="8744"/>
                </a:lnTo>
                <a:lnTo>
                  <a:pt x="17866" y="8835"/>
                </a:lnTo>
                <a:lnTo>
                  <a:pt x="17952" y="8925"/>
                </a:lnTo>
                <a:lnTo>
                  <a:pt x="17394" y="9376"/>
                </a:lnTo>
                <a:lnTo>
                  <a:pt x="17394" y="8744"/>
                </a:lnTo>
                <a:lnTo>
                  <a:pt x="17179" y="8565"/>
                </a:lnTo>
                <a:lnTo>
                  <a:pt x="17179" y="8565"/>
                </a:lnTo>
                <a:lnTo>
                  <a:pt x="17222" y="8654"/>
                </a:lnTo>
                <a:lnTo>
                  <a:pt x="17265" y="8654"/>
                </a:lnTo>
                <a:lnTo>
                  <a:pt x="16621" y="9106"/>
                </a:lnTo>
                <a:lnTo>
                  <a:pt x="16793" y="8925"/>
                </a:lnTo>
                <a:lnTo>
                  <a:pt x="15891" y="9466"/>
                </a:lnTo>
                <a:lnTo>
                  <a:pt x="15976" y="9286"/>
                </a:lnTo>
                <a:lnTo>
                  <a:pt x="15848" y="9376"/>
                </a:lnTo>
                <a:lnTo>
                  <a:pt x="15891" y="9376"/>
                </a:lnTo>
                <a:lnTo>
                  <a:pt x="15289" y="9736"/>
                </a:lnTo>
                <a:lnTo>
                  <a:pt x="15160" y="9736"/>
                </a:lnTo>
                <a:lnTo>
                  <a:pt x="15075" y="9827"/>
                </a:lnTo>
                <a:lnTo>
                  <a:pt x="15075" y="9736"/>
                </a:lnTo>
                <a:lnTo>
                  <a:pt x="15160" y="9736"/>
                </a:lnTo>
                <a:lnTo>
                  <a:pt x="16664" y="8744"/>
                </a:lnTo>
                <a:lnTo>
                  <a:pt x="15676" y="9106"/>
                </a:lnTo>
                <a:lnTo>
                  <a:pt x="15719" y="9106"/>
                </a:lnTo>
                <a:lnTo>
                  <a:pt x="15032" y="9466"/>
                </a:lnTo>
                <a:lnTo>
                  <a:pt x="15247" y="9286"/>
                </a:lnTo>
                <a:lnTo>
                  <a:pt x="14473" y="9556"/>
                </a:lnTo>
                <a:lnTo>
                  <a:pt x="14559" y="9646"/>
                </a:lnTo>
                <a:lnTo>
                  <a:pt x="14431" y="9736"/>
                </a:lnTo>
                <a:lnTo>
                  <a:pt x="14516" y="9827"/>
                </a:lnTo>
                <a:lnTo>
                  <a:pt x="10694" y="8565"/>
                </a:lnTo>
                <a:lnTo>
                  <a:pt x="10823" y="8475"/>
                </a:lnTo>
                <a:lnTo>
                  <a:pt x="10694" y="8475"/>
                </a:lnTo>
                <a:lnTo>
                  <a:pt x="10694" y="8384"/>
                </a:lnTo>
                <a:lnTo>
                  <a:pt x="10651" y="8384"/>
                </a:lnTo>
                <a:lnTo>
                  <a:pt x="10823" y="8294"/>
                </a:lnTo>
                <a:lnTo>
                  <a:pt x="10179" y="8204"/>
                </a:lnTo>
                <a:lnTo>
                  <a:pt x="10221" y="8114"/>
                </a:lnTo>
                <a:lnTo>
                  <a:pt x="9792" y="8294"/>
                </a:lnTo>
                <a:lnTo>
                  <a:pt x="9792" y="8204"/>
                </a:lnTo>
                <a:lnTo>
                  <a:pt x="10093" y="8023"/>
                </a:lnTo>
                <a:lnTo>
                  <a:pt x="9921" y="7933"/>
                </a:lnTo>
                <a:lnTo>
                  <a:pt x="9964" y="7843"/>
                </a:lnTo>
                <a:lnTo>
                  <a:pt x="9964" y="7843"/>
                </a:lnTo>
                <a:lnTo>
                  <a:pt x="8847" y="8294"/>
                </a:lnTo>
                <a:lnTo>
                  <a:pt x="8847" y="8294"/>
                </a:lnTo>
                <a:lnTo>
                  <a:pt x="8933" y="8204"/>
                </a:lnTo>
                <a:lnTo>
                  <a:pt x="8590" y="8384"/>
                </a:lnTo>
                <a:lnTo>
                  <a:pt x="8718" y="8475"/>
                </a:lnTo>
                <a:lnTo>
                  <a:pt x="8461" y="8654"/>
                </a:lnTo>
                <a:lnTo>
                  <a:pt x="8417" y="8654"/>
                </a:lnTo>
                <a:lnTo>
                  <a:pt x="8590" y="8475"/>
                </a:lnTo>
                <a:lnTo>
                  <a:pt x="7826" y="8728"/>
                </a:lnTo>
                <a:lnTo>
                  <a:pt x="7826" y="8728"/>
                </a:lnTo>
                <a:lnTo>
                  <a:pt x="5583" y="10098"/>
                </a:lnTo>
                <a:lnTo>
                  <a:pt x="5626" y="10098"/>
                </a:lnTo>
                <a:lnTo>
                  <a:pt x="5540" y="10187"/>
                </a:lnTo>
                <a:lnTo>
                  <a:pt x="5883" y="10819"/>
                </a:lnTo>
                <a:lnTo>
                  <a:pt x="5841" y="11179"/>
                </a:lnTo>
                <a:lnTo>
                  <a:pt x="6141" y="11089"/>
                </a:lnTo>
                <a:lnTo>
                  <a:pt x="6141" y="11089"/>
                </a:lnTo>
                <a:lnTo>
                  <a:pt x="6098" y="11179"/>
                </a:lnTo>
                <a:lnTo>
                  <a:pt x="6270" y="11179"/>
                </a:lnTo>
                <a:lnTo>
                  <a:pt x="6098" y="11450"/>
                </a:lnTo>
                <a:lnTo>
                  <a:pt x="6442" y="11540"/>
                </a:lnTo>
                <a:lnTo>
                  <a:pt x="6184" y="11630"/>
                </a:lnTo>
                <a:lnTo>
                  <a:pt x="6098" y="11450"/>
                </a:lnTo>
                <a:lnTo>
                  <a:pt x="6055" y="11359"/>
                </a:lnTo>
                <a:lnTo>
                  <a:pt x="6055" y="11269"/>
                </a:lnTo>
                <a:lnTo>
                  <a:pt x="5927" y="11450"/>
                </a:lnTo>
                <a:lnTo>
                  <a:pt x="5927" y="11720"/>
                </a:lnTo>
                <a:lnTo>
                  <a:pt x="6098" y="11720"/>
                </a:lnTo>
                <a:lnTo>
                  <a:pt x="6055" y="11810"/>
                </a:lnTo>
                <a:lnTo>
                  <a:pt x="5196" y="11810"/>
                </a:lnTo>
                <a:lnTo>
                  <a:pt x="5411" y="11540"/>
                </a:lnTo>
                <a:lnTo>
                  <a:pt x="4724" y="11810"/>
                </a:lnTo>
                <a:lnTo>
                  <a:pt x="4767" y="11810"/>
                </a:lnTo>
                <a:lnTo>
                  <a:pt x="3865" y="12261"/>
                </a:lnTo>
                <a:lnTo>
                  <a:pt x="4123" y="12532"/>
                </a:lnTo>
                <a:lnTo>
                  <a:pt x="3822" y="12621"/>
                </a:lnTo>
                <a:lnTo>
                  <a:pt x="3865" y="12802"/>
                </a:lnTo>
                <a:lnTo>
                  <a:pt x="3822" y="13163"/>
                </a:lnTo>
                <a:lnTo>
                  <a:pt x="4638" y="13163"/>
                </a:lnTo>
                <a:lnTo>
                  <a:pt x="4638" y="13253"/>
                </a:lnTo>
                <a:lnTo>
                  <a:pt x="5282" y="12892"/>
                </a:lnTo>
                <a:lnTo>
                  <a:pt x="5368" y="13073"/>
                </a:lnTo>
                <a:lnTo>
                  <a:pt x="5067" y="13253"/>
                </a:lnTo>
                <a:lnTo>
                  <a:pt x="4896" y="13794"/>
                </a:lnTo>
                <a:lnTo>
                  <a:pt x="4423" y="13974"/>
                </a:lnTo>
                <a:lnTo>
                  <a:pt x="3693" y="14334"/>
                </a:lnTo>
                <a:lnTo>
                  <a:pt x="3564" y="14244"/>
                </a:lnTo>
                <a:lnTo>
                  <a:pt x="3252" y="14654"/>
                </a:lnTo>
                <a:lnTo>
                  <a:pt x="3252" y="14654"/>
                </a:lnTo>
                <a:lnTo>
                  <a:pt x="2405" y="15417"/>
                </a:lnTo>
                <a:lnTo>
                  <a:pt x="2448" y="15417"/>
                </a:lnTo>
                <a:lnTo>
                  <a:pt x="2276" y="15597"/>
                </a:lnTo>
                <a:lnTo>
                  <a:pt x="2362" y="15597"/>
                </a:lnTo>
                <a:lnTo>
                  <a:pt x="2233" y="15777"/>
                </a:lnTo>
                <a:lnTo>
                  <a:pt x="2276" y="15777"/>
                </a:lnTo>
                <a:lnTo>
                  <a:pt x="2233" y="15957"/>
                </a:lnTo>
                <a:lnTo>
                  <a:pt x="2233" y="15957"/>
                </a:lnTo>
                <a:lnTo>
                  <a:pt x="2405" y="15777"/>
                </a:lnTo>
                <a:lnTo>
                  <a:pt x="2362" y="15867"/>
                </a:lnTo>
                <a:lnTo>
                  <a:pt x="2405" y="15867"/>
                </a:lnTo>
                <a:lnTo>
                  <a:pt x="2362" y="15957"/>
                </a:lnTo>
                <a:lnTo>
                  <a:pt x="2448" y="15957"/>
                </a:lnTo>
                <a:lnTo>
                  <a:pt x="2276" y="16048"/>
                </a:lnTo>
                <a:lnTo>
                  <a:pt x="2748" y="16138"/>
                </a:lnTo>
                <a:lnTo>
                  <a:pt x="2620" y="16138"/>
                </a:lnTo>
                <a:lnTo>
                  <a:pt x="2705" y="16228"/>
                </a:lnTo>
                <a:lnTo>
                  <a:pt x="2533" y="16409"/>
                </a:lnTo>
                <a:lnTo>
                  <a:pt x="2533" y="16409"/>
                </a:lnTo>
                <a:lnTo>
                  <a:pt x="2576" y="16228"/>
                </a:lnTo>
                <a:lnTo>
                  <a:pt x="2362" y="16318"/>
                </a:lnTo>
                <a:lnTo>
                  <a:pt x="2362" y="16138"/>
                </a:lnTo>
                <a:lnTo>
                  <a:pt x="2018" y="16409"/>
                </a:lnTo>
                <a:lnTo>
                  <a:pt x="2104" y="16409"/>
                </a:lnTo>
                <a:lnTo>
                  <a:pt x="2104" y="16949"/>
                </a:lnTo>
                <a:lnTo>
                  <a:pt x="3135" y="16318"/>
                </a:lnTo>
                <a:lnTo>
                  <a:pt x="3135" y="16318"/>
                </a:lnTo>
                <a:lnTo>
                  <a:pt x="2405" y="17580"/>
                </a:lnTo>
                <a:lnTo>
                  <a:pt x="2491" y="17580"/>
                </a:lnTo>
                <a:lnTo>
                  <a:pt x="2104" y="17941"/>
                </a:lnTo>
                <a:lnTo>
                  <a:pt x="2834" y="17670"/>
                </a:lnTo>
                <a:lnTo>
                  <a:pt x="3006" y="17941"/>
                </a:lnTo>
                <a:lnTo>
                  <a:pt x="3521" y="17670"/>
                </a:lnTo>
                <a:lnTo>
                  <a:pt x="3521" y="17670"/>
                </a:lnTo>
                <a:lnTo>
                  <a:pt x="3307" y="17941"/>
                </a:lnTo>
                <a:lnTo>
                  <a:pt x="3307" y="17941"/>
                </a:lnTo>
                <a:lnTo>
                  <a:pt x="3994" y="17580"/>
                </a:lnTo>
                <a:lnTo>
                  <a:pt x="3393" y="18301"/>
                </a:lnTo>
                <a:lnTo>
                  <a:pt x="3436" y="18392"/>
                </a:lnTo>
                <a:lnTo>
                  <a:pt x="2319" y="19564"/>
                </a:lnTo>
                <a:lnTo>
                  <a:pt x="2319" y="19474"/>
                </a:lnTo>
                <a:lnTo>
                  <a:pt x="1417" y="20195"/>
                </a:lnTo>
                <a:lnTo>
                  <a:pt x="1417" y="20375"/>
                </a:lnTo>
                <a:lnTo>
                  <a:pt x="1331" y="20285"/>
                </a:lnTo>
                <a:lnTo>
                  <a:pt x="1245" y="20375"/>
                </a:lnTo>
                <a:lnTo>
                  <a:pt x="1245" y="20375"/>
                </a:lnTo>
                <a:lnTo>
                  <a:pt x="1331" y="20195"/>
                </a:lnTo>
                <a:lnTo>
                  <a:pt x="1202" y="20285"/>
                </a:lnTo>
                <a:lnTo>
                  <a:pt x="1202" y="20285"/>
                </a:lnTo>
                <a:lnTo>
                  <a:pt x="1245" y="20195"/>
                </a:lnTo>
                <a:lnTo>
                  <a:pt x="470" y="20834"/>
                </a:lnTo>
                <a:lnTo>
                  <a:pt x="470" y="20834"/>
                </a:lnTo>
                <a:lnTo>
                  <a:pt x="429" y="21007"/>
                </a:lnTo>
                <a:lnTo>
                  <a:pt x="955" y="20691"/>
                </a:lnTo>
                <a:lnTo>
                  <a:pt x="955" y="20691"/>
                </a:lnTo>
                <a:lnTo>
                  <a:pt x="1631" y="20375"/>
                </a:lnTo>
                <a:lnTo>
                  <a:pt x="1546" y="20555"/>
                </a:lnTo>
                <a:lnTo>
                  <a:pt x="2128" y="20119"/>
                </a:lnTo>
                <a:lnTo>
                  <a:pt x="2128" y="20119"/>
                </a:lnTo>
                <a:lnTo>
                  <a:pt x="2190" y="19924"/>
                </a:lnTo>
                <a:lnTo>
                  <a:pt x="2491" y="19744"/>
                </a:lnTo>
                <a:lnTo>
                  <a:pt x="2448" y="19744"/>
                </a:lnTo>
                <a:lnTo>
                  <a:pt x="4423" y="18301"/>
                </a:lnTo>
                <a:lnTo>
                  <a:pt x="4380" y="18301"/>
                </a:lnTo>
                <a:lnTo>
                  <a:pt x="4767" y="17941"/>
                </a:lnTo>
                <a:lnTo>
                  <a:pt x="4810" y="17580"/>
                </a:lnTo>
                <a:lnTo>
                  <a:pt x="5282" y="17040"/>
                </a:lnTo>
                <a:lnTo>
                  <a:pt x="5282" y="17130"/>
                </a:lnTo>
                <a:lnTo>
                  <a:pt x="5411" y="17040"/>
                </a:lnTo>
                <a:lnTo>
                  <a:pt x="5411" y="16949"/>
                </a:lnTo>
                <a:lnTo>
                  <a:pt x="7301" y="15597"/>
                </a:lnTo>
                <a:lnTo>
                  <a:pt x="6957" y="15957"/>
                </a:lnTo>
                <a:lnTo>
                  <a:pt x="7086" y="16048"/>
                </a:lnTo>
                <a:lnTo>
                  <a:pt x="7086" y="16138"/>
                </a:lnTo>
                <a:lnTo>
                  <a:pt x="5883" y="16859"/>
                </a:lnTo>
                <a:lnTo>
                  <a:pt x="6012" y="17040"/>
                </a:lnTo>
                <a:lnTo>
                  <a:pt x="5540" y="17490"/>
                </a:lnTo>
                <a:lnTo>
                  <a:pt x="6485" y="16949"/>
                </a:lnTo>
                <a:lnTo>
                  <a:pt x="6485" y="16949"/>
                </a:lnTo>
                <a:lnTo>
                  <a:pt x="6442" y="17040"/>
                </a:lnTo>
                <a:lnTo>
                  <a:pt x="6657" y="16769"/>
                </a:lnTo>
                <a:lnTo>
                  <a:pt x="6657" y="16859"/>
                </a:lnTo>
                <a:lnTo>
                  <a:pt x="7258" y="16409"/>
                </a:lnTo>
                <a:lnTo>
                  <a:pt x="7086" y="16409"/>
                </a:lnTo>
                <a:lnTo>
                  <a:pt x="7258" y="16228"/>
                </a:lnTo>
                <a:lnTo>
                  <a:pt x="7215" y="16228"/>
                </a:lnTo>
                <a:lnTo>
                  <a:pt x="7371" y="16031"/>
                </a:lnTo>
                <a:lnTo>
                  <a:pt x="7371" y="16031"/>
                </a:lnTo>
                <a:lnTo>
                  <a:pt x="7645" y="15867"/>
                </a:lnTo>
                <a:lnTo>
                  <a:pt x="7645" y="15867"/>
                </a:lnTo>
                <a:lnTo>
                  <a:pt x="7472" y="16138"/>
                </a:lnTo>
                <a:lnTo>
                  <a:pt x="8031" y="15957"/>
                </a:lnTo>
                <a:lnTo>
                  <a:pt x="7816" y="16228"/>
                </a:lnTo>
                <a:lnTo>
                  <a:pt x="7902" y="16228"/>
                </a:lnTo>
                <a:lnTo>
                  <a:pt x="7902" y="16318"/>
                </a:lnTo>
                <a:lnTo>
                  <a:pt x="8031" y="16318"/>
                </a:lnTo>
                <a:lnTo>
                  <a:pt x="7902" y="16498"/>
                </a:lnTo>
                <a:lnTo>
                  <a:pt x="8074" y="16498"/>
                </a:lnTo>
                <a:lnTo>
                  <a:pt x="8332" y="16318"/>
                </a:lnTo>
                <a:lnTo>
                  <a:pt x="8160" y="16678"/>
                </a:lnTo>
                <a:lnTo>
                  <a:pt x="8246" y="16859"/>
                </a:lnTo>
                <a:lnTo>
                  <a:pt x="9105" y="16769"/>
                </a:lnTo>
                <a:lnTo>
                  <a:pt x="9105" y="16769"/>
                </a:lnTo>
                <a:lnTo>
                  <a:pt x="9019" y="16949"/>
                </a:lnTo>
                <a:lnTo>
                  <a:pt x="9749" y="16949"/>
                </a:lnTo>
                <a:lnTo>
                  <a:pt x="9362" y="17220"/>
                </a:lnTo>
                <a:lnTo>
                  <a:pt x="9620" y="17580"/>
                </a:lnTo>
                <a:lnTo>
                  <a:pt x="9577" y="17580"/>
                </a:lnTo>
                <a:lnTo>
                  <a:pt x="9749" y="18211"/>
                </a:lnTo>
                <a:lnTo>
                  <a:pt x="10007" y="18211"/>
                </a:lnTo>
                <a:lnTo>
                  <a:pt x="10007" y="18031"/>
                </a:lnTo>
                <a:lnTo>
                  <a:pt x="10093" y="17941"/>
                </a:lnTo>
                <a:lnTo>
                  <a:pt x="9921" y="17761"/>
                </a:lnTo>
                <a:lnTo>
                  <a:pt x="10307" y="17670"/>
                </a:lnTo>
                <a:lnTo>
                  <a:pt x="10264" y="17761"/>
                </a:lnTo>
                <a:lnTo>
                  <a:pt x="10350" y="17761"/>
                </a:lnTo>
                <a:lnTo>
                  <a:pt x="10135" y="18211"/>
                </a:lnTo>
                <a:lnTo>
                  <a:pt x="10307" y="18301"/>
                </a:lnTo>
                <a:lnTo>
                  <a:pt x="10694" y="17309"/>
                </a:lnTo>
                <a:lnTo>
                  <a:pt x="10479" y="18121"/>
                </a:lnTo>
                <a:lnTo>
                  <a:pt x="10565" y="18301"/>
                </a:lnTo>
                <a:lnTo>
                  <a:pt x="10780" y="18121"/>
                </a:lnTo>
                <a:lnTo>
                  <a:pt x="10565" y="18482"/>
                </a:lnTo>
                <a:lnTo>
                  <a:pt x="10737" y="18662"/>
                </a:lnTo>
                <a:lnTo>
                  <a:pt x="10393" y="19203"/>
                </a:lnTo>
                <a:lnTo>
                  <a:pt x="10565" y="19293"/>
                </a:lnTo>
                <a:lnTo>
                  <a:pt x="10565" y="19564"/>
                </a:lnTo>
                <a:lnTo>
                  <a:pt x="10522" y="19653"/>
                </a:lnTo>
                <a:lnTo>
                  <a:pt x="10651" y="20015"/>
                </a:lnTo>
                <a:lnTo>
                  <a:pt x="10350" y="20375"/>
                </a:lnTo>
                <a:lnTo>
                  <a:pt x="10307" y="20645"/>
                </a:lnTo>
                <a:lnTo>
                  <a:pt x="10780" y="20105"/>
                </a:lnTo>
                <a:lnTo>
                  <a:pt x="10393" y="21276"/>
                </a:lnTo>
                <a:lnTo>
                  <a:pt x="11037" y="20285"/>
                </a:lnTo>
                <a:lnTo>
                  <a:pt x="11037" y="20285"/>
                </a:lnTo>
                <a:lnTo>
                  <a:pt x="10737" y="21007"/>
                </a:lnTo>
                <a:lnTo>
                  <a:pt x="10737" y="21007"/>
                </a:lnTo>
                <a:lnTo>
                  <a:pt x="10995" y="20555"/>
                </a:lnTo>
                <a:lnTo>
                  <a:pt x="10995" y="20711"/>
                </a:lnTo>
                <a:lnTo>
                  <a:pt x="10995" y="20711"/>
                </a:lnTo>
                <a:lnTo>
                  <a:pt x="10393" y="21637"/>
                </a:lnTo>
                <a:lnTo>
                  <a:pt x="10565" y="21728"/>
                </a:lnTo>
                <a:lnTo>
                  <a:pt x="10264" y="22359"/>
                </a:lnTo>
                <a:lnTo>
                  <a:pt x="10264" y="22539"/>
                </a:lnTo>
                <a:lnTo>
                  <a:pt x="10608" y="22268"/>
                </a:lnTo>
                <a:lnTo>
                  <a:pt x="10651" y="22178"/>
                </a:lnTo>
                <a:lnTo>
                  <a:pt x="10823" y="22088"/>
                </a:lnTo>
                <a:lnTo>
                  <a:pt x="10651" y="22268"/>
                </a:lnTo>
                <a:lnTo>
                  <a:pt x="10823" y="22539"/>
                </a:lnTo>
                <a:lnTo>
                  <a:pt x="10608" y="22268"/>
                </a:lnTo>
                <a:lnTo>
                  <a:pt x="10479" y="22449"/>
                </a:lnTo>
                <a:lnTo>
                  <a:pt x="10651" y="22899"/>
                </a:lnTo>
                <a:lnTo>
                  <a:pt x="10393" y="23351"/>
                </a:lnTo>
                <a:lnTo>
                  <a:pt x="10393" y="23351"/>
                </a:lnTo>
                <a:lnTo>
                  <a:pt x="10565" y="23170"/>
                </a:lnTo>
                <a:lnTo>
                  <a:pt x="10307" y="23531"/>
                </a:lnTo>
                <a:lnTo>
                  <a:pt x="10264" y="23801"/>
                </a:lnTo>
                <a:lnTo>
                  <a:pt x="10952" y="22899"/>
                </a:lnTo>
                <a:lnTo>
                  <a:pt x="10780" y="23260"/>
                </a:lnTo>
                <a:lnTo>
                  <a:pt x="10823" y="23620"/>
                </a:lnTo>
                <a:lnTo>
                  <a:pt x="10737" y="23351"/>
                </a:lnTo>
                <a:lnTo>
                  <a:pt x="10436" y="23620"/>
                </a:lnTo>
                <a:lnTo>
                  <a:pt x="10479" y="23620"/>
                </a:lnTo>
                <a:lnTo>
                  <a:pt x="10307" y="24072"/>
                </a:lnTo>
                <a:lnTo>
                  <a:pt x="10694" y="23891"/>
                </a:lnTo>
                <a:lnTo>
                  <a:pt x="10221" y="24342"/>
                </a:lnTo>
                <a:lnTo>
                  <a:pt x="10565" y="24522"/>
                </a:lnTo>
                <a:lnTo>
                  <a:pt x="10522" y="24612"/>
                </a:lnTo>
                <a:lnTo>
                  <a:pt x="10565" y="24703"/>
                </a:lnTo>
                <a:lnTo>
                  <a:pt x="10436" y="24793"/>
                </a:lnTo>
                <a:lnTo>
                  <a:pt x="10651" y="24793"/>
                </a:lnTo>
                <a:lnTo>
                  <a:pt x="10436" y="24883"/>
                </a:lnTo>
                <a:lnTo>
                  <a:pt x="10908" y="24883"/>
                </a:lnTo>
                <a:lnTo>
                  <a:pt x="11037" y="24612"/>
                </a:lnTo>
                <a:lnTo>
                  <a:pt x="10823" y="25424"/>
                </a:lnTo>
                <a:lnTo>
                  <a:pt x="11166" y="25243"/>
                </a:lnTo>
                <a:lnTo>
                  <a:pt x="11123" y="25695"/>
                </a:lnTo>
                <a:lnTo>
                  <a:pt x="10995" y="25875"/>
                </a:lnTo>
                <a:lnTo>
                  <a:pt x="10995" y="25875"/>
                </a:lnTo>
                <a:lnTo>
                  <a:pt x="11252" y="25695"/>
                </a:lnTo>
                <a:lnTo>
                  <a:pt x="11123" y="25965"/>
                </a:lnTo>
                <a:lnTo>
                  <a:pt x="11295" y="25965"/>
                </a:lnTo>
                <a:lnTo>
                  <a:pt x="11123" y="26145"/>
                </a:lnTo>
                <a:lnTo>
                  <a:pt x="11123" y="26326"/>
                </a:lnTo>
                <a:lnTo>
                  <a:pt x="11166" y="26506"/>
                </a:lnTo>
                <a:lnTo>
                  <a:pt x="11209" y="26506"/>
                </a:lnTo>
                <a:lnTo>
                  <a:pt x="11080" y="26776"/>
                </a:lnTo>
                <a:lnTo>
                  <a:pt x="11080" y="27047"/>
                </a:lnTo>
                <a:lnTo>
                  <a:pt x="11123" y="27047"/>
                </a:lnTo>
                <a:lnTo>
                  <a:pt x="11080" y="27137"/>
                </a:lnTo>
                <a:lnTo>
                  <a:pt x="11080" y="27047"/>
                </a:lnTo>
                <a:lnTo>
                  <a:pt x="10952" y="27587"/>
                </a:lnTo>
                <a:lnTo>
                  <a:pt x="10780" y="27768"/>
                </a:lnTo>
                <a:lnTo>
                  <a:pt x="10737" y="27858"/>
                </a:lnTo>
                <a:lnTo>
                  <a:pt x="10737" y="27768"/>
                </a:lnTo>
                <a:lnTo>
                  <a:pt x="10780" y="27768"/>
                </a:lnTo>
                <a:lnTo>
                  <a:pt x="10995" y="27227"/>
                </a:lnTo>
                <a:lnTo>
                  <a:pt x="10995" y="27227"/>
                </a:lnTo>
                <a:lnTo>
                  <a:pt x="10694" y="27678"/>
                </a:lnTo>
                <a:lnTo>
                  <a:pt x="10866" y="27318"/>
                </a:lnTo>
                <a:lnTo>
                  <a:pt x="10866" y="27408"/>
                </a:lnTo>
                <a:lnTo>
                  <a:pt x="10995" y="27047"/>
                </a:lnTo>
                <a:lnTo>
                  <a:pt x="10436" y="26866"/>
                </a:lnTo>
                <a:lnTo>
                  <a:pt x="10221" y="28129"/>
                </a:lnTo>
                <a:lnTo>
                  <a:pt x="10307" y="28129"/>
                </a:lnTo>
                <a:lnTo>
                  <a:pt x="10135" y="28579"/>
                </a:lnTo>
                <a:lnTo>
                  <a:pt x="10135" y="28399"/>
                </a:lnTo>
                <a:lnTo>
                  <a:pt x="10050" y="28670"/>
                </a:lnTo>
                <a:lnTo>
                  <a:pt x="10307" y="28850"/>
                </a:lnTo>
                <a:lnTo>
                  <a:pt x="10093" y="28760"/>
                </a:lnTo>
                <a:lnTo>
                  <a:pt x="9234" y="31285"/>
                </a:lnTo>
                <a:lnTo>
                  <a:pt x="9277" y="31285"/>
                </a:lnTo>
                <a:lnTo>
                  <a:pt x="8632" y="33719"/>
                </a:lnTo>
                <a:lnTo>
                  <a:pt x="8632" y="33629"/>
                </a:lnTo>
                <a:lnTo>
                  <a:pt x="8503" y="34079"/>
                </a:lnTo>
                <a:lnTo>
                  <a:pt x="8545" y="35886"/>
                </a:lnTo>
                <a:lnTo>
                  <a:pt x="8545" y="35886"/>
                </a:lnTo>
                <a:lnTo>
                  <a:pt x="8461" y="36063"/>
                </a:lnTo>
                <a:lnTo>
                  <a:pt x="8590" y="36152"/>
                </a:lnTo>
                <a:lnTo>
                  <a:pt x="8718" y="35973"/>
                </a:lnTo>
                <a:lnTo>
                  <a:pt x="9019" y="35973"/>
                </a:lnTo>
                <a:lnTo>
                  <a:pt x="8718" y="36063"/>
                </a:lnTo>
                <a:lnTo>
                  <a:pt x="8718" y="36513"/>
                </a:lnTo>
                <a:lnTo>
                  <a:pt x="8632" y="36243"/>
                </a:lnTo>
                <a:lnTo>
                  <a:pt x="8546" y="36784"/>
                </a:lnTo>
                <a:lnTo>
                  <a:pt x="8632" y="37325"/>
                </a:lnTo>
                <a:lnTo>
                  <a:pt x="8546" y="37596"/>
                </a:lnTo>
                <a:lnTo>
                  <a:pt x="8761" y="38677"/>
                </a:lnTo>
                <a:lnTo>
                  <a:pt x="8718" y="39038"/>
                </a:lnTo>
                <a:lnTo>
                  <a:pt x="8847" y="39308"/>
                </a:lnTo>
                <a:lnTo>
                  <a:pt x="9019" y="39398"/>
                </a:lnTo>
                <a:lnTo>
                  <a:pt x="9663" y="41652"/>
                </a:lnTo>
                <a:lnTo>
                  <a:pt x="9620" y="41833"/>
                </a:lnTo>
                <a:lnTo>
                  <a:pt x="9749" y="43455"/>
                </a:lnTo>
                <a:lnTo>
                  <a:pt x="10050" y="44177"/>
                </a:lnTo>
                <a:lnTo>
                  <a:pt x="10050" y="45259"/>
                </a:lnTo>
                <a:lnTo>
                  <a:pt x="10093" y="45259"/>
                </a:lnTo>
                <a:lnTo>
                  <a:pt x="10093" y="45439"/>
                </a:lnTo>
                <a:lnTo>
                  <a:pt x="10007" y="45259"/>
                </a:lnTo>
                <a:lnTo>
                  <a:pt x="9749" y="45349"/>
                </a:lnTo>
                <a:lnTo>
                  <a:pt x="10007" y="45980"/>
                </a:lnTo>
                <a:lnTo>
                  <a:pt x="10350" y="46161"/>
                </a:lnTo>
                <a:lnTo>
                  <a:pt x="10608" y="48324"/>
                </a:lnTo>
                <a:lnTo>
                  <a:pt x="11252" y="49767"/>
                </a:lnTo>
                <a:lnTo>
                  <a:pt x="11295" y="48865"/>
                </a:lnTo>
                <a:lnTo>
                  <a:pt x="11080" y="48684"/>
                </a:lnTo>
                <a:lnTo>
                  <a:pt x="10823" y="46161"/>
                </a:lnTo>
                <a:lnTo>
                  <a:pt x="10823" y="46430"/>
                </a:lnTo>
                <a:lnTo>
                  <a:pt x="10608" y="44808"/>
                </a:lnTo>
                <a:lnTo>
                  <a:pt x="10522" y="44718"/>
                </a:lnTo>
                <a:lnTo>
                  <a:pt x="10221" y="42373"/>
                </a:lnTo>
                <a:lnTo>
                  <a:pt x="10307" y="41652"/>
                </a:lnTo>
                <a:lnTo>
                  <a:pt x="10565" y="42013"/>
                </a:lnTo>
                <a:lnTo>
                  <a:pt x="10651" y="41923"/>
                </a:lnTo>
                <a:lnTo>
                  <a:pt x="10694" y="42103"/>
                </a:lnTo>
                <a:lnTo>
                  <a:pt x="10866" y="42284"/>
                </a:lnTo>
                <a:lnTo>
                  <a:pt x="11166" y="44988"/>
                </a:lnTo>
                <a:lnTo>
                  <a:pt x="11424" y="45259"/>
                </a:lnTo>
                <a:lnTo>
                  <a:pt x="11338" y="45709"/>
                </a:lnTo>
                <a:lnTo>
                  <a:pt x="11768" y="46792"/>
                </a:lnTo>
                <a:lnTo>
                  <a:pt x="11724" y="46701"/>
                </a:lnTo>
                <a:lnTo>
                  <a:pt x="11811" y="47242"/>
                </a:lnTo>
                <a:lnTo>
                  <a:pt x="11724" y="47422"/>
                </a:lnTo>
                <a:lnTo>
                  <a:pt x="12025" y="47873"/>
                </a:lnTo>
                <a:lnTo>
                  <a:pt x="11939" y="47784"/>
                </a:lnTo>
                <a:lnTo>
                  <a:pt x="12197" y="48414"/>
                </a:lnTo>
                <a:lnTo>
                  <a:pt x="12111" y="48414"/>
                </a:lnTo>
                <a:lnTo>
                  <a:pt x="12498" y="49496"/>
                </a:lnTo>
                <a:lnTo>
                  <a:pt x="12798" y="51209"/>
                </a:lnTo>
                <a:lnTo>
                  <a:pt x="12584" y="52201"/>
                </a:lnTo>
                <a:lnTo>
                  <a:pt x="15762" y="56348"/>
                </a:lnTo>
                <a:lnTo>
                  <a:pt x="16406" y="55807"/>
                </a:lnTo>
                <a:lnTo>
                  <a:pt x="16449" y="55807"/>
                </a:lnTo>
                <a:lnTo>
                  <a:pt x="16707" y="56078"/>
                </a:lnTo>
                <a:lnTo>
                  <a:pt x="16707" y="56078"/>
                </a:lnTo>
                <a:lnTo>
                  <a:pt x="16535" y="55807"/>
                </a:lnTo>
                <a:lnTo>
                  <a:pt x="16535" y="55807"/>
                </a:lnTo>
                <a:lnTo>
                  <a:pt x="18596" y="58512"/>
                </a:lnTo>
                <a:lnTo>
                  <a:pt x="18897" y="58422"/>
                </a:lnTo>
                <a:lnTo>
                  <a:pt x="19069" y="58783"/>
                </a:lnTo>
                <a:lnTo>
                  <a:pt x="19026" y="59053"/>
                </a:lnTo>
                <a:lnTo>
                  <a:pt x="19541" y="60676"/>
                </a:lnTo>
                <a:lnTo>
                  <a:pt x="19541" y="61216"/>
                </a:lnTo>
                <a:lnTo>
                  <a:pt x="19799" y="61848"/>
                </a:lnTo>
                <a:lnTo>
                  <a:pt x="19885" y="61577"/>
                </a:lnTo>
                <a:lnTo>
                  <a:pt x="19756" y="61216"/>
                </a:lnTo>
                <a:lnTo>
                  <a:pt x="19756" y="61216"/>
                </a:lnTo>
                <a:lnTo>
                  <a:pt x="20486" y="62929"/>
                </a:lnTo>
                <a:lnTo>
                  <a:pt x="20486" y="62929"/>
                </a:lnTo>
                <a:lnTo>
                  <a:pt x="20401" y="62660"/>
                </a:lnTo>
                <a:lnTo>
                  <a:pt x="20615" y="63200"/>
                </a:lnTo>
                <a:lnTo>
                  <a:pt x="20873" y="63020"/>
                </a:lnTo>
                <a:lnTo>
                  <a:pt x="21259" y="63651"/>
                </a:lnTo>
                <a:lnTo>
                  <a:pt x="21302" y="63381"/>
                </a:lnTo>
                <a:lnTo>
                  <a:pt x="21474" y="64012"/>
                </a:lnTo>
                <a:lnTo>
                  <a:pt x="21689" y="63741"/>
                </a:lnTo>
                <a:lnTo>
                  <a:pt x="21560" y="63200"/>
                </a:lnTo>
                <a:lnTo>
                  <a:pt x="22118" y="62389"/>
                </a:lnTo>
                <a:lnTo>
                  <a:pt x="22333" y="63020"/>
                </a:lnTo>
                <a:lnTo>
                  <a:pt x="22333" y="62839"/>
                </a:lnTo>
                <a:lnTo>
                  <a:pt x="22419" y="62929"/>
                </a:lnTo>
                <a:lnTo>
                  <a:pt x="22462" y="62839"/>
                </a:lnTo>
                <a:lnTo>
                  <a:pt x="22548" y="63200"/>
                </a:lnTo>
                <a:lnTo>
                  <a:pt x="22419" y="62929"/>
                </a:lnTo>
                <a:lnTo>
                  <a:pt x="22333" y="63290"/>
                </a:lnTo>
                <a:lnTo>
                  <a:pt x="22591" y="66716"/>
                </a:lnTo>
                <a:lnTo>
                  <a:pt x="22634" y="66716"/>
                </a:lnTo>
                <a:lnTo>
                  <a:pt x="22634" y="66987"/>
                </a:lnTo>
                <a:lnTo>
                  <a:pt x="22677" y="66896"/>
                </a:lnTo>
                <a:lnTo>
                  <a:pt x="22763" y="66987"/>
                </a:lnTo>
                <a:lnTo>
                  <a:pt x="22462" y="68069"/>
                </a:lnTo>
                <a:lnTo>
                  <a:pt x="22247" y="68339"/>
                </a:lnTo>
                <a:lnTo>
                  <a:pt x="22161" y="68971"/>
                </a:lnTo>
                <a:lnTo>
                  <a:pt x="21990" y="69060"/>
                </a:lnTo>
                <a:lnTo>
                  <a:pt x="22075" y="69421"/>
                </a:lnTo>
                <a:lnTo>
                  <a:pt x="21689" y="69782"/>
                </a:lnTo>
                <a:lnTo>
                  <a:pt x="21517" y="71134"/>
                </a:lnTo>
                <a:lnTo>
                  <a:pt x="21431" y="71044"/>
                </a:lnTo>
                <a:lnTo>
                  <a:pt x="21302" y="71675"/>
                </a:lnTo>
                <a:lnTo>
                  <a:pt x="21302" y="72486"/>
                </a:lnTo>
                <a:lnTo>
                  <a:pt x="21431" y="72937"/>
                </a:lnTo>
                <a:lnTo>
                  <a:pt x="21646" y="72667"/>
                </a:lnTo>
                <a:lnTo>
                  <a:pt x="21689" y="72396"/>
                </a:lnTo>
                <a:lnTo>
                  <a:pt x="21732" y="73027"/>
                </a:lnTo>
                <a:lnTo>
                  <a:pt x="21130" y="74830"/>
                </a:lnTo>
                <a:lnTo>
                  <a:pt x="21345" y="75732"/>
                </a:lnTo>
                <a:lnTo>
                  <a:pt x="21259" y="75822"/>
                </a:lnTo>
                <a:lnTo>
                  <a:pt x="25554" y="87002"/>
                </a:lnTo>
                <a:lnTo>
                  <a:pt x="26027" y="104132"/>
                </a:lnTo>
                <a:lnTo>
                  <a:pt x="25898" y="104312"/>
                </a:lnTo>
                <a:lnTo>
                  <a:pt x="26499" y="108369"/>
                </a:lnTo>
                <a:lnTo>
                  <a:pt x="26929" y="108099"/>
                </a:lnTo>
                <a:lnTo>
                  <a:pt x="26800" y="108549"/>
                </a:lnTo>
                <a:lnTo>
                  <a:pt x="26929" y="108549"/>
                </a:lnTo>
                <a:lnTo>
                  <a:pt x="27015" y="109000"/>
                </a:lnTo>
                <a:lnTo>
                  <a:pt x="26886" y="109000"/>
                </a:lnTo>
                <a:lnTo>
                  <a:pt x="26971" y="110443"/>
                </a:lnTo>
                <a:lnTo>
                  <a:pt x="27143" y="110623"/>
                </a:lnTo>
                <a:lnTo>
                  <a:pt x="27100" y="111524"/>
                </a:lnTo>
                <a:lnTo>
                  <a:pt x="27272" y="111705"/>
                </a:lnTo>
                <a:lnTo>
                  <a:pt x="27015" y="111705"/>
                </a:lnTo>
                <a:lnTo>
                  <a:pt x="27143" y="112336"/>
                </a:lnTo>
                <a:lnTo>
                  <a:pt x="27100" y="112607"/>
                </a:lnTo>
                <a:lnTo>
                  <a:pt x="27015" y="111976"/>
                </a:lnTo>
                <a:lnTo>
                  <a:pt x="26886" y="112336"/>
                </a:lnTo>
                <a:lnTo>
                  <a:pt x="26886" y="112336"/>
                </a:lnTo>
                <a:lnTo>
                  <a:pt x="26971" y="111976"/>
                </a:lnTo>
                <a:lnTo>
                  <a:pt x="26886" y="111615"/>
                </a:lnTo>
                <a:lnTo>
                  <a:pt x="26886" y="111976"/>
                </a:lnTo>
                <a:lnTo>
                  <a:pt x="26628" y="112066"/>
                </a:lnTo>
                <a:lnTo>
                  <a:pt x="26714" y="112336"/>
                </a:lnTo>
                <a:lnTo>
                  <a:pt x="26542" y="112787"/>
                </a:lnTo>
                <a:lnTo>
                  <a:pt x="26542" y="112787"/>
                </a:lnTo>
                <a:lnTo>
                  <a:pt x="26757" y="112607"/>
                </a:lnTo>
                <a:lnTo>
                  <a:pt x="26971" y="112967"/>
                </a:lnTo>
                <a:lnTo>
                  <a:pt x="26971" y="112877"/>
                </a:lnTo>
                <a:lnTo>
                  <a:pt x="27100" y="113057"/>
                </a:lnTo>
                <a:lnTo>
                  <a:pt x="27100" y="113238"/>
                </a:lnTo>
                <a:lnTo>
                  <a:pt x="27058" y="113418"/>
                </a:lnTo>
                <a:lnTo>
                  <a:pt x="27143" y="113778"/>
                </a:lnTo>
                <a:lnTo>
                  <a:pt x="27358" y="113599"/>
                </a:lnTo>
                <a:lnTo>
                  <a:pt x="27530" y="114139"/>
                </a:lnTo>
                <a:lnTo>
                  <a:pt x="27100" y="113959"/>
                </a:lnTo>
                <a:lnTo>
                  <a:pt x="27358" y="114320"/>
                </a:lnTo>
                <a:lnTo>
                  <a:pt x="27487" y="115222"/>
                </a:lnTo>
                <a:lnTo>
                  <a:pt x="27444" y="114860"/>
                </a:lnTo>
                <a:lnTo>
                  <a:pt x="27487" y="114860"/>
                </a:lnTo>
                <a:lnTo>
                  <a:pt x="27659" y="115672"/>
                </a:lnTo>
                <a:lnTo>
                  <a:pt x="27444" y="115852"/>
                </a:lnTo>
                <a:lnTo>
                  <a:pt x="27745" y="116122"/>
                </a:lnTo>
                <a:lnTo>
                  <a:pt x="27659" y="116122"/>
                </a:lnTo>
                <a:lnTo>
                  <a:pt x="27787" y="116393"/>
                </a:lnTo>
                <a:lnTo>
                  <a:pt x="27831" y="116122"/>
                </a:lnTo>
                <a:lnTo>
                  <a:pt x="27874" y="116303"/>
                </a:lnTo>
                <a:lnTo>
                  <a:pt x="27874" y="116574"/>
                </a:lnTo>
                <a:lnTo>
                  <a:pt x="27787" y="116393"/>
                </a:lnTo>
                <a:lnTo>
                  <a:pt x="27530" y="116033"/>
                </a:lnTo>
                <a:lnTo>
                  <a:pt x="27401" y="116303"/>
                </a:lnTo>
                <a:lnTo>
                  <a:pt x="28217" y="117475"/>
                </a:lnTo>
                <a:lnTo>
                  <a:pt x="28303" y="117385"/>
                </a:lnTo>
                <a:lnTo>
                  <a:pt x="28174" y="117024"/>
                </a:lnTo>
                <a:lnTo>
                  <a:pt x="28432" y="117295"/>
                </a:lnTo>
                <a:lnTo>
                  <a:pt x="28303" y="117385"/>
                </a:lnTo>
                <a:lnTo>
                  <a:pt x="28346" y="117475"/>
                </a:lnTo>
                <a:lnTo>
                  <a:pt x="28389" y="117385"/>
                </a:lnTo>
                <a:lnTo>
                  <a:pt x="28475" y="117745"/>
                </a:lnTo>
                <a:lnTo>
                  <a:pt x="28475" y="117745"/>
                </a:lnTo>
                <a:lnTo>
                  <a:pt x="28346" y="117475"/>
                </a:lnTo>
                <a:lnTo>
                  <a:pt x="28260" y="117566"/>
                </a:lnTo>
                <a:lnTo>
                  <a:pt x="27916" y="117566"/>
                </a:lnTo>
                <a:lnTo>
                  <a:pt x="28088" y="117926"/>
                </a:lnTo>
                <a:lnTo>
                  <a:pt x="28346" y="117835"/>
                </a:lnTo>
                <a:lnTo>
                  <a:pt x="28260" y="118197"/>
                </a:lnTo>
                <a:lnTo>
                  <a:pt x="28432" y="118377"/>
                </a:lnTo>
                <a:lnTo>
                  <a:pt x="28475" y="118197"/>
                </a:lnTo>
                <a:lnTo>
                  <a:pt x="28525" y="118126"/>
                </a:lnTo>
                <a:lnTo>
                  <a:pt x="28525" y="118126"/>
                </a:lnTo>
                <a:lnTo>
                  <a:pt x="28732" y="118737"/>
                </a:lnTo>
                <a:lnTo>
                  <a:pt x="29033" y="118106"/>
                </a:lnTo>
                <a:lnTo>
                  <a:pt x="29033" y="118377"/>
                </a:lnTo>
                <a:lnTo>
                  <a:pt x="28947" y="118557"/>
                </a:lnTo>
                <a:lnTo>
                  <a:pt x="28947" y="118737"/>
                </a:lnTo>
                <a:lnTo>
                  <a:pt x="28861" y="118827"/>
                </a:lnTo>
                <a:lnTo>
                  <a:pt x="29291" y="118827"/>
                </a:lnTo>
                <a:lnTo>
                  <a:pt x="29205" y="118287"/>
                </a:lnTo>
                <a:lnTo>
                  <a:pt x="29298" y="118116"/>
                </a:lnTo>
                <a:lnTo>
                  <a:pt x="29298" y="118116"/>
                </a:lnTo>
                <a:lnTo>
                  <a:pt x="29420" y="118287"/>
                </a:lnTo>
                <a:lnTo>
                  <a:pt x="29334" y="118377"/>
                </a:lnTo>
                <a:lnTo>
                  <a:pt x="29634" y="118647"/>
                </a:lnTo>
                <a:lnTo>
                  <a:pt x="29549" y="119008"/>
                </a:lnTo>
                <a:lnTo>
                  <a:pt x="30021" y="119549"/>
                </a:lnTo>
                <a:lnTo>
                  <a:pt x="29978" y="119639"/>
                </a:lnTo>
                <a:lnTo>
                  <a:pt x="29463" y="119188"/>
                </a:lnTo>
                <a:lnTo>
                  <a:pt x="29549" y="119188"/>
                </a:lnTo>
                <a:lnTo>
                  <a:pt x="29420" y="119008"/>
                </a:lnTo>
                <a:lnTo>
                  <a:pt x="29377" y="119098"/>
                </a:lnTo>
                <a:lnTo>
                  <a:pt x="29634" y="119639"/>
                </a:lnTo>
                <a:lnTo>
                  <a:pt x="29420" y="119458"/>
                </a:lnTo>
                <a:lnTo>
                  <a:pt x="29162" y="119639"/>
                </a:lnTo>
                <a:lnTo>
                  <a:pt x="29205" y="119729"/>
                </a:lnTo>
                <a:lnTo>
                  <a:pt x="31052" y="120000"/>
                </a:lnTo>
                <a:lnTo>
                  <a:pt x="31310" y="119729"/>
                </a:lnTo>
                <a:lnTo>
                  <a:pt x="30021" y="118557"/>
                </a:lnTo>
                <a:lnTo>
                  <a:pt x="30064" y="118377"/>
                </a:lnTo>
                <a:lnTo>
                  <a:pt x="29849" y="118016"/>
                </a:lnTo>
                <a:lnTo>
                  <a:pt x="29304" y="118104"/>
                </a:lnTo>
                <a:lnTo>
                  <a:pt x="29304" y="118104"/>
                </a:lnTo>
                <a:lnTo>
                  <a:pt x="29549" y="117655"/>
                </a:lnTo>
                <a:lnTo>
                  <a:pt x="29849" y="117745"/>
                </a:lnTo>
                <a:lnTo>
                  <a:pt x="29849" y="117745"/>
                </a:lnTo>
                <a:lnTo>
                  <a:pt x="29420" y="117114"/>
                </a:lnTo>
                <a:lnTo>
                  <a:pt x="29549" y="117024"/>
                </a:lnTo>
                <a:lnTo>
                  <a:pt x="29334" y="116664"/>
                </a:lnTo>
                <a:lnTo>
                  <a:pt x="29463" y="115762"/>
                </a:lnTo>
                <a:lnTo>
                  <a:pt x="29291" y="115672"/>
                </a:lnTo>
                <a:lnTo>
                  <a:pt x="29377" y="115672"/>
                </a:lnTo>
                <a:lnTo>
                  <a:pt x="29377" y="115491"/>
                </a:lnTo>
                <a:lnTo>
                  <a:pt x="29677" y="115672"/>
                </a:lnTo>
                <a:lnTo>
                  <a:pt x="29677" y="115672"/>
                </a:lnTo>
                <a:lnTo>
                  <a:pt x="29592" y="115041"/>
                </a:lnTo>
                <a:lnTo>
                  <a:pt x="30064" y="113868"/>
                </a:lnTo>
                <a:lnTo>
                  <a:pt x="29892" y="113778"/>
                </a:lnTo>
                <a:lnTo>
                  <a:pt x="29935" y="113238"/>
                </a:lnTo>
                <a:lnTo>
                  <a:pt x="29162" y="112246"/>
                </a:lnTo>
                <a:lnTo>
                  <a:pt x="29334" y="111434"/>
                </a:lnTo>
                <a:lnTo>
                  <a:pt x="29463" y="111255"/>
                </a:lnTo>
                <a:lnTo>
                  <a:pt x="29677" y="111255"/>
                </a:lnTo>
                <a:lnTo>
                  <a:pt x="29634" y="109901"/>
                </a:lnTo>
                <a:lnTo>
                  <a:pt x="29892" y="109451"/>
                </a:lnTo>
                <a:lnTo>
                  <a:pt x="29634" y="109180"/>
                </a:lnTo>
                <a:lnTo>
                  <a:pt x="29806" y="109090"/>
                </a:lnTo>
                <a:lnTo>
                  <a:pt x="29935" y="109361"/>
                </a:lnTo>
                <a:lnTo>
                  <a:pt x="29935" y="109361"/>
                </a:lnTo>
                <a:lnTo>
                  <a:pt x="29806" y="108820"/>
                </a:lnTo>
                <a:lnTo>
                  <a:pt x="29720" y="108910"/>
                </a:lnTo>
                <a:lnTo>
                  <a:pt x="29549" y="108640"/>
                </a:lnTo>
                <a:lnTo>
                  <a:pt x="29377" y="107828"/>
                </a:lnTo>
                <a:lnTo>
                  <a:pt x="29420" y="107557"/>
                </a:lnTo>
                <a:lnTo>
                  <a:pt x="29892" y="107828"/>
                </a:lnTo>
                <a:lnTo>
                  <a:pt x="30322" y="107557"/>
                </a:lnTo>
                <a:lnTo>
                  <a:pt x="30236" y="106836"/>
                </a:lnTo>
                <a:lnTo>
                  <a:pt x="30279" y="106566"/>
                </a:lnTo>
                <a:lnTo>
                  <a:pt x="30193" y="106296"/>
                </a:lnTo>
                <a:lnTo>
                  <a:pt x="30236" y="106296"/>
                </a:lnTo>
                <a:lnTo>
                  <a:pt x="30107" y="105934"/>
                </a:lnTo>
                <a:lnTo>
                  <a:pt x="31696" y="105123"/>
                </a:lnTo>
                <a:lnTo>
                  <a:pt x="31868" y="103771"/>
                </a:lnTo>
                <a:lnTo>
                  <a:pt x="30966" y="100976"/>
                </a:lnTo>
                <a:lnTo>
                  <a:pt x="30966" y="100525"/>
                </a:lnTo>
                <a:lnTo>
                  <a:pt x="31052" y="100525"/>
                </a:lnTo>
                <a:lnTo>
                  <a:pt x="31009" y="99984"/>
                </a:lnTo>
                <a:lnTo>
                  <a:pt x="31095" y="100435"/>
                </a:lnTo>
                <a:lnTo>
                  <a:pt x="31009" y="100796"/>
                </a:lnTo>
                <a:lnTo>
                  <a:pt x="31310" y="101788"/>
                </a:lnTo>
                <a:lnTo>
                  <a:pt x="32426" y="102148"/>
                </a:lnTo>
                <a:lnTo>
                  <a:pt x="33371" y="98362"/>
                </a:lnTo>
                <a:lnTo>
                  <a:pt x="33414" y="98452"/>
                </a:lnTo>
                <a:lnTo>
                  <a:pt x="33414" y="98091"/>
                </a:lnTo>
                <a:lnTo>
                  <a:pt x="33371" y="97821"/>
                </a:lnTo>
                <a:lnTo>
                  <a:pt x="33500" y="98091"/>
                </a:lnTo>
                <a:lnTo>
                  <a:pt x="33543" y="98091"/>
                </a:lnTo>
                <a:lnTo>
                  <a:pt x="33328" y="99173"/>
                </a:lnTo>
                <a:lnTo>
                  <a:pt x="33500" y="98902"/>
                </a:lnTo>
                <a:lnTo>
                  <a:pt x="33629" y="98001"/>
                </a:lnTo>
                <a:lnTo>
                  <a:pt x="33543" y="98091"/>
                </a:lnTo>
                <a:lnTo>
                  <a:pt x="33543" y="98091"/>
                </a:lnTo>
                <a:lnTo>
                  <a:pt x="34187" y="95116"/>
                </a:lnTo>
                <a:lnTo>
                  <a:pt x="34058" y="93583"/>
                </a:lnTo>
                <a:lnTo>
                  <a:pt x="34273" y="93493"/>
                </a:lnTo>
                <a:lnTo>
                  <a:pt x="34230" y="93583"/>
                </a:lnTo>
                <a:lnTo>
                  <a:pt x="35862" y="91420"/>
                </a:lnTo>
                <a:lnTo>
                  <a:pt x="36034" y="91329"/>
                </a:lnTo>
                <a:lnTo>
                  <a:pt x="36077" y="91149"/>
                </a:lnTo>
                <a:lnTo>
                  <a:pt x="36163" y="91420"/>
                </a:lnTo>
                <a:lnTo>
                  <a:pt x="36464" y="91329"/>
                </a:lnTo>
                <a:lnTo>
                  <a:pt x="36506" y="90879"/>
                </a:lnTo>
                <a:lnTo>
                  <a:pt x="36850" y="90428"/>
                </a:lnTo>
                <a:lnTo>
                  <a:pt x="37408" y="83215"/>
                </a:lnTo>
                <a:lnTo>
                  <a:pt x="37408" y="82133"/>
                </a:lnTo>
                <a:lnTo>
                  <a:pt x="37494" y="82043"/>
                </a:lnTo>
                <a:lnTo>
                  <a:pt x="37580" y="82314"/>
                </a:lnTo>
                <a:lnTo>
                  <a:pt x="37967" y="80691"/>
                </a:lnTo>
                <a:lnTo>
                  <a:pt x="37967" y="80871"/>
                </a:lnTo>
                <a:lnTo>
                  <a:pt x="38869" y="76814"/>
                </a:lnTo>
                <a:lnTo>
                  <a:pt x="38611" y="75281"/>
                </a:lnTo>
                <a:lnTo>
                  <a:pt x="35390" y="72937"/>
                </a:lnTo>
                <a:lnTo>
                  <a:pt x="35304" y="73117"/>
                </a:lnTo>
                <a:lnTo>
                  <a:pt x="35261" y="72757"/>
                </a:lnTo>
                <a:lnTo>
                  <a:pt x="35089" y="73478"/>
                </a:lnTo>
                <a:lnTo>
                  <a:pt x="35089" y="73478"/>
                </a:lnTo>
                <a:lnTo>
                  <a:pt x="35132" y="72847"/>
                </a:lnTo>
                <a:lnTo>
                  <a:pt x="35089" y="72577"/>
                </a:lnTo>
                <a:lnTo>
                  <a:pt x="35089" y="72126"/>
                </a:lnTo>
                <a:lnTo>
                  <a:pt x="33843" y="71224"/>
                </a:lnTo>
                <a:lnTo>
                  <a:pt x="33199" y="72937"/>
                </a:lnTo>
                <a:lnTo>
                  <a:pt x="33328" y="72126"/>
                </a:lnTo>
                <a:lnTo>
                  <a:pt x="32899" y="72396"/>
                </a:lnTo>
                <a:lnTo>
                  <a:pt x="32727" y="71675"/>
                </a:lnTo>
                <a:lnTo>
                  <a:pt x="32598" y="71585"/>
                </a:lnTo>
                <a:lnTo>
                  <a:pt x="32340" y="71946"/>
                </a:lnTo>
                <a:lnTo>
                  <a:pt x="32039" y="71946"/>
                </a:lnTo>
                <a:lnTo>
                  <a:pt x="33113" y="69421"/>
                </a:lnTo>
                <a:lnTo>
                  <a:pt x="32426" y="66446"/>
                </a:lnTo>
                <a:lnTo>
                  <a:pt x="32340" y="66626"/>
                </a:lnTo>
                <a:lnTo>
                  <a:pt x="32254" y="66175"/>
                </a:lnTo>
                <a:lnTo>
                  <a:pt x="32212" y="66265"/>
                </a:lnTo>
                <a:lnTo>
                  <a:pt x="31610" y="65364"/>
                </a:lnTo>
                <a:lnTo>
                  <a:pt x="31524" y="65725"/>
                </a:lnTo>
                <a:lnTo>
                  <a:pt x="31267" y="65093"/>
                </a:lnTo>
                <a:lnTo>
                  <a:pt x="30837" y="65364"/>
                </a:lnTo>
                <a:lnTo>
                  <a:pt x="30494" y="65183"/>
                </a:lnTo>
                <a:lnTo>
                  <a:pt x="30365" y="65544"/>
                </a:lnTo>
                <a:lnTo>
                  <a:pt x="30365" y="65004"/>
                </a:lnTo>
                <a:lnTo>
                  <a:pt x="29935" y="64282"/>
                </a:lnTo>
                <a:lnTo>
                  <a:pt x="29806" y="64733"/>
                </a:lnTo>
                <a:lnTo>
                  <a:pt x="29806" y="64733"/>
                </a:lnTo>
                <a:lnTo>
                  <a:pt x="29849" y="63741"/>
                </a:lnTo>
                <a:lnTo>
                  <a:pt x="29334" y="62839"/>
                </a:lnTo>
                <a:lnTo>
                  <a:pt x="28732" y="62749"/>
                </a:lnTo>
                <a:lnTo>
                  <a:pt x="28904" y="62479"/>
                </a:lnTo>
                <a:lnTo>
                  <a:pt x="28990" y="62208"/>
                </a:lnTo>
                <a:lnTo>
                  <a:pt x="28947" y="61848"/>
                </a:lnTo>
                <a:lnTo>
                  <a:pt x="28732" y="61577"/>
                </a:lnTo>
                <a:lnTo>
                  <a:pt x="28689" y="61668"/>
                </a:lnTo>
                <a:lnTo>
                  <a:pt x="28689" y="61848"/>
                </a:lnTo>
                <a:lnTo>
                  <a:pt x="28518" y="61577"/>
                </a:lnTo>
                <a:lnTo>
                  <a:pt x="28475" y="61668"/>
                </a:lnTo>
                <a:lnTo>
                  <a:pt x="28389" y="61306"/>
                </a:lnTo>
                <a:lnTo>
                  <a:pt x="28303" y="61397"/>
                </a:lnTo>
                <a:lnTo>
                  <a:pt x="28260" y="61037"/>
                </a:lnTo>
                <a:lnTo>
                  <a:pt x="28647" y="60856"/>
                </a:lnTo>
                <a:lnTo>
                  <a:pt x="27745" y="60946"/>
                </a:lnTo>
                <a:lnTo>
                  <a:pt x="27745" y="61037"/>
                </a:lnTo>
                <a:lnTo>
                  <a:pt x="27960" y="61037"/>
                </a:lnTo>
                <a:lnTo>
                  <a:pt x="27315" y="61397"/>
                </a:lnTo>
                <a:lnTo>
                  <a:pt x="27143" y="61216"/>
                </a:lnTo>
                <a:lnTo>
                  <a:pt x="27058" y="60946"/>
                </a:lnTo>
                <a:lnTo>
                  <a:pt x="26242" y="60946"/>
                </a:lnTo>
                <a:lnTo>
                  <a:pt x="26156" y="60405"/>
                </a:lnTo>
                <a:lnTo>
                  <a:pt x="25812" y="60135"/>
                </a:lnTo>
                <a:lnTo>
                  <a:pt x="25683" y="59684"/>
                </a:lnTo>
                <a:lnTo>
                  <a:pt x="25511" y="59684"/>
                </a:lnTo>
                <a:lnTo>
                  <a:pt x="25683" y="60045"/>
                </a:lnTo>
                <a:lnTo>
                  <a:pt x="25082" y="60585"/>
                </a:lnTo>
                <a:lnTo>
                  <a:pt x="24996" y="61037"/>
                </a:lnTo>
                <a:lnTo>
                  <a:pt x="25168" y="61758"/>
                </a:lnTo>
                <a:lnTo>
                  <a:pt x="25039" y="62298"/>
                </a:lnTo>
                <a:lnTo>
                  <a:pt x="24867" y="62028"/>
                </a:lnTo>
                <a:lnTo>
                  <a:pt x="24824" y="61397"/>
                </a:lnTo>
                <a:lnTo>
                  <a:pt x="24953" y="61037"/>
                </a:lnTo>
                <a:lnTo>
                  <a:pt x="24910" y="60585"/>
                </a:lnTo>
                <a:lnTo>
                  <a:pt x="24953" y="60585"/>
                </a:lnTo>
                <a:lnTo>
                  <a:pt x="24867" y="60045"/>
                </a:lnTo>
                <a:lnTo>
                  <a:pt x="25125" y="59774"/>
                </a:lnTo>
                <a:lnTo>
                  <a:pt x="25039" y="59323"/>
                </a:lnTo>
                <a:lnTo>
                  <a:pt x="23922" y="60766"/>
                </a:lnTo>
                <a:lnTo>
                  <a:pt x="23922" y="60585"/>
                </a:lnTo>
                <a:lnTo>
                  <a:pt x="23750" y="60495"/>
                </a:lnTo>
                <a:lnTo>
                  <a:pt x="23407" y="61397"/>
                </a:lnTo>
                <a:lnTo>
                  <a:pt x="23450" y="61306"/>
                </a:lnTo>
                <a:lnTo>
                  <a:pt x="23321" y="62028"/>
                </a:lnTo>
                <a:lnTo>
                  <a:pt x="22935" y="62749"/>
                </a:lnTo>
                <a:lnTo>
                  <a:pt x="22891" y="63381"/>
                </a:lnTo>
                <a:lnTo>
                  <a:pt x="22247" y="62028"/>
                </a:lnTo>
                <a:lnTo>
                  <a:pt x="21861" y="61938"/>
                </a:lnTo>
                <a:lnTo>
                  <a:pt x="21431" y="62479"/>
                </a:lnTo>
                <a:lnTo>
                  <a:pt x="21001" y="62298"/>
                </a:lnTo>
                <a:lnTo>
                  <a:pt x="21001" y="62298"/>
                </a:lnTo>
                <a:lnTo>
                  <a:pt x="21045" y="62479"/>
                </a:lnTo>
                <a:lnTo>
                  <a:pt x="20314" y="60315"/>
                </a:lnTo>
                <a:lnTo>
                  <a:pt x="20401" y="59594"/>
                </a:lnTo>
                <a:lnTo>
                  <a:pt x="20443" y="59684"/>
                </a:lnTo>
                <a:lnTo>
                  <a:pt x="20486" y="59053"/>
                </a:lnTo>
                <a:lnTo>
                  <a:pt x="20486" y="59233"/>
                </a:lnTo>
                <a:lnTo>
                  <a:pt x="20658" y="57070"/>
                </a:lnTo>
                <a:lnTo>
                  <a:pt x="20572" y="56709"/>
                </a:lnTo>
                <a:lnTo>
                  <a:pt x="20401" y="56528"/>
                </a:lnTo>
                <a:lnTo>
                  <a:pt x="20529" y="56618"/>
                </a:lnTo>
                <a:lnTo>
                  <a:pt x="20272" y="56168"/>
                </a:lnTo>
                <a:lnTo>
                  <a:pt x="18596" y="56078"/>
                </a:lnTo>
                <a:lnTo>
                  <a:pt x="18897" y="55356"/>
                </a:lnTo>
                <a:lnTo>
                  <a:pt x="18940" y="53914"/>
                </a:lnTo>
                <a:lnTo>
                  <a:pt x="19069" y="53463"/>
                </a:lnTo>
                <a:lnTo>
                  <a:pt x="19112" y="54004"/>
                </a:lnTo>
                <a:lnTo>
                  <a:pt x="19327" y="53012"/>
                </a:lnTo>
                <a:lnTo>
                  <a:pt x="19241" y="53103"/>
                </a:lnTo>
                <a:lnTo>
                  <a:pt x="19370" y="52832"/>
                </a:lnTo>
                <a:lnTo>
                  <a:pt x="19370" y="52561"/>
                </a:lnTo>
                <a:lnTo>
                  <a:pt x="19541" y="51840"/>
                </a:lnTo>
                <a:lnTo>
                  <a:pt x="19499" y="51119"/>
                </a:lnTo>
                <a:lnTo>
                  <a:pt x="18425" y="51389"/>
                </a:lnTo>
                <a:lnTo>
                  <a:pt x="18038" y="53103"/>
                </a:lnTo>
                <a:lnTo>
                  <a:pt x="17780" y="53463"/>
                </a:lnTo>
                <a:lnTo>
                  <a:pt x="17866" y="53463"/>
                </a:lnTo>
                <a:lnTo>
                  <a:pt x="17823" y="53734"/>
                </a:lnTo>
                <a:lnTo>
                  <a:pt x="16578" y="54004"/>
                </a:lnTo>
                <a:lnTo>
                  <a:pt x="16191" y="53553"/>
                </a:lnTo>
                <a:lnTo>
                  <a:pt x="16191" y="53553"/>
                </a:lnTo>
                <a:lnTo>
                  <a:pt x="16234" y="53643"/>
                </a:lnTo>
                <a:lnTo>
                  <a:pt x="16234" y="53643"/>
                </a:lnTo>
                <a:lnTo>
                  <a:pt x="16105" y="53463"/>
                </a:lnTo>
                <a:lnTo>
                  <a:pt x="16105" y="53463"/>
                </a:lnTo>
                <a:lnTo>
                  <a:pt x="16191" y="53553"/>
                </a:lnTo>
                <a:lnTo>
                  <a:pt x="15719" y="51119"/>
                </a:lnTo>
                <a:lnTo>
                  <a:pt x="15719" y="51299"/>
                </a:lnTo>
                <a:lnTo>
                  <a:pt x="15633" y="50578"/>
                </a:lnTo>
                <a:lnTo>
                  <a:pt x="15719" y="51119"/>
                </a:lnTo>
                <a:lnTo>
                  <a:pt x="16149" y="45980"/>
                </a:lnTo>
                <a:lnTo>
                  <a:pt x="16062" y="45619"/>
                </a:lnTo>
                <a:lnTo>
                  <a:pt x="16277" y="45439"/>
                </a:lnTo>
                <a:lnTo>
                  <a:pt x="16277" y="45259"/>
                </a:lnTo>
                <a:lnTo>
                  <a:pt x="16406" y="45078"/>
                </a:lnTo>
                <a:lnTo>
                  <a:pt x="16363" y="45078"/>
                </a:lnTo>
                <a:lnTo>
                  <a:pt x="16449" y="44988"/>
                </a:lnTo>
                <a:lnTo>
                  <a:pt x="16535" y="44808"/>
                </a:lnTo>
                <a:lnTo>
                  <a:pt x="16664" y="44718"/>
                </a:lnTo>
                <a:lnTo>
                  <a:pt x="16621" y="44538"/>
                </a:lnTo>
                <a:lnTo>
                  <a:pt x="16836" y="44628"/>
                </a:lnTo>
                <a:lnTo>
                  <a:pt x="17308" y="43996"/>
                </a:lnTo>
                <a:lnTo>
                  <a:pt x="17308" y="43817"/>
                </a:lnTo>
                <a:lnTo>
                  <a:pt x="17394" y="43546"/>
                </a:lnTo>
                <a:lnTo>
                  <a:pt x="17394" y="43726"/>
                </a:lnTo>
                <a:lnTo>
                  <a:pt x="17480" y="43726"/>
                </a:lnTo>
                <a:lnTo>
                  <a:pt x="17351" y="43906"/>
                </a:lnTo>
                <a:lnTo>
                  <a:pt x="17780" y="43365"/>
                </a:lnTo>
                <a:lnTo>
                  <a:pt x="18382" y="43726"/>
                </a:lnTo>
                <a:lnTo>
                  <a:pt x="18468" y="43546"/>
                </a:lnTo>
                <a:lnTo>
                  <a:pt x="18683" y="43726"/>
                </a:lnTo>
                <a:lnTo>
                  <a:pt x="18683" y="43996"/>
                </a:lnTo>
                <a:lnTo>
                  <a:pt x="18639" y="43996"/>
                </a:lnTo>
                <a:lnTo>
                  <a:pt x="18983" y="44177"/>
                </a:lnTo>
                <a:lnTo>
                  <a:pt x="19069" y="43817"/>
                </a:lnTo>
                <a:lnTo>
                  <a:pt x="19283" y="44267"/>
                </a:lnTo>
                <a:lnTo>
                  <a:pt x="19370" y="44267"/>
                </a:lnTo>
                <a:lnTo>
                  <a:pt x="19241" y="43817"/>
                </a:lnTo>
                <a:lnTo>
                  <a:pt x="19412" y="43275"/>
                </a:lnTo>
                <a:lnTo>
                  <a:pt x="19412" y="43275"/>
                </a:lnTo>
                <a:lnTo>
                  <a:pt x="19283" y="43455"/>
                </a:lnTo>
                <a:lnTo>
                  <a:pt x="19327" y="43185"/>
                </a:lnTo>
                <a:lnTo>
                  <a:pt x="19026" y="43275"/>
                </a:lnTo>
                <a:lnTo>
                  <a:pt x="19971" y="42734"/>
                </a:lnTo>
                <a:lnTo>
                  <a:pt x="19971" y="42734"/>
                </a:lnTo>
                <a:lnTo>
                  <a:pt x="19928" y="43185"/>
                </a:lnTo>
                <a:lnTo>
                  <a:pt x="20143" y="43005"/>
                </a:lnTo>
                <a:lnTo>
                  <a:pt x="20143" y="43095"/>
                </a:lnTo>
                <a:lnTo>
                  <a:pt x="20357" y="42825"/>
                </a:lnTo>
                <a:lnTo>
                  <a:pt x="20357" y="42825"/>
                </a:lnTo>
                <a:lnTo>
                  <a:pt x="20228" y="43095"/>
                </a:lnTo>
                <a:lnTo>
                  <a:pt x="20529" y="43005"/>
                </a:lnTo>
                <a:lnTo>
                  <a:pt x="20830" y="43095"/>
                </a:lnTo>
                <a:lnTo>
                  <a:pt x="20787" y="43275"/>
                </a:lnTo>
                <a:lnTo>
                  <a:pt x="20852" y="43549"/>
                </a:lnTo>
                <a:lnTo>
                  <a:pt x="20852" y="43549"/>
                </a:lnTo>
                <a:lnTo>
                  <a:pt x="21517" y="43636"/>
                </a:lnTo>
                <a:lnTo>
                  <a:pt x="21732" y="44267"/>
                </a:lnTo>
                <a:lnTo>
                  <a:pt x="21603" y="45439"/>
                </a:lnTo>
                <a:lnTo>
                  <a:pt x="21689" y="45169"/>
                </a:lnTo>
                <a:lnTo>
                  <a:pt x="21775" y="45259"/>
                </a:lnTo>
                <a:lnTo>
                  <a:pt x="21603" y="45619"/>
                </a:lnTo>
                <a:lnTo>
                  <a:pt x="22118" y="47693"/>
                </a:lnTo>
                <a:lnTo>
                  <a:pt x="22204" y="47693"/>
                </a:lnTo>
                <a:lnTo>
                  <a:pt x="22460" y="47065"/>
                </a:lnTo>
                <a:lnTo>
                  <a:pt x="22460" y="47065"/>
                </a:lnTo>
                <a:lnTo>
                  <a:pt x="22426" y="44883"/>
                </a:lnTo>
                <a:lnTo>
                  <a:pt x="22505" y="44718"/>
                </a:lnTo>
                <a:lnTo>
                  <a:pt x="22462" y="42103"/>
                </a:lnTo>
                <a:lnTo>
                  <a:pt x="22548" y="42013"/>
                </a:lnTo>
                <a:lnTo>
                  <a:pt x="22806" y="41111"/>
                </a:lnTo>
                <a:lnTo>
                  <a:pt x="22806" y="41292"/>
                </a:lnTo>
                <a:lnTo>
                  <a:pt x="22848" y="41202"/>
                </a:lnTo>
                <a:lnTo>
                  <a:pt x="22848" y="41111"/>
                </a:lnTo>
                <a:lnTo>
                  <a:pt x="23450" y="40300"/>
                </a:lnTo>
                <a:lnTo>
                  <a:pt x="23450" y="40390"/>
                </a:lnTo>
                <a:lnTo>
                  <a:pt x="24008" y="39579"/>
                </a:lnTo>
                <a:lnTo>
                  <a:pt x="24008" y="39759"/>
                </a:lnTo>
                <a:lnTo>
                  <a:pt x="24266" y="39038"/>
                </a:lnTo>
                <a:lnTo>
                  <a:pt x="24653" y="38858"/>
                </a:lnTo>
                <a:lnTo>
                  <a:pt x="24438" y="38677"/>
                </a:lnTo>
                <a:lnTo>
                  <a:pt x="24609" y="38677"/>
                </a:lnTo>
                <a:lnTo>
                  <a:pt x="24480" y="38317"/>
                </a:lnTo>
                <a:lnTo>
                  <a:pt x="24953" y="38227"/>
                </a:lnTo>
                <a:lnTo>
                  <a:pt x="24996" y="37956"/>
                </a:lnTo>
                <a:lnTo>
                  <a:pt x="24996" y="37956"/>
                </a:lnTo>
                <a:lnTo>
                  <a:pt x="24867" y="38227"/>
                </a:lnTo>
                <a:lnTo>
                  <a:pt x="24653" y="37956"/>
                </a:lnTo>
                <a:lnTo>
                  <a:pt x="24695" y="37685"/>
                </a:lnTo>
                <a:lnTo>
                  <a:pt x="24867" y="37775"/>
                </a:lnTo>
                <a:lnTo>
                  <a:pt x="24910" y="37685"/>
                </a:lnTo>
                <a:lnTo>
                  <a:pt x="24996" y="37775"/>
                </a:lnTo>
                <a:lnTo>
                  <a:pt x="24996" y="37505"/>
                </a:lnTo>
                <a:lnTo>
                  <a:pt x="24953" y="37054"/>
                </a:lnTo>
                <a:lnTo>
                  <a:pt x="24867" y="36964"/>
                </a:lnTo>
                <a:lnTo>
                  <a:pt x="24653" y="36694"/>
                </a:lnTo>
                <a:lnTo>
                  <a:pt x="24824" y="36784"/>
                </a:lnTo>
                <a:lnTo>
                  <a:pt x="24867" y="36964"/>
                </a:lnTo>
                <a:lnTo>
                  <a:pt x="24867" y="36964"/>
                </a:lnTo>
                <a:lnTo>
                  <a:pt x="24824" y="36513"/>
                </a:lnTo>
                <a:lnTo>
                  <a:pt x="24953" y="36513"/>
                </a:lnTo>
                <a:lnTo>
                  <a:pt x="24996" y="36423"/>
                </a:lnTo>
                <a:lnTo>
                  <a:pt x="24781" y="35883"/>
                </a:lnTo>
                <a:lnTo>
                  <a:pt x="24996" y="36333"/>
                </a:lnTo>
                <a:lnTo>
                  <a:pt x="24996" y="35973"/>
                </a:lnTo>
                <a:lnTo>
                  <a:pt x="24738" y="35702"/>
                </a:lnTo>
                <a:lnTo>
                  <a:pt x="24910" y="35252"/>
                </a:lnTo>
                <a:lnTo>
                  <a:pt x="24781" y="35702"/>
                </a:lnTo>
                <a:lnTo>
                  <a:pt x="24867" y="35612"/>
                </a:lnTo>
                <a:lnTo>
                  <a:pt x="24867" y="35792"/>
                </a:lnTo>
                <a:lnTo>
                  <a:pt x="24910" y="35702"/>
                </a:lnTo>
                <a:lnTo>
                  <a:pt x="25039" y="35973"/>
                </a:lnTo>
                <a:lnTo>
                  <a:pt x="24996" y="35521"/>
                </a:lnTo>
                <a:lnTo>
                  <a:pt x="25082" y="35702"/>
                </a:lnTo>
                <a:lnTo>
                  <a:pt x="25125" y="34891"/>
                </a:lnTo>
                <a:lnTo>
                  <a:pt x="25211" y="34800"/>
                </a:lnTo>
                <a:lnTo>
                  <a:pt x="25211" y="34891"/>
                </a:lnTo>
                <a:lnTo>
                  <a:pt x="25253" y="34710"/>
                </a:lnTo>
                <a:lnTo>
                  <a:pt x="25253" y="34800"/>
                </a:lnTo>
                <a:lnTo>
                  <a:pt x="25382" y="34620"/>
                </a:lnTo>
                <a:lnTo>
                  <a:pt x="25382" y="34710"/>
                </a:lnTo>
                <a:lnTo>
                  <a:pt x="25340" y="34800"/>
                </a:lnTo>
                <a:lnTo>
                  <a:pt x="25382" y="34800"/>
                </a:lnTo>
                <a:lnTo>
                  <a:pt x="25211" y="35071"/>
                </a:lnTo>
                <a:lnTo>
                  <a:pt x="25253" y="35071"/>
                </a:lnTo>
                <a:lnTo>
                  <a:pt x="25125" y="35431"/>
                </a:lnTo>
                <a:lnTo>
                  <a:pt x="25253" y="35521"/>
                </a:lnTo>
                <a:lnTo>
                  <a:pt x="25253" y="35702"/>
                </a:lnTo>
                <a:lnTo>
                  <a:pt x="25211" y="35883"/>
                </a:lnTo>
                <a:lnTo>
                  <a:pt x="25211" y="36063"/>
                </a:lnTo>
                <a:lnTo>
                  <a:pt x="25253" y="36063"/>
                </a:lnTo>
                <a:lnTo>
                  <a:pt x="25082" y="36874"/>
                </a:lnTo>
                <a:lnTo>
                  <a:pt x="25511" y="35702"/>
                </a:lnTo>
                <a:lnTo>
                  <a:pt x="25511" y="34710"/>
                </a:lnTo>
                <a:lnTo>
                  <a:pt x="25640" y="35161"/>
                </a:lnTo>
                <a:lnTo>
                  <a:pt x="26113" y="34260"/>
                </a:lnTo>
                <a:lnTo>
                  <a:pt x="26198" y="33899"/>
                </a:lnTo>
                <a:lnTo>
                  <a:pt x="26156" y="33719"/>
                </a:lnTo>
                <a:lnTo>
                  <a:pt x="26284" y="33177"/>
                </a:lnTo>
                <a:lnTo>
                  <a:pt x="26242" y="33629"/>
                </a:lnTo>
                <a:lnTo>
                  <a:pt x="27272" y="32727"/>
                </a:lnTo>
                <a:lnTo>
                  <a:pt x="27315" y="32817"/>
                </a:lnTo>
                <a:lnTo>
                  <a:pt x="27358" y="32727"/>
                </a:lnTo>
                <a:lnTo>
                  <a:pt x="27358" y="32727"/>
                </a:lnTo>
                <a:lnTo>
                  <a:pt x="27315" y="32997"/>
                </a:lnTo>
                <a:lnTo>
                  <a:pt x="27530" y="32817"/>
                </a:lnTo>
                <a:lnTo>
                  <a:pt x="27530" y="32817"/>
                </a:lnTo>
                <a:lnTo>
                  <a:pt x="27487" y="32907"/>
                </a:lnTo>
                <a:lnTo>
                  <a:pt x="27745" y="32817"/>
                </a:lnTo>
                <a:lnTo>
                  <a:pt x="27702" y="32456"/>
                </a:lnTo>
                <a:lnTo>
                  <a:pt x="27616" y="32727"/>
                </a:lnTo>
                <a:lnTo>
                  <a:pt x="27487" y="32276"/>
                </a:lnTo>
                <a:lnTo>
                  <a:pt x="28045" y="30924"/>
                </a:lnTo>
                <a:lnTo>
                  <a:pt x="28088" y="31014"/>
                </a:lnTo>
                <a:lnTo>
                  <a:pt x="28131" y="30833"/>
                </a:lnTo>
                <a:lnTo>
                  <a:pt x="28131" y="30924"/>
                </a:lnTo>
                <a:lnTo>
                  <a:pt x="28174" y="30743"/>
                </a:lnTo>
                <a:lnTo>
                  <a:pt x="28174" y="30924"/>
                </a:lnTo>
                <a:lnTo>
                  <a:pt x="28217" y="30833"/>
                </a:lnTo>
                <a:lnTo>
                  <a:pt x="28561" y="30293"/>
                </a:lnTo>
                <a:lnTo>
                  <a:pt x="28561" y="30383"/>
                </a:lnTo>
                <a:lnTo>
                  <a:pt x="28518" y="30473"/>
                </a:lnTo>
                <a:lnTo>
                  <a:pt x="28604" y="30563"/>
                </a:lnTo>
                <a:lnTo>
                  <a:pt x="28647" y="30293"/>
                </a:lnTo>
                <a:lnTo>
                  <a:pt x="28776" y="30473"/>
                </a:lnTo>
                <a:lnTo>
                  <a:pt x="29033" y="30202"/>
                </a:lnTo>
                <a:lnTo>
                  <a:pt x="29205" y="29662"/>
                </a:lnTo>
                <a:lnTo>
                  <a:pt x="29634" y="29481"/>
                </a:lnTo>
                <a:lnTo>
                  <a:pt x="29592" y="29571"/>
                </a:lnTo>
                <a:lnTo>
                  <a:pt x="30150" y="29030"/>
                </a:lnTo>
                <a:lnTo>
                  <a:pt x="30279" y="29120"/>
                </a:lnTo>
                <a:lnTo>
                  <a:pt x="29978" y="29481"/>
                </a:lnTo>
                <a:lnTo>
                  <a:pt x="30536" y="29481"/>
                </a:lnTo>
                <a:lnTo>
                  <a:pt x="30193" y="29841"/>
                </a:lnTo>
                <a:lnTo>
                  <a:pt x="30193" y="29571"/>
                </a:lnTo>
                <a:lnTo>
                  <a:pt x="30150" y="29571"/>
                </a:lnTo>
                <a:lnTo>
                  <a:pt x="29634" y="30202"/>
                </a:lnTo>
                <a:lnTo>
                  <a:pt x="29634" y="30202"/>
                </a:lnTo>
                <a:lnTo>
                  <a:pt x="29549" y="30293"/>
                </a:lnTo>
                <a:lnTo>
                  <a:pt x="29377" y="31014"/>
                </a:lnTo>
                <a:lnTo>
                  <a:pt x="29505" y="31194"/>
                </a:lnTo>
                <a:lnTo>
                  <a:pt x="30150" y="30293"/>
                </a:lnTo>
                <a:lnTo>
                  <a:pt x="30150" y="30383"/>
                </a:lnTo>
                <a:lnTo>
                  <a:pt x="30193" y="30202"/>
                </a:lnTo>
                <a:lnTo>
                  <a:pt x="31181" y="29662"/>
                </a:lnTo>
                <a:lnTo>
                  <a:pt x="31181" y="29481"/>
                </a:lnTo>
                <a:lnTo>
                  <a:pt x="31181" y="29210"/>
                </a:lnTo>
                <a:lnTo>
                  <a:pt x="31052" y="29030"/>
                </a:lnTo>
                <a:lnTo>
                  <a:pt x="30751" y="29301"/>
                </a:lnTo>
                <a:lnTo>
                  <a:pt x="30794" y="29210"/>
                </a:lnTo>
                <a:lnTo>
                  <a:pt x="30365" y="28941"/>
                </a:lnTo>
                <a:lnTo>
                  <a:pt x="30450" y="28850"/>
                </a:lnTo>
                <a:lnTo>
                  <a:pt x="30236" y="28579"/>
                </a:lnTo>
                <a:lnTo>
                  <a:pt x="30236" y="28039"/>
                </a:lnTo>
                <a:lnTo>
                  <a:pt x="30107" y="27949"/>
                </a:lnTo>
                <a:lnTo>
                  <a:pt x="30407" y="27408"/>
                </a:lnTo>
                <a:lnTo>
                  <a:pt x="30297" y="27330"/>
                </a:lnTo>
                <a:lnTo>
                  <a:pt x="30297" y="27330"/>
                </a:lnTo>
                <a:lnTo>
                  <a:pt x="30150" y="27408"/>
                </a:lnTo>
                <a:lnTo>
                  <a:pt x="29763" y="27137"/>
                </a:lnTo>
                <a:lnTo>
                  <a:pt x="30279" y="27137"/>
                </a:lnTo>
                <a:lnTo>
                  <a:pt x="30579" y="26416"/>
                </a:lnTo>
                <a:lnTo>
                  <a:pt x="29634" y="26416"/>
                </a:lnTo>
                <a:lnTo>
                  <a:pt x="26585" y="29841"/>
                </a:lnTo>
                <a:lnTo>
                  <a:pt x="26585" y="29841"/>
                </a:lnTo>
                <a:lnTo>
                  <a:pt x="28604" y="27408"/>
                </a:lnTo>
                <a:lnTo>
                  <a:pt x="28389" y="26776"/>
                </a:lnTo>
                <a:lnTo>
                  <a:pt x="33586" y="23982"/>
                </a:lnTo>
                <a:lnTo>
                  <a:pt x="33929" y="23351"/>
                </a:lnTo>
                <a:lnTo>
                  <a:pt x="33843" y="23170"/>
                </a:lnTo>
                <a:lnTo>
                  <a:pt x="34015" y="22990"/>
                </a:lnTo>
                <a:lnTo>
                  <a:pt x="34101" y="22449"/>
                </a:lnTo>
                <a:lnTo>
                  <a:pt x="33972" y="22178"/>
                </a:lnTo>
                <a:lnTo>
                  <a:pt x="33629" y="22359"/>
                </a:lnTo>
                <a:lnTo>
                  <a:pt x="33586" y="22268"/>
                </a:lnTo>
                <a:lnTo>
                  <a:pt x="33757" y="21908"/>
                </a:lnTo>
                <a:lnTo>
                  <a:pt x="33543" y="21818"/>
                </a:lnTo>
                <a:lnTo>
                  <a:pt x="32641" y="22539"/>
                </a:lnTo>
                <a:lnTo>
                  <a:pt x="32770" y="22359"/>
                </a:lnTo>
                <a:lnTo>
                  <a:pt x="32684" y="22268"/>
                </a:lnTo>
                <a:lnTo>
                  <a:pt x="33672" y="21637"/>
                </a:lnTo>
                <a:lnTo>
                  <a:pt x="33672" y="21186"/>
                </a:lnTo>
                <a:lnTo>
                  <a:pt x="33500" y="21276"/>
                </a:lnTo>
                <a:lnTo>
                  <a:pt x="33285" y="20916"/>
                </a:lnTo>
                <a:lnTo>
                  <a:pt x="33028" y="21186"/>
                </a:lnTo>
                <a:lnTo>
                  <a:pt x="33242" y="20916"/>
                </a:lnTo>
                <a:lnTo>
                  <a:pt x="33113" y="20826"/>
                </a:lnTo>
                <a:lnTo>
                  <a:pt x="32856" y="21007"/>
                </a:lnTo>
                <a:lnTo>
                  <a:pt x="33028" y="20736"/>
                </a:lnTo>
                <a:lnTo>
                  <a:pt x="33028" y="20375"/>
                </a:lnTo>
                <a:lnTo>
                  <a:pt x="32984" y="20465"/>
                </a:lnTo>
                <a:lnTo>
                  <a:pt x="32941" y="20285"/>
                </a:lnTo>
                <a:lnTo>
                  <a:pt x="32727" y="20195"/>
                </a:lnTo>
                <a:lnTo>
                  <a:pt x="32813" y="20015"/>
                </a:lnTo>
                <a:lnTo>
                  <a:pt x="32684" y="20015"/>
                </a:lnTo>
                <a:lnTo>
                  <a:pt x="32813" y="19924"/>
                </a:lnTo>
                <a:lnTo>
                  <a:pt x="32641" y="19834"/>
                </a:lnTo>
                <a:lnTo>
                  <a:pt x="32727" y="19744"/>
                </a:lnTo>
                <a:lnTo>
                  <a:pt x="32555" y="19564"/>
                </a:lnTo>
                <a:lnTo>
                  <a:pt x="32899" y="19474"/>
                </a:lnTo>
                <a:lnTo>
                  <a:pt x="32641" y="18932"/>
                </a:lnTo>
                <a:lnTo>
                  <a:pt x="32899" y="18662"/>
                </a:lnTo>
                <a:lnTo>
                  <a:pt x="32770" y="18392"/>
                </a:lnTo>
                <a:lnTo>
                  <a:pt x="32512" y="18482"/>
                </a:lnTo>
                <a:lnTo>
                  <a:pt x="32512" y="18482"/>
                </a:lnTo>
                <a:lnTo>
                  <a:pt x="32813" y="18121"/>
                </a:lnTo>
                <a:lnTo>
                  <a:pt x="32469" y="18211"/>
                </a:lnTo>
                <a:lnTo>
                  <a:pt x="32469" y="18211"/>
                </a:lnTo>
                <a:lnTo>
                  <a:pt x="32727" y="18031"/>
                </a:lnTo>
                <a:lnTo>
                  <a:pt x="32641" y="17761"/>
                </a:lnTo>
                <a:lnTo>
                  <a:pt x="32727" y="17670"/>
                </a:lnTo>
                <a:lnTo>
                  <a:pt x="32469" y="17670"/>
                </a:lnTo>
                <a:lnTo>
                  <a:pt x="32641" y="17580"/>
                </a:lnTo>
                <a:lnTo>
                  <a:pt x="32555" y="17309"/>
                </a:lnTo>
                <a:lnTo>
                  <a:pt x="32641" y="17220"/>
                </a:lnTo>
                <a:lnTo>
                  <a:pt x="32598" y="17040"/>
                </a:lnTo>
                <a:lnTo>
                  <a:pt x="32512" y="17040"/>
                </a:lnTo>
                <a:lnTo>
                  <a:pt x="32426" y="16859"/>
                </a:lnTo>
                <a:lnTo>
                  <a:pt x="32426" y="16588"/>
                </a:lnTo>
                <a:lnTo>
                  <a:pt x="32212" y="17400"/>
                </a:lnTo>
                <a:lnTo>
                  <a:pt x="32083" y="17400"/>
                </a:lnTo>
                <a:lnTo>
                  <a:pt x="32039" y="17670"/>
                </a:lnTo>
                <a:lnTo>
                  <a:pt x="31739" y="18121"/>
                </a:lnTo>
                <a:lnTo>
                  <a:pt x="31696" y="17851"/>
                </a:lnTo>
                <a:lnTo>
                  <a:pt x="31138" y="18572"/>
                </a:lnTo>
                <a:lnTo>
                  <a:pt x="31181" y="18211"/>
                </a:lnTo>
                <a:lnTo>
                  <a:pt x="31052" y="18392"/>
                </a:lnTo>
                <a:lnTo>
                  <a:pt x="31009" y="18301"/>
                </a:lnTo>
                <a:lnTo>
                  <a:pt x="30966" y="18301"/>
                </a:lnTo>
                <a:lnTo>
                  <a:pt x="31052" y="17851"/>
                </a:lnTo>
                <a:lnTo>
                  <a:pt x="30536" y="17851"/>
                </a:lnTo>
                <a:lnTo>
                  <a:pt x="30880" y="17400"/>
                </a:lnTo>
                <a:lnTo>
                  <a:pt x="30794" y="17400"/>
                </a:lnTo>
                <a:lnTo>
                  <a:pt x="30880" y="17040"/>
                </a:lnTo>
                <a:lnTo>
                  <a:pt x="30622" y="16859"/>
                </a:lnTo>
                <a:lnTo>
                  <a:pt x="30923" y="16769"/>
                </a:lnTo>
                <a:lnTo>
                  <a:pt x="31138" y="15957"/>
                </a:lnTo>
                <a:lnTo>
                  <a:pt x="31138" y="15957"/>
                </a:lnTo>
                <a:lnTo>
                  <a:pt x="31009" y="16138"/>
                </a:lnTo>
                <a:lnTo>
                  <a:pt x="30536" y="15687"/>
                </a:lnTo>
                <a:lnTo>
                  <a:pt x="30665" y="15507"/>
                </a:lnTo>
                <a:lnTo>
                  <a:pt x="30450" y="15507"/>
                </a:lnTo>
                <a:lnTo>
                  <a:pt x="30236" y="14876"/>
                </a:lnTo>
                <a:lnTo>
                  <a:pt x="29549" y="15056"/>
                </a:lnTo>
                <a:lnTo>
                  <a:pt x="29592" y="14965"/>
                </a:lnTo>
                <a:lnTo>
                  <a:pt x="28947" y="14876"/>
                </a:lnTo>
                <a:lnTo>
                  <a:pt x="28861" y="15597"/>
                </a:lnTo>
                <a:lnTo>
                  <a:pt x="28518" y="16138"/>
                </a:lnTo>
                <a:lnTo>
                  <a:pt x="28689" y="16138"/>
                </a:lnTo>
                <a:lnTo>
                  <a:pt x="28518" y="16769"/>
                </a:lnTo>
                <a:lnTo>
                  <a:pt x="28604" y="16859"/>
                </a:lnTo>
                <a:lnTo>
                  <a:pt x="27960" y="17851"/>
                </a:lnTo>
                <a:lnTo>
                  <a:pt x="28217" y="19203"/>
                </a:lnTo>
                <a:lnTo>
                  <a:pt x="26671" y="21367"/>
                </a:lnTo>
                <a:lnTo>
                  <a:pt x="26757" y="21818"/>
                </a:lnTo>
                <a:lnTo>
                  <a:pt x="26714" y="21818"/>
                </a:lnTo>
                <a:lnTo>
                  <a:pt x="26757" y="22088"/>
                </a:lnTo>
                <a:lnTo>
                  <a:pt x="26585" y="23441"/>
                </a:lnTo>
                <a:lnTo>
                  <a:pt x="26327" y="23801"/>
                </a:lnTo>
                <a:lnTo>
                  <a:pt x="26370" y="24072"/>
                </a:lnTo>
                <a:lnTo>
                  <a:pt x="26242" y="24342"/>
                </a:lnTo>
                <a:lnTo>
                  <a:pt x="26198" y="23982"/>
                </a:lnTo>
                <a:lnTo>
                  <a:pt x="26027" y="24252"/>
                </a:lnTo>
                <a:lnTo>
                  <a:pt x="26027" y="24703"/>
                </a:lnTo>
                <a:lnTo>
                  <a:pt x="25597" y="24432"/>
                </a:lnTo>
                <a:lnTo>
                  <a:pt x="25769" y="23801"/>
                </a:lnTo>
                <a:lnTo>
                  <a:pt x="25468" y="23441"/>
                </a:lnTo>
                <a:lnTo>
                  <a:pt x="25812" y="21457"/>
                </a:lnTo>
                <a:lnTo>
                  <a:pt x="25554" y="20826"/>
                </a:lnTo>
                <a:lnTo>
                  <a:pt x="24953" y="21007"/>
                </a:lnTo>
                <a:lnTo>
                  <a:pt x="24867" y="20465"/>
                </a:lnTo>
                <a:lnTo>
                  <a:pt x="24223" y="19474"/>
                </a:lnTo>
                <a:lnTo>
                  <a:pt x="23192" y="19384"/>
                </a:lnTo>
                <a:lnTo>
                  <a:pt x="23235" y="19293"/>
                </a:lnTo>
                <a:lnTo>
                  <a:pt x="23063" y="19474"/>
                </a:lnTo>
                <a:lnTo>
                  <a:pt x="23364" y="18301"/>
                </a:lnTo>
                <a:lnTo>
                  <a:pt x="23321" y="17851"/>
                </a:lnTo>
                <a:lnTo>
                  <a:pt x="22935" y="18301"/>
                </a:lnTo>
                <a:lnTo>
                  <a:pt x="23063" y="17941"/>
                </a:lnTo>
                <a:lnTo>
                  <a:pt x="22977" y="17670"/>
                </a:lnTo>
                <a:lnTo>
                  <a:pt x="24180" y="15417"/>
                </a:lnTo>
                <a:lnTo>
                  <a:pt x="24180" y="15236"/>
                </a:lnTo>
                <a:lnTo>
                  <a:pt x="24395" y="14876"/>
                </a:lnTo>
                <a:lnTo>
                  <a:pt x="24524" y="15056"/>
                </a:lnTo>
                <a:lnTo>
                  <a:pt x="24524" y="14876"/>
                </a:lnTo>
                <a:lnTo>
                  <a:pt x="24824" y="14695"/>
                </a:lnTo>
                <a:lnTo>
                  <a:pt x="24867" y="14515"/>
                </a:lnTo>
                <a:lnTo>
                  <a:pt x="25253" y="14425"/>
                </a:lnTo>
                <a:lnTo>
                  <a:pt x="25297" y="13974"/>
                </a:lnTo>
                <a:lnTo>
                  <a:pt x="25125" y="13794"/>
                </a:lnTo>
                <a:lnTo>
                  <a:pt x="24953" y="13974"/>
                </a:lnTo>
                <a:lnTo>
                  <a:pt x="25082" y="13794"/>
                </a:lnTo>
                <a:lnTo>
                  <a:pt x="24781" y="13613"/>
                </a:lnTo>
                <a:lnTo>
                  <a:pt x="24738" y="13433"/>
                </a:lnTo>
                <a:lnTo>
                  <a:pt x="25168" y="13703"/>
                </a:lnTo>
                <a:lnTo>
                  <a:pt x="25168" y="13794"/>
                </a:lnTo>
                <a:lnTo>
                  <a:pt x="26971" y="12621"/>
                </a:lnTo>
                <a:lnTo>
                  <a:pt x="25898" y="11990"/>
                </a:lnTo>
                <a:lnTo>
                  <a:pt x="26327" y="12081"/>
                </a:lnTo>
                <a:lnTo>
                  <a:pt x="27015" y="12442"/>
                </a:lnTo>
                <a:lnTo>
                  <a:pt x="27487" y="11990"/>
                </a:lnTo>
                <a:lnTo>
                  <a:pt x="27401" y="11630"/>
                </a:lnTo>
                <a:lnTo>
                  <a:pt x="27787" y="11540"/>
                </a:lnTo>
                <a:lnTo>
                  <a:pt x="27874" y="11810"/>
                </a:lnTo>
                <a:lnTo>
                  <a:pt x="28045" y="11720"/>
                </a:lnTo>
                <a:lnTo>
                  <a:pt x="28174" y="11540"/>
                </a:lnTo>
                <a:lnTo>
                  <a:pt x="27960" y="11269"/>
                </a:lnTo>
                <a:lnTo>
                  <a:pt x="27960" y="11269"/>
                </a:lnTo>
                <a:lnTo>
                  <a:pt x="28174" y="11359"/>
                </a:lnTo>
                <a:lnTo>
                  <a:pt x="28303" y="11720"/>
                </a:lnTo>
                <a:lnTo>
                  <a:pt x="29205" y="10819"/>
                </a:lnTo>
                <a:lnTo>
                  <a:pt x="29162" y="10277"/>
                </a:lnTo>
                <a:lnTo>
                  <a:pt x="29377" y="9736"/>
                </a:lnTo>
                <a:lnTo>
                  <a:pt x="29634" y="9556"/>
                </a:lnTo>
                <a:lnTo>
                  <a:pt x="29377" y="9466"/>
                </a:lnTo>
                <a:lnTo>
                  <a:pt x="29334" y="9286"/>
                </a:lnTo>
                <a:lnTo>
                  <a:pt x="29463" y="9196"/>
                </a:lnTo>
                <a:lnTo>
                  <a:pt x="28647" y="9015"/>
                </a:lnTo>
                <a:lnTo>
                  <a:pt x="28518" y="9466"/>
                </a:lnTo>
                <a:lnTo>
                  <a:pt x="28604" y="9646"/>
                </a:lnTo>
                <a:lnTo>
                  <a:pt x="28475" y="9736"/>
                </a:lnTo>
                <a:lnTo>
                  <a:pt x="28561" y="9827"/>
                </a:lnTo>
                <a:lnTo>
                  <a:pt x="27444" y="11089"/>
                </a:lnTo>
                <a:lnTo>
                  <a:pt x="27358" y="10367"/>
                </a:lnTo>
                <a:lnTo>
                  <a:pt x="27444" y="10187"/>
                </a:lnTo>
                <a:lnTo>
                  <a:pt x="27487" y="10187"/>
                </a:lnTo>
                <a:lnTo>
                  <a:pt x="27659" y="9736"/>
                </a:lnTo>
                <a:lnTo>
                  <a:pt x="27229" y="9736"/>
                </a:lnTo>
                <a:lnTo>
                  <a:pt x="26886" y="10187"/>
                </a:lnTo>
                <a:lnTo>
                  <a:pt x="26886" y="10187"/>
                </a:lnTo>
                <a:lnTo>
                  <a:pt x="26929" y="9466"/>
                </a:lnTo>
                <a:lnTo>
                  <a:pt x="27186" y="9286"/>
                </a:lnTo>
                <a:lnTo>
                  <a:pt x="26929" y="9286"/>
                </a:lnTo>
                <a:lnTo>
                  <a:pt x="27058" y="9196"/>
                </a:lnTo>
                <a:lnTo>
                  <a:pt x="26585" y="9106"/>
                </a:lnTo>
                <a:lnTo>
                  <a:pt x="26929" y="8835"/>
                </a:lnTo>
                <a:lnTo>
                  <a:pt x="26800" y="8835"/>
                </a:lnTo>
                <a:lnTo>
                  <a:pt x="27015" y="8744"/>
                </a:lnTo>
                <a:lnTo>
                  <a:pt x="26929" y="8294"/>
                </a:lnTo>
                <a:lnTo>
                  <a:pt x="27058" y="7933"/>
                </a:lnTo>
                <a:lnTo>
                  <a:pt x="26971" y="7573"/>
                </a:lnTo>
                <a:lnTo>
                  <a:pt x="26843" y="7392"/>
                </a:lnTo>
                <a:close/>
              </a:path>
            </a:pathLst>
          </a:cu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550" y="719849"/>
            <a:ext cx="6602901" cy="37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 rot="556060">
            <a:off x="3323773" y="338450"/>
            <a:ext cx="4307525" cy="128760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Sabela’s cousins with her family in Spain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063" y="767748"/>
            <a:ext cx="6409874" cy="36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 rot="431888">
            <a:off x="3760473" y="213825"/>
            <a:ext cx="4307525" cy="128760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Pablo’s brother with his friends in Ireland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ecat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Presentación en pantalla (16:9)</PresentationFormat>
  <Paragraphs>33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Nixie One</vt:lpstr>
      <vt:lpstr>Bree Serif</vt:lpstr>
      <vt:lpstr>Inconsolata</vt:lpstr>
      <vt:lpstr>Arial</vt:lpstr>
      <vt:lpstr>Hecate template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</cp:revision>
  <dcterms:modified xsi:type="dcterms:W3CDTF">2018-05-11T10:34:26Z</dcterms:modified>
</cp:coreProperties>
</file>