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9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vozdegalicia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onicasdeunainmigrante.blogspot.com/" TargetMode="External"/><Relationship Id="rId5" Type="http://schemas.openxmlformats.org/officeDocument/2006/relationships/hyperlink" Target="https://lavidaensuiza.com/" TargetMode="External"/><Relationship Id="rId4" Type="http://schemas.openxmlformats.org/officeDocument/2006/relationships/hyperlink" Target="http://www.rtve.es/television/espanoles-en-el-mund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es" sz="5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do we know </a:t>
            </a:r>
            <a:endParaRPr sz="5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es" sz="5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migrant’s stories today?</a:t>
            </a:r>
            <a:endParaRPr sz="5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799" y="3720152"/>
            <a:ext cx="1273825" cy="114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 descr="Resultado de imaxes para logotipo escuelas asociadas de la unesc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8175" y="4086500"/>
            <a:ext cx="1085850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 descr="Resultado de imaxes para logotipo erasmus plu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71575" y="4361688"/>
            <a:ext cx="1611314" cy="46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36800" y="345025"/>
            <a:ext cx="1870399" cy="102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3066150" y="1806150"/>
            <a:ext cx="3011700" cy="1886400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MIGRANTS’ STORIES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APPEAR IN...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3011650" y="3997350"/>
            <a:ext cx="3188850" cy="829175"/>
          </a:xfrm>
          <a:prstGeom prst="flowChartPreparation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THEIR OWN BLOGS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5558275" y="723300"/>
            <a:ext cx="3257000" cy="829175"/>
          </a:xfrm>
          <a:prstGeom prst="flowChartPreparation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RADIO AND TV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" name="Shape 66"/>
          <p:cNvCxnSpPr/>
          <p:nvPr/>
        </p:nvCxnSpPr>
        <p:spPr>
          <a:xfrm rot="10800000">
            <a:off x="2698800" y="1543875"/>
            <a:ext cx="448200" cy="46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7" name="Shape 67"/>
          <p:cNvCxnSpPr/>
          <p:nvPr/>
        </p:nvCxnSpPr>
        <p:spPr>
          <a:xfrm rot="10800000" flipH="1">
            <a:off x="5558275" y="1560750"/>
            <a:ext cx="871200" cy="67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8" name="Shape 68"/>
          <p:cNvCxnSpPr/>
          <p:nvPr/>
        </p:nvCxnSpPr>
        <p:spPr>
          <a:xfrm>
            <a:off x="3942175" y="3253000"/>
            <a:ext cx="67800" cy="73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9" name="Shape 69"/>
          <p:cNvSpPr/>
          <p:nvPr/>
        </p:nvSpPr>
        <p:spPr>
          <a:xfrm>
            <a:off x="194550" y="723300"/>
            <a:ext cx="3070900" cy="778050"/>
          </a:xfrm>
          <a:prstGeom prst="flowChartPreparation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NEWSPAPERS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612" y="3489048"/>
            <a:ext cx="2250175" cy="15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 rotWithShape="1">
          <a:blip r:embed="rId4">
            <a:alphaModFix/>
          </a:blip>
          <a:srcRect t="32750"/>
          <a:stretch/>
        </p:blipFill>
        <p:spPr>
          <a:xfrm>
            <a:off x="7072550" y="2009174"/>
            <a:ext cx="1319475" cy="97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49450" y="414625"/>
            <a:ext cx="1261101" cy="122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5391" y="1560750"/>
            <a:ext cx="1396059" cy="97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 rotWithShape="1">
          <a:blip r:embed="rId3">
            <a:alphaModFix/>
          </a:blip>
          <a:srcRect t="11975" r="1874" b="4800"/>
          <a:stretch/>
        </p:blipFill>
        <p:spPr>
          <a:xfrm>
            <a:off x="773650" y="558350"/>
            <a:ext cx="7596701" cy="40268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/>
          <p:nvPr/>
        </p:nvSpPr>
        <p:spPr>
          <a:xfrm>
            <a:off x="1192825" y="3489625"/>
            <a:ext cx="6725450" cy="1328175"/>
          </a:xfrm>
          <a:prstGeom prst="flowChartPunchedTap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 A teacher asked me: </a:t>
            </a:r>
            <a:r>
              <a:rPr lang="es" sz="2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But do black people usually pass the A levels</a:t>
            </a:r>
            <a:r>
              <a:rPr lang="e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?”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 l="14530" t="12146" r="14551" b="8827"/>
          <a:stretch/>
        </p:blipFill>
        <p:spPr>
          <a:xfrm>
            <a:off x="1826826" y="380688"/>
            <a:ext cx="5490349" cy="382377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/>
          <p:nvPr/>
        </p:nvSpPr>
        <p:spPr>
          <a:xfrm>
            <a:off x="905200" y="3650350"/>
            <a:ext cx="7258425" cy="1260500"/>
          </a:xfrm>
          <a:prstGeom prst="flowChartPunchedTap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Elisabet Hillerud, from Sweden, is the only specialist in zentagle in Galicia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l="17262" t="15647" r="19249" b="4803"/>
          <a:stretch/>
        </p:blipFill>
        <p:spPr>
          <a:xfrm>
            <a:off x="2114450" y="241100"/>
            <a:ext cx="4915101" cy="38491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/>
          <p:nvPr/>
        </p:nvSpPr>
        <p:spPr>
          <a:xfrm>
            <a:off x="803675" y="3218925"/>
            <a:ext cx="7359950" cy="1924575"/>
          </a:xfrm>
          <a:prstGeom prst="flowChartPunchedTap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Galicians working for the European Organization for Nuclear Research say they know they are working for the best company...but they still miss Galicia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075" y="655000"/>
            <a:ext cx="3984400" cy="224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4">
            <a:alphaModFix/>
          </a:blip>
          <a:srcRect t="8256"/>
          <a:stretch/>
        </p:blipFill>
        <p:spPr>
          <a:xfrm>
            <a:off x="5129825" y="181875"/>
            <a:ext cx="3387049" cy="23305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/>
          <p:nvPr/>
        </p:nvSpPr>
        <p:spPr>
          <a:xfrm>
            <a:off x="439900" y="3379650"/>
            <a:ext cx="4415975" cy="1328175"/>
          </a:xfrm>
          <a:prstGeom prst="flowChartPunchedTap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TV programme interviewing Spanish people living abroad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5">
            <a:alphaModFix/>
          </a:blip>
          <a:srcRect t="4634"/>
          <a:stretch/>
        </p:blipFill>
        <p:spPr>
          <a:xfrm>
            <a:off x="5129825" y="2661685"/>
            <a:ext cx="3387050" cy="242248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/>
          <p:nvPr/>
        </p:nvSpPr>
        <p:spPr>
          <a:xfrm>
            <a:off x="5206850" y="1714275"/>
            <a:ext cx="1573500" cy="947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 years old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Antequera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year in Lapland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5129825" y="4136775"/>
            <a:ext cx="1835700" cy="947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 years old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Cambados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years in Brussels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Hotel receptionist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 l="9726" t="20183" r="34434" b="5339"/>
          <a:stretch/>
        </p:blipFill>
        <p:spPr>
          <a:xfrm>
            <a:off x="668325" y="714850"/>
            <a:ext cx="4322925" cy="360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4">
            <a:alphaModFix/>
          </a:blip>
          <a:srcRect l="38028" t="30421" r="37127" b="40381"/>
          <a:stretch/>
        </p:blipFill>
        <p:spPr>
          <a:xfrm>
            <a:off x="5278350" y="324225"/>
            <a:ext cx="2386125" cy="175262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/>
          <p:nvPr/>
        </p:nvSpPr>
        <p:spPr>
          <a:xfrm>
            <a:off x="5211175" y="2161450"/>
            <a:ext cx="3637656" cy="2681748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Sara Moreno writes about her life in Switzerland in her blog: </a:t>
            </a:r>
            <a:r>
              <a:rPr lang="es" sz="2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living la vida en Suiza</a:t>
            </a:r>
            <a:endParaRPr sz="24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 t="11974" r="1332" b="3927"/>
          <a:stretch/>
        </p:blipFill>
        <p:spPr>
          <a:xfrm>
            <a:off x="1319899" y="1374700"/>
            <a:ext cx="6622602" cy="352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1209275" y="148075"/>
            <a:ext cx="6725450" cy="1175900"/>
          </a:xfrm>
          <a:prstGeom prst="flowChartPunchedTap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Immigrants in Spain also have their blogs: “Cronicas de una inmigrante” is one of them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311700" y="444125"/>
            <a:ext cx="8520600" cy="41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Sources: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www.lavozdegalicia.com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http://www.rtve.es/television/espanoles-en-el-mundo/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https://lavidaensuiza.com/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https://cronicasdeunainmigrante.blogspot.com/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educational use only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Microsoft Office PowerPoint</Application>
  <PresentationFormat>Presentación en pantalla (16:9)</PresentationFormat>
  <Paragraphs>31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Comic Sans MS</vt:lpstr>
      <vt:lpstr>Simple Light</vt:lpstr>
      <vt:lpstr>How do we know  migrant’s stories today?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we know  migrant’s stories today?</dc:title>
  <dc:creator>usuario</dc:creator>
  <cp:lastModifiedBy>Usuario</cp:lastModifiedBy>
  <cp:revision>1</cp:revision>
  <dcterms:modified xsi:type="dcterms:W3CDTF">2018-05-11T10:32:11Z</dcterms:modified>
</cp:coreProperties>
</file>