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5" r:id="rId2"/>
    <p:sldId id="313" r:id="rId3"/>
    <p:sldId id="321" r:id="rId4"/>
    <p:sldId id="256" r:id="rId5"/>
    <p:sldId id="257" r:id="rId6"/>
    <p:sldId id="336" r:id="rId7"/>
    <p:sldId id="260" r:id="rId8"/>
    <p:sldId id="337" r:id="rId9"/>
    <p:sldId id="326" r:id="rId10"/>
    <p:sldId id="329" r:id="rId11"/>
    <p:sldId id="338" r:id="rId12"/>
    <p:sldId id="333" r:id="rId13"/>
    <p:sldId id="334" r:id="rId14"/>
    <p:sldId id="33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7522" autoAdjust="0"/>
  </p:normalViewPr>
  <p:slideViewPr>
    <p:cSldViewPr>
      <p:cViewPr>
        <p:scale>
          <a:sx n="100" d="100"/>
          <a:sy n="100" d="100"/>
        </p:scale>
        <p:origin x="-19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E266-A35B-452E-AA91-A403263A34EB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70CAF-A875-41F1-9514-353B8F7AC0E6}">
      <dgm:prSet phldrT="[Text]"/>
      <dgm:spPr/>
      <dgm:t>
        <a:bodyPr/>
        <a:lstStyle/>
        <a:p>
          <a:r>
            <a:rPr lang="en-US" dirty="0" err="1" smtClean="0"/>
            <a:t>Acvarium</a:t>
          </a:r>
          <a:r>
            <a:rPr lang="en-US" baseline="0" dirty="0" smtClean="0"/>
            <a:t> was founded in October, 2017, on Buzau’s market.</a:t>
          </a:r>
          <a:endParaRPr lang="en-US" dirty="0"/>
        </a:p>
      </dgm:t>
    </dgm:pt>
    <dgm:pt modelId="{B9F17746-7853-4954-B072-A842DC96AF5C}" type="parTrans" cxnId="{F09D95CF-9343-401B-B36F-4A1993C4B772}">
      <dgm:prSet/>
      <dgm:spPr/>
      <dgm:t>
        <a:bodyPr/>
        <a:lstStyle/>
        <a:p>
          <a:endParaRPr lang="en-US"/>
        </a:p>
      </dgm:t>
    </dgm:pt>
    <dgm:pt modelId="{EEA3AD83-13BF-4215-B271-494AE643989F}" type="sibTrans" cxnId="{F09D95CF-9343-401B-B36F-4A1993C4B772}">
      <dgm:prSet/>
      <dgm:spPr/>
      <dgm:t>
        <a:bodyPr/>
        <a:lstStyle/>
        <a:p>
          <a:endParaRPr lang="en-US"/>
        </a:p>
      </dgm:t>
    </dgm:pt>
    <dgm:pt modelId="{40D986D3-46AE-4F37-9CE2-AFCD0709B9E3}">
      <dgm:prSet phldrT="[Text]"/>
      <dgm:spPr/>
      <dgm:t>
        <a:bodyPr/>
        <a:lstStyle/>
        <a:p>
          <a:r>
            <a:rPr lang="en-US" dirty="0" smtClean="0"/>
            <a:t>Social capital:300 000 RON</a:t>
          </a:r>
        </a:p>
        <a:p>
          <a:r>
            <a:rPr lang="en-US" dirty="0" smtClean="0"/>
            <a:t>Number of associates:5</a:t>
          </a:r>
          <a:endParaRPr lang="en-US" dirty="0"/>
        </a:p>
      </dgm:t>
    </dgm:pt>
    <dgm:pt modelId="{398AA3A2-4C1E-41FF-944E-649FF43DB6B7}" type="parTrans" cxnId="{7FAF0AB5-7BAE-4E7F-9B02-BC0B7B2C8288}">
      <dgm:prSet/>
      <dgm:spPr/>
      <dgm:t>
        <a:bodyPr/>
        <a:lstStyle/>
        <a:p>
          <a:endParaRPr lang="en-US"/>
        </a:p>
      </dgm:t>
    </dgm:pt>
    <dgm:pt modelId="{84F2B623-33C3-4E90-9CE9-1A27B2AF8AA1}" type="sibTrans" cxnId="{7FAF0AB5-7BAE-4E7F-9B02-BC0B7B2C8288}">
      <dgm:prSet/>
      <dgm:spPr/>
      <dgm:t>
        <a:bodyPr/>
        <a:lstStyle/>
        <a:p>
          <a:endParaRPr lang="en-US"/>
        </a:p>
      </dgm:t>
    </dgm:pt>
    <dgm:pt modelId="{90E04F33-67F3-4C8B-AF0A-E26E85B59C96}">
      <dgm:prSet phldrT="[Text]"/>
      <dgm:spPr/>
      <dgm:t>
        <a:bodyPr/>
        <a:lstStyle/>
        <a:p>
          <a:r>
            <a:rPr lang="en-US" dirty="0" smtClean="0"/>
            <a:t>We consider ourselves the ideal solution for any customer who wants a wide range of high quality products.</a:t>
          </a:r>
          <a:endParaRPr lang="en-US" dirty="0"/>
        </a:p>
      </dgm:t>
    </dgm:pt>
    <dgm:pt modelId="{F0B101CA-D748-4D9C-88FA-CA315E748AE6}" type="parTrans" cxnId="{741E206C-DF80-4601-BF88-D7B7D2FC543D}">
      <dgm:prSet/>
      <dgm:spPr/>
      <dgm:t>
        <a:bodyPr/>
        <a:lstStyle/>
        <a:p>
          <a:endParaRPr lang="en-US"/>
        </a:p>
      </dgm:t>
    </dgm:pt>
    <dgm:pt modelId="{61944420-22AA-481D-8506-58BA633911C1}" type="sibTrans" cxnId="{741E206C-DF80-4601-BF88-D7B7D2FC543D}">
      <dgm:prSet/>
      <dgm:spPr/>
      <dgm:t>
        <a:bodyPr/>
        <a:lstStyle/>
        <a:p>
          <a:endParaRPr lang="en-US"/>
        </a:p>
      </dgm:t>
    </dgm:pt>
    <dgm:pt modelId="{31EA47B6-90C8-4076-ADC1-9C56DE9D2896}">
      <dgm:prSet phldrT="[Text]"/>
      <dgm:spPr/>
      <dgm:t>
        <a:bodyPr/>
        <a:lstStyle/>
        <a:p>
          <a:r>
            <a:rPr lang="en-US" dirty="0" smtClean="0"/>
            <a:t>Our products are fresh and organic. We do not use growth hormones or additives.</a:t>
          </a:r>
          <a:endParaRPr lang="en-US" dirty="0"/>
        </a:p>
      </dgm:t>
    </dgm:pt>
    <dgm:pt modelId="{2D00B036-8DB2-4B30-950D-4805E1181ECC}" type="parTrans" cxnId="{AD90986F-9E5D-48C5-9580-F3F344EBC2F2}">
      <dgm:prSet/>
      <dgm:spPr/>
      <dgm:t>
        <a:bodyPr/>
        <a:lstStyle/>
        <a:p>
          <a:endParaRPr lang="en-US"/>
        </a:p>
      </dgm:t>
    </dgm:pt>
    <dgm:pt modelId="{DFA1D593-09B1-474A-A5FF-74CDBE2E8B7A}" type="sibTrans" cxnId="{AD90986F-9E5D-48C5-9580-F3F344EBC2F2}">
      <dgm:prSet/>
      <dgm:spPr/>
      <dgm:t>
        <a:bodyPr/>
        <a:lstStyle/>
        <a:p>
          <a:endParaRPr lang="en-US"/>
        </a:p>
      </dgm:t>
    </dgm:pt>
    <dgm:pt modelId="{419C638B-0638-4334-9937-F9CF6645C3C4}" type="pres">
      <dgm:prSet presAssocID="{2EFBE266-A35B-452E-AA91-A403263A34E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A83DCA-9050-48DC-B293-732B23085D20}" type="pres">
      <dgm:prSet presAssocID="{2EFBE266-A35B-452E-AA91-A403263A34EB}" presName="diamond" presStyleLbl="bgShp" presStyleIdx="0" presStyleCnt="1"/>
      <dgm:spPr/>
    </dgm:pt>
    <dgm:pt modelId="{4AA6DFAF-680F-474D-8242-BB8E471001AF}" type="pres">
      <dgm:prSet presAssocID="{2EFBE266-A35B-452E-AA91-A403263A34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200C1-E309-4E81-B90A-E94ADB53CEE1}" type="pres">
      <dgm:prSet presAssocID="{2EFBE266-A35B-452E-AA91-A403263A34E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8E876-71C9-4194-8F1D-7E0B5C39A3AB}" type="pres">
      <dgm:prSet presAssocID="{2EFBE266-A35B-452E-AA91-A403263A34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143BC-203F-4FB6-8C06-2EB052202933}" type="pres">
      <dgm:prSet presAssocID="{2EFBE266-A35B-452E-AA91-A403263A34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0986F-9E5D-48C5-9580-F3F344EBC2F2}" srcId="{2EFBE266-A35B-452E-AA91-A403263A34EB}" destId="{31EA47B6-90C8-4076-ADC1-9C56DE9D2896}" srcOrd="3" destOrd="0" parTransId="{2D00B036-8DB2-4B30-950D-4805E1181ECC}" sibTransId="{DFA1D593-09B1-474A-A5FF-74CDBE2E8B7A}"/>
    <dgm:cxn modelId="{B5BF2A0A-BD46-4177-A1A2-86A13F872472}" type="presOf" srcId="{90E04F33-67F3-4C8B-AF0A-E26E85B59C96}" destId="{EBC8E876-71C9-4194-8F1D-7E0B5C39A3AB}" srcOrd="0" destOrd="0" presId="urn:microsoft.com/office/officeart/2005/8/layout/matrix3"/>
    <dgm:cxn modelId="{49B3819A-D663-4447-A2D4-C1D16058F024}" type="presOf" srcId="{2EFBE266-A35B-452E-AA91-A403263A34EB}" destId="{419C638B-0638-4334-9937-F9CF6645C3C4}" srcOrd="0" destOrd="0" presId="urn:microsoft.com/office/officeart/2005/8/layout/matrix3"/>
    <dgm:cxn modelId="{9A781EDE-4316-4AE3-9E33-0B97394B56F7}" type="presOf" srcId="{40D986D3-46AE-4F37-9CE2-AFCD0709B9E3}" destId="{5D2200C1-E309-4E81-B90A-E94ADB53CEE1}" srcOrd="0" destOrd="0" presId="urn:microsoft.com/office/officeart/2005/8/layout/matrix3"/>
    <dgm:cxn modelId="{13935874-CE9F-4FAA-8AF9-608A2533203F}" type="presOf" srcId="{BD670CAF-A875-41F1-9514-353B8F7AC0E6}" destId="{4AA6DFAF-680F-474D-8242-BB8E471001AF}" srcOrd="0" destOrd="0" presId="urn:microsoft.com/office/officeart/2005/8/layout/matrix3"/>
    <dgm:cxn modelId="{F09D95CF-9343-401B-B36F-4A1993C4B772}" srcId="{2EFBE266-A35B-452E-AA91-A403263A34EB}" destId="{BD670CAF-A875-41F1-9514-353B8F7AC0E6}" srcOrd="0" destOrd="0" parTransId="{B9F17746-7853-4954-B072-A842DC96AF5C}" sibTransId="{EEA3AD83-13BF-4215-B271-494AE643989F}"/>
    <dgm:cxn modelId="{7FAF0AB5-7BAE-4E7F-9B02-BC0B7B2C8288}" srcId="{2EFBE266-A35B-452E-AA91-A403263A34EB}" destId="{40D986D3-46AE-4F37-9CE2-AFCD0709B9E3}" srcOrd="1" destOrd="0" parTransId="{398AA3A2-4C1E-41FF-944E-649FF43DB6B7}" sibTransId="{84F2B623-33C3-4E90-9CE9-1A27B2AF8AA1}"/>
    <dgm:cxn modelId="{741E206C-DF80-4601-BF88-D7B7D2FC543D}" srcId="{2EFBE266-A35B-452E-AA91-A403263A34EB}" destId="{90E04F33-67F3-4C8B-AF0A-E26E85B59C96}" srcOrd="2" destOrd="0" parTransId="{F0B101CA-D748-4D9C-88FA-CA315E748AE6}" sibTransId="{61944420-22AA-481D-8506-58BA633911C1}"/>
    <dgm:cxn modelId="{ECD4F62A-94B1-41E7-98DA-B0DC953991C3}" type="presOf" srcId="{31EA47B6-90C8-4076-ADC1-9C56DE9D2896}" destId="{ACE143BC-203F-4FB6-8C06-2EB052202933}" srcOrd="0" destOrd="0" presId="urn:microsoft.com/office/officeart/2005/8/layout/matrix3"/>
    <dgm:cxn modelId="{480DD85B-0014-45BA-B06D-4FC6A7C645B3}" type="presParOf" srcId="{419C638B-0638-4334-9937-F9CF6645C3C4}" destId="{0BA83DCA-9050-48DC-B293-732B23085D20}" srcOrd="0" destOrd="0" presId="urn:microsoft.com/office/officeart/2005/8/layout/matrix3"/>
    <dgm:cxn modelId="{CDF2B973-E9C0-4D7E-BE47-6C7240F8D57B}" type="presParOf" srcId="{419C638B-0638-4334-9937-F9CF6645C3C4}" destId="{4AA6DFAF-680F-474D-8242-BB8E471001AF}" srcOrd="1" destOrd="0" presId="urn:microsoft.com/office/officeart/2005/8/layout/matrix3"/>
    <dgm:cxn modelId="{344A5441-E989-40C3-8309-0CD7CBA12718}" type="presParOf" srcId="{419C638B-0638-4334-9937-F9CF6645C3C4}" destId="{5D2200C1-E309-4E81-B90A-E94ADB53CEE1}" srcOrd="2" destOrd="0" presId="urn:microsoft.com/office/officeart/2005/8/layout/matrix3"/>
    <dgm:cxn modelId="{5907BB95-E5A7-4711-AE8A-A6815D044B18}" type="presParOf" srcId="{419C638B-0638-4334-9937-F9CF6645C3C4}" destId="{EBC8E876-71C9-4194-8F1D-7E0B5C39A3AB}" srcOrd="3" destOrd="0" presId="urn:microsoft.com/office/officeart/2005/8/layout/matrix3"/>
    <dgm:cxn modelId="{2526EAD6-6B75-4B1D-B086-624A38EFA302}" type="presParOf" srcId="{419C638B-0638-4334-9937-F9CF6645C3C4}" destId="{ACE143BC-203F-4FB6-8C06-2EB05220293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22919C-DEA0-41EA-8495-2A9AF8D5282B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9A593-2E38-4697-A7A2-6F35D5E2DEB9}">
      <dgm:prSet phldrT="[Text]"/>
      <dgm:spPr/>
      <dgm:t>
        <a:bodyPr/>
        <a:lstStyle/>
        <a:p>
          <a:r>
            <a:rPr lang="en-US" dirty="0" smtClean="0"/>
            <a:t>Company values</a:t>
          </a:r>
          <a:endParaRPr lang="en-US" dirty="0"/>
        </a:p>
      </dgm:t>
    </dgm:pt>
    <dgm:pt modelId="{5722809B-D130-4095-B202-47F14FFE072B}" type="parTrans" cxnId="{51B429AB-6985-41DD-A06B-0A083E5913A7}">
      <dgm:prSet/>
      <dgm:spPr/>
      <dgm:t>
        <a:bodyPr/>
        <a:lstStyle/>
        <a:p>
          <a:endParaRPr lang="en-US"/>
        </a:p>
      </dgm:t>
    </dgm:pt>
    <dgm:pt modelId="{BF3A2D79-4ECB-48F1-9C95-B9DE114EDA63}" type="sibTrans" cxnId="{51B429AB-6985-41DD-A06B-0A083E5913A7}">
      <dgm:prSet/>
      <dgm:spPr/>
      <dgm:t>
        <a:bodyPr/>
        <a:lstStyle/>
        <a:p>
          <a:endParaRPr lang="en-US"/>
        </a:p>
      </dgm:t>
    </dgm:pt>
    <dgm:pt modelId="{4CDD97EA-28F2-4522-AD27-7731340958B2}">
      <dgm:prSet phldrT="[Text]"/>
      <dgm:spPr/>
      <dgm:t>
        <a:bodyPr/>
        <a:lstStyle/>
        <a:p>
          <a:r>
            <a:rPr lang="en-US" dirty="0" smtClean="0"/>
            <a:t>Creativity</a:t>
          </a:r>
          <a:endParaRPr lang="en-US" dirty="0"/>
        </a:p>
      </dgm:t>
    </dgm:pt>
    <dgm:pt modelId="{6549FCD1-7FFE-4A5F-AE3B-F530A3C23E27}" type="parTrans" cxnId="{56BE6A6A-8BB3-4D3D-A068-73E9CD6772D7}">
      <dgm:prSet/>
      <dgm:spPr/>
      <dgm:t>
        <a:bodyPr/>
        <a:lstStyle/>
        <a:p>
          <a:endParaRPr lang="en-US"/>
        </a:p>
      </dgm:t>
    </dgm:pt>
    <dgm:pt modelId="{1A34CC3F-8DF0-462B-BE65-5A72B262FF11}" type="sibTrans" cxnId="{56BE6A6A-8BB3-4D3D-A068-73E9CD6772D7}">
      <dgm:prSet/>
      <dgm:spPr/>
      <dgm:t>
        <a:bodyPr/>
        <a:lstStyle/>
        <a:p>
          <a:endParaRPr lang="en-US"/>
        </a:p>
      </dgm:t>
    </dgm:pt>
    <dgm:pt modelId="{52C727A1-7345-4971-B7B0-5406EECFD973}">
      <dgm:prSet phldrT="[Text]"/>
      <dgm:spPr/>
      <dgm:t>
        <a:bodyPr/>
        <a:lstStyle/>
        <a:p>
          <a:r>
            <a:rPr lang="en-US" dirty="0" smtClean="0"/>
            <a:t>Devotion</a:t>
          </a:r>
          <a:endParaRPr lang="en-US" dirty="0"/>
        </a:p>
      </dgm:t>
    </dgm:pt>
    <dgm:pt modelId="{7DB7B65B-AB88-4864-B9D2-4171ECA6BE60}" type="parTrans" cxnId="{4DDDED7E-2E8D-4EAA-8B25-7772FB61B300}">
      <dgm:prSet/>
      <dgm:spPr/>
      <dgm:t>
        <a:bodyPr/>
        <a:lstStyle/>
        <a:p>
          <a:endParaRPr lang="en-US"/>
        </a:p>
      </dgm:t>
    </dgm:pt>
    <dgm:pt modelId="{200F4923-6D31-4DC1-B7CD-718D3DFC6AD9}" type="sibTrans" cxnId="{4DDDED7E-2E8D-4EAA-8B25-7772FB61B300}">
      <dgm:prSet/>
      <dgm:spPr/>
      <dgm:t>
        <a:bodyPr/>
        <a:lstStyle/>
        <a:p>
          <a:endParaRPr lang="en-US"/>
        </a:p>
      </dgm:t>
    </dgm:pt>
    <dgm:pt modelId="{E420AEBE-D688-48DA-9CB2-F9448CD3840A}">
      <dgm:prSet phldrT="[Text]"/>
      <dgm:spPr/>
      <dgm:t>
        <a:bodyPr/>
        <a:lstStyle/>
        <a:p>
          <a:r>
            <a:rPr lang="en-US" b="0" i="0" dirty="0" smtClean="0"/>
            <a:t>Perseverance</a:t>
          </a:r>
          <a:endParaRPr lang="en-US" dirty="0"/>
        </a:p>
      </dgm:t>
    </dgm:pt>
    <dgm:pt modelId="{37CF5ECB-951E-4EB3-995D-91F303047F27}" type="parTrans" cxnId="{21AC53D0-30A1-4B5A-B264-6E532EE860A5}">
      <dgm:prSet/>
      <dgm:spPr/>
      <dgm:t>
        <a:bodyPr/>
        <a:lstStyle/>
        <a:p>
          <a:endParaRPr lang="en-US"/>
        </a:p>
      </dgm:t>
    </dgm:pt>
    <dgm:pt modelId="{446A1DB1-CEFE-450E-BADB-9F24DB3679A1}" type="sibTrans" cxnId="{21AC53D0-30A1-4B5A-B264-6E532EE860A5}">
      <dgm:prSet/>
      <dgm:spPr/>
      <dgm:t>
        <a:bodyPr/>
        <a:lstStyle/>
        <a:p>
          <a:endParaRPr lang="en-US"/>
        </a:p>
      </dgm:t>
    </dgm:pt>
    <dgm:pt modelId="{507B7B8F-0894-4538-B818-683D0CDBBC21}">
      <dgm:prSet/>
      <dgm:spPr/>
      <dgm:t>
        <a:bodyPr/>
        <a:lstStyle/>
        <a:p>
          <a:r>
            <a:rPr lang="en-US" dirty="0" smtClean="0"/>
            <a:t>Integrity</a:t>
          </a:r>
          <a:endParaRPr lang="en-US" dirty="0"/>
        </a:p>
      </dgm:t>
    </dgm:pt>
    <dgm:pt modelId="{D985390A-1E7D-495A-8948-EB9CD9E9A7E2}" type="parTrans" cxnId="{55124B70-E253-4E6B-8CB8-AD477C410864}">
      <dgm:prSet/>
      <dgm:spPr/>
    </dgm:pt>
    <dgm:pt modelId="{563831C6-6625-449E-AFB5-CA3A441F9F72}" type="sibTrans" cxnId="{55124B70-E253-4E6B-8CB8-AD477C410864}">
      <dgm:prSet/>
      <dgm:spPr/>
    </dgm:pt>
    <dgm:pt modelId="{A2C65565-3C05-4D86-87A7-7891E115B96E}">
      <dgm:prSet/>
      <dgm:spPr/>
      <dgm:t>
        <a:bodyPr/>
        <a:lstStyle/>
        <a:p>
          <a:r>
            <a:rPr lang="en-US" dirty="0" smtClean="0"/>
            <a:t>Passion</a:t>
          </a:r>
          <a:endParaRPr lang="en-US" dirty="0"/>
        </a:p>
      </dgm:t>
    </dgm:pt>
    <dgm:pt modelId="{6A900A92-8584-44B3-A02D-C7F179FD9AAB}" type="parTrans" cxnId="{DB479EA9-57DB-4CE2-8748-85AC60A918A2}">
      <dgm:prSet/>
      <dgm:spPr/>
    </dgm:pt>
    <dgm:pt modelId="{5F2DFE7D-D1FD-40EF-B72A-DEA9FD741FC7}" type="sibTrans" cxnId="{DB479EA9-57DB-4CE2-8748-85AC60A918A2}">
      <dgm:prSet/>
      <dgm:spPr/>
    </dgm:pt>
    <dgm:pt modelId="{75C6D1AB-9DA9-4D6E-AB75-4126C16EE1F3}" type="pres">
      <dgm:prSet presAssocID="{2E22919C-DEA0-41EA-8495-2A9AF8D528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88307-AE9B-4761-824D-CC70745A756F}" type="pres">
      <dgm:prSet presAssocID="{3939A593-2E38-4697-A7A2-6F35D5E2DEB9}" presName="centerShape" presStyleLbl="node0" presStyleIdx="0" presStyleCnt="1"/>
      <dgm:spPr/>
      <dgm:t>
        <a:bodyPr/>
        <a:lstStyle/>
        <a:p>
          <a:endParaRPr lang="en-US"/>
        </a:p>
      </dgm:t>
    </dgm:pt>
    <dgm:pt modelId="{1952C886-5884-46E3-9ACF-8A32E97C2816}" type="pres">
      <dgm:prSet presAssocID="{6549FCD1-7FFE-4A5F-AE3B-F530A3C23E27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333CAD49-FF08-4A09-B04A-6D608C4C8C46}" type="pres">
      <dgm:prSet presAssocID="{4CDD97EA-28F2-4522-AD27-7731340958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00A39-D3A8-4643-B4CE-7BA6FE775FBB}" type="pres">
      <dgm:prSet presAssocID="{7DB7B65B-AB88-4864-B9D2-4171ECA6BE60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CCCDB1E2-8EB7-4723-A41D-9E4FB38E0D24}" type="pres">
      <dgm:prSet presAssocID="{52C727A1-7345-4971-B7B0-5406EECFD9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1E93C-A46F-462E-B057-6F7E8F9CB6FA}" type="pres">
      <dgm:prSet presAssocID="{37CF5ECB-951E-4EB3-995D-91F303047F27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A3CCA7A9-8033-43F1-8D65-D9866C6E5C13}" type="pres">
      <dgm:prSet presAssocID="{E420AEBE-D688-48DA-9CB2-F9448CD384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F1E62-4EB1-45E7-8EEE-6DD27DFB7768}" type="pres">
      <dgm:prSet presAssocID="{D985390A-1E7D-495A-8948-EB9CD9E9A7E2}" presName="parTrans" presStyleLbl="bgSibTrans2D1" presStyleIdx="3" presStyleCnt="5"/>
      <dgm:spPr/>
    </dgm:pt>
    <dgm:pt modelId="{BE4A90D1-A6C6-41A9-9F2A-E88957651CF9}" type="pres">
      <dgm:prSet presAssocID="{507B7B8F-0894-4538-B818-683D0CDBBC21}" presName="node" presStyleLbl="node1" presStyleIdx="3" presStyleCnt="5" custRadScaleRad="101256" custRadScaleInc="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6A12C-6EBF-4140-96C8-4375E255812E}" type="pres">
      <dgm:prSet presAssocID="{6A900A92-8584-44B3-A02D-C7F179FD9AAB}" presName="parTrans" presStyleLbl="bgSibTrans2D1" presStyleIdx="4" presStyleCnt="5"/>
      <dgm:spPr/>
    </dgm:pt>
    <dgm:pt modelId="{E38731B1-D71C-4F77-8DC2-A64B57963215}" type="pres">
      <dgm:prSet presAssocID="{A2C65565-3C05-4D86-87A7-7891E115B9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9A953-A277-40BD-A67A-0C2CE03A3B8C}" type="presOf" srcId="{3939A593-2E38-4697-A7A2-6F35D5E2DEB9}" destId="{86D88307-AE9B-4761-824D-CC70745A756F}" srcOrd="0" destOrd="0" presId="urn:microsoft.com/office/officeart/2005/8/layout/radial4"/>
    <dgm:cxn modelId="{FE70BEB6-B2A3-49FF-BB31-EE147762E757}" type="presOf" srcId="{52C727A1-7345-4971-B7B0-5406EECFD973}" destId="{CCCDB1E2-8EB7-4723-A41D-9E4FB38E0D24}" srcOrd="0" destOrd="0" presId="urn:microsoft.com/office/officeart/2005/8/layout/radial4"/>
    <dgm:cxn modelId="{55124B70-E253-4E6B-8CB8-AD477C410864}" srcId="{3939A593-2E38-4697-A7A2-6F35D5E2DEB9}" destId="{507B7B8F-0894-4538-B818-683D0CDBBC21}" srcOrd="3" destOrd="0" parTransId="{D985390A-1E7D-495A-8948-EB9CD9E9A7E2}" sibTransId="{563831C6-6625-449E-AFB5-CA3A441F9F72}"/>
    <dgm:cxn modelId="{B9298209-A6A3-4D31-B1C1-3AF833B2DE59}" type="presOf" srcId="{4CDD97EA-28F2-4522-AD27-7731340958B2}" destId="{333CAD49-FF08-4A09-B04A-6D608C4C8C46}" srcOrd="0" destOrd="0" presId="urn:microsoft.com/office/officeart/2005/8/layout/radial4"/>
    <dgm:cxn modelId="{C6DCE7D0-D7C0-4611-B4F9-6C8229021334}" type="presOf" srcId="{7DB7B65B-AB88-4864-B9D2-4171ECA6BE60}" destId="{D3200A39-D3A8-4643-B4CE-7BA6FE775FBB}" srcOrd="0" destOrd="0" presId="urn:microsoft.com/office/officeart/2005/8/layout/radial4"/>
    <dgm:cxn modelId="{DB479EA9-57DB-4CE2-8748-85AC60A918A2}" srcId="{3939A593-2E38-4697-A7A2-6F35D5E2DEB9}" destId="{A2C65565-3C05-4D86-87A7-7891E115B96E}" srcOrd="4" destOrd="0" parTransId="{6A900A92-8584-44B3-A02D-C7F179FD9AAB}" sibTransId="{5F2DFE7D-D1FD-40EF-B72A-DEA9FD741FC7}"/>
    <dgm:cxn modelId="{8EF88D6C-E925-4414-8451-EC1EB8A1046D}" type="presOf" srcId="{A2C65565-3C05-4D86-87A7-7891E115B96E}" destId="{E38731B1-D71C-4F77-8DC2-A64B57963215}" srcOrd="0" destOrd="0" presId="urn:microsoft.com/office/officeart/2005/8/layout/radial4"/>
    <dgm:cxn modelId="{A5397139-ACC1-4467-A332-4ACB408D92C9}" type="presOf" srcId="{507B7B8F-0894-4538-B818-683D0CDBBC21}" destId="{BE4A90D1-A6C6-41A9-9F2A-E88957651CF9}" srcOrd="0" destOrd="0" presId="urn:microsoft.com/office/officeart/2005/8/layout/radial4"/>
    <dgm:cxn modelId="{A3AF3834-921A-40D4-96D6-DE0776809D77}" type="presOf" srcId="{D985390A-1E7D-495A-8948-EB9CD9E9A7E2}" destId="{128F1E62-4EB1-45E7-8EEE-6DD27DFB7768}" srcOrd="0" destOrd="0" presId="urn:microsoft.com/office/officeart/2005/8/layout/radial4"/>
    <dgm:cxn modelId="{C0220EFA-8827-41A6-887A-DAA3F9A9C884}" type="presOf" srcId="{2E22919C-DEA0-41EA-8495-2A9AF8D5282B}" destId="{75C6D1AB-9DA9-4D6E-AB75-4126C16EE1F3}" srcOrd="0" destOrd="0" presId="urn:microsoft.com/office/officeart/2005/8/layout/radial4"/>
    <dgm:cxn modelId="{56BE6A6A-8BB3-4D3D-A068-73E9CD6772D7}" srcId="{3939A593-2E38-4697-A7A2-6F35D5E2DEB9}" destId="{4CDD97EA-28F2-4522-AD27-7731340958B2}" srcOrd="0" destOrd="0" parTransId="{6549FCD1-7FFE-4A5F-AE3B-F530A3C23E27}" sibTransId="{1A34CC3F-8DF0-462B-BE65-5A72B262FF11}"/>
    <dgm:cxn modelId="{D27670DD-CD7A-4BB3-8E8D-F270DEFA54F9}" type="presOf" srcId="{37CF5ECB-951E-4EB3-995D-91F303047F27}" destId="{65A1E93C-A46F-462E-B057-6F7E8F9CB6FA}" srcOrd="0" destOrd="0" presId="urn:microsoft.com/office/officeart/2005/8/layout/radial4"/>
    <dgm:cxn modelId="{F8CB9A55-EA3F-4DBE-B00B-AFEC73E99F6B}" type="presOf" srcId="{E420AEBE-D688-48DA-9CB2-F9448CD3840A}" destId="{A3CCA7A9-8033-43F1-8D65-D9866C6E5C13}" srcOrd="0" destOrd="0" presId="urn:microsoft.com/office/officeart/2005/8/layout/radial4"/>
    <dgm:cxn modelId="{43393BCC-98EB-4C89-A446-8069327947C9}" type="presOf" srcId="{6A900A92-8584-44B3-A02D-C7F179FD9AAB}" destId="{8306A12C-6EBF-4140-96C8-4375E255812E}" srcOrd="0" destOrd="0" presId="urn:microsoft.com/office/officeart/2005/8/layout/radial4"/>
    <dgm:cxn modelId="{871E2E15-3FC7-4AF5-BE14-43FFB5FF1F38}" type="presOf" srcId="{6549FCD1-7FFE-4A5F-AE3B-F530A3C23E27}" destId="{1952C886-5884-46E3-9ACF-8A32E97C2816}" srcOrd="0" destOrd="0" presId="urn:microsoft.com/office/officeart/2005/8/layout/radial4"/>
    <dgm:cxn modelId="{21AC53D0-30A1-4B5A-B264-6E532EE860A5}" srcId="{3939A593-2E38-4697-A7A2-6F35D5E2DEB9}" destId="{E420AEBE-D688-48DA-9CB2-F9448CD3840A}" srcOrd="2" destOrd="0" parTransId="{37CF5ECB-951E-4EB3-995D-91F303047F27}" sibTransId="{446A1DB1-CEFE-450E-BADB-9F24DB3679A1}"/>
    <dgm:cxn modelId="{51B429AB-6985-41DD-A06B-0A083E5913A7}" srcId="{2E22919C-DEA0-41EA-8495-2A9AF8D5282B}" destId="{3939A593-2E38-4697-A7A2-6F35D5E2DEB9}" srcOrd="0" destOrd="0" parTransId="{5722809B-D130-4095-B202-47F14FFE072B}" sibTransId="{BF3A2D79-4ECB-48F1-9C95-B9DE114EDA63}"/>
    <dgm:cxn modelId="{4DDDED7E-2E8D-4EAA-8B25-7772FB61B300}" srcId="{3939A593-2E38-4697-A7A2-6F35D5E2DEB9}" destId="{52C727A1-7345-4971-B7B0-5406EECFD973}" srcOrd="1" destOrd="0" parTransId="{7DB7B65B-AB88-4864-B9D2-4171ECA6BE60}" sibTransId="{200F4923-6D31-4DC1-B7CD-718D3DFC6AD9}"/>
    <dgm:cxn modelId="{A3B90FB9-BC8B-4EC0-8F25-3BCB8DB382F0}" type="presParOf" srcId="{75C6D1AB-9DA9-4D6E-AB75-4126C16EE1F3}" destId="{86D88307-AE9B-4761-824D-CC70745A756F}" srcOrd="0" destOrd="0" presId="urn:microsoft.com/office/officeart/2005/8/layout/radial4"/>
    <dgm:cxn modelId="{3AB62519-645A-45FF-8FEF-B28993F48910}" type="presParOf" srcId="{75C6D1AB-9DA9-4D6E-AB75-4126C16EE1F3}" destId="{1952C886-5884-46E3-9ACF-8A32E97C2816}" srcOrd="1" destOrd="0" presId="urn:microsoft.com/office/officeart/2005/8/layout/radial4"/>
    <dgm:cxn modelId="{AF0510CD-213E-4343-904A-62E078BF5473}" type="presParOf" srcId="{75C6D1AB-9DA9-4D6E-AB75-4126C16EE1F3}" destId="{333CAD49-FF08-4A09-B04A-6D608C4C8C46}" srcOrd="2" destOrd="0" presId="urn:microsoft.com/office/officeart/2005/8/layout/radial4"/>
    <dgm:cxn modelId="{67B3374A-D707-4F78-B4A6-F7BD033D51DD}" type="presParOf" srcId="{75C6D1AB-9DA9-4D6E-AB75-4126C16EE1F3}" destId="{D3200A39-D3A8-4643-B4CE-7BA6FE775FBB}" srcOrd="3" destOrd="0" presId="urn:microsoft.com/office/officeart/2005/8/layout/radial4"/>
    <dgm:cxn modelId="{53712032-99AC-44B2-8CE3-0DD81F9ED507}" type="presParOf" srcId="{75C6D1AB-9DA9-4D6E-AB75-4126C16EE1F3}" destId="{CCCDB1E2-8EB7-4723-A41D-9E4FB38E0D24}" srcOrd="4" destOrd="0" presId="urn:microsoft.com/office/officeart/2005/8/layout/radial4"/>
    <dgm:cxn modelId="{8D168EBD-37D5-472A-ADEA-CB6688028B2C}" type="presParOf" srcId="{75C6D1AB-9DA9-4D6E-AB75-4126C16EE1F3}" destId="{65A1E93C-A46F-462E-B057-6F7E8F9CB6FA}" srcOrd="5" destOrd="0" presId="urn:microsoft.com/office/officeart/2005/8/layout/radial4"/>
    <dgm:cxn modelId="{60A8F99A-AB9B-4931-AE2C-583EB7C64858}" type="presParOf" srcId="{75C6D1AB-9DA9-4D6E-AB75-4126C16EE1F3}" destId="{A3CCA7A9-8033-43F1-8D65-D9866C6E5C13}" srcOrd="6" destOrd="0" presId="urn:microsoft.com/office/officeart/2005/8/layout/radial4"/>
    <dgm:cxn modelId="{20CEFED6-D261-4F9C-B0F0-6862B664E717}" type="presParOf" srcId="{75C6D1AB-9DA9-4D6E-AB75-4126C16EE1F3}" destId="{128F1E62-4EB1-45E7-8EEE-6DD27DFB7768}" srcOrd="7" destOrd="0" presId="urn:microsoft.com/office/officeart/2005/8/layout/radial4"/>
    <dgm:cxn modelId="{31157600-93F5-4DCD-A5D8-1E2B57BE3721}" type="presParOf" srcId="{75C6D1AB-9DA9-4D6E-AB75-4126C16EE1F3}" destId="{BE4A90D1-A6C6-41A9-9F2A-E88957651CF9}" srcOrd="8" destOrd="0" presId="urn:microsoft.com/office/officeart/2005/8/layout/radial4"/>
    <dgm:cxn modelId="{C0501315-32B0-43B0-8390-245C022CDE32}" type="presParOf" srcId="{75C6D1AB-9DA9-4D6E-AB75-4126C16EE1F3}" destId="{8306A12C-6EBF-4140-96C8-4375E255812E}" srcOrd="9" destOrd="0" presId="urn:microsoft.com/office/officeart/2005/8/layout/radial4"/>
    <dgm:cxn modelId="{32E9C1F5-674A-4BF0-86B2-7FC01A61825B}" type="presParOf" srcId="{75C6D1AB-9DA9-4D6E-AB75-4126C16EE1F3}" destId="{E38731B1-D71C-4F77-8DC2-A64B5796321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F5308-9AC5-48BF-982C-23480915A93E}" type="doc">
      <dgm:prSet loTypeId="urn:microsoft.com/office/officeart/2005/8/layout/matrix1" loCatId="matrix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A9C7E113-68D6-4905-8093-F4D712C9A70B}">
      <dgm:prSet phldrT="[Text]" custT="1"/>
      <dgm:spPr/>
      <dgm:t>
        <a:bodyPr/>
        <a:lstStyle/>
        <a:p>
          <a:r>
            <a:rPr lang="ro-RO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SWOT</a:t>
          </a:r>
          <a:endParaRPr lang="en-US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ANALYSIS</a:t>
          </a:r>
          <a:endParaRPr lang="ro-RO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CA68576-9D01-407B-BCB0-0935100CDAC4}" type="parTrans" cxnId="{A98841DC-4740-4552-B6C7-85C048C9F9AB}">
      <dgm:prSet/>
      <dgm:spPr/>
      <dgm:t>
        <a:bodyPr/>
        <a:lstStyle/>
        <a:p>
          <a:endParaRPr lang="ro-RO"/>
        </a:p>
      </dgm:t>
    </dgm:pt>
    <dgm:pt modelId="{5114F60F-7F29-4109-80A6-2A96D01F1E9B}" type="sibTrans" cxnId="{A98841DC-4740-4552-B6C7-85C048C9F9AB}">
      <dgm:prSet/>
      <dgm:spPr/>
      <dgm:t>
        <a:bodyPr/>
        <a:lstStyle/>
        <a:p>
          <a:endParaRPr lang="ro-RO"/>
        </a:p>
      </dgm:t>
    </dgm:pt>
    <dgm:pt modelId="{EE6C8075-10E7-47E0-822D-FAEF3270A892}">
      <dgm:prSet phldrT="[Text]" custT="1"/>
      <dgm:spPr/>
      <dgm:t>
        <a:bodyPr/>
        <a:lstStyle/>
        <a:p>
          <a:pPr algn="ctr"/>
          <a:endParaRPr lang="en-US" sz="1600" b="1" dirty="0" smtClean="0">
            <a:effectLst/>
          </a:endParaRPr>
        </a:p>
        <a:p>
          <a:pPr algn="ctr"/>
          <a:endParaRPr lang="en-US" sz="1600" b="1" dirty="0" smtClean="0">
            <a:effectLst/>
          </a:endParaRPr>
        </a:p>
        <a:p>
          <a:pPr algn="ctr"/>
          <a:endParaRPr lang="en-US" sz="1600" b="1" dirty="0" smtClean="0">
            <a:effectLst/>
          </a:endParaRPr>
        </a:p>
        <a:p>
          <a:pPr algn="r"/>
          <a:r>
            <a:rPr lang="en-US" sz="1800" b="1" dirty="0" smtClean="0">
              <a:solidFill>
                <a:srgbClr val="0000CC"/>
              </a:solidFill>
            </a:rPr>
            <a:t>Youth, enthusiasm.</a:t>
          </a:r>
        </a:p>
        <a:p>
          <a:pPr algn="r"/>
          <a:r>
            <a:rPr lang="en-US" sz="1800" b="1" dirty="0" err="1" smtClean="0">
              <a:solidFill>
                <a:srgbClr val="0000CC"/>
              </a:solidFill>
            </a:rPr>
            <a:t>Openmindedness</a:t>
          </a:r>
          <a:r>
            <a:rPr lang="en-US" sz="1800" b="1" dirty="0" smtClean="0">
              <a:solidFill>
                <a:srgbClr val="0000CC"/>
              </a:solidFill>
            </a:rPr>
            <a:t> towards innovation</a:t>
          </a:r>
          <a:r>
            <a:rPr lang="ro-RO" sz="1800" b="1" dirty="0" smtClean="0">
              <a:solidFill>
                <a:srgbClr val="0000CC"/>
              </a:solidFill>
              <a:effectLst/>
            </a:rPr>
            <a:t>.</a:t>
          </a:r>
        </a:p>
        <a:p>
          <a:pPr algn="r"/>
          <a:r>
            <a:rPr lang="en-US" sz="1800" b="1" dirty="0" smtClean="0">
              <a:solidFill>
                <a:srgbClr val="0000CC"/>
              </a:solidFill>
            </a:rPr>
            <a:t>A</a:t>
          </a:r>
          <a:r>
            <a:rPr lang="ro-RO" sz="1800" b="1" dirty="0" smtClean="0">
              <a:solidFill>
                <a:srgbClr val="0000CC"/>
              </a:solidFill>
            </a:rPr>
            <a:t>ffordable prices</a:t>
          </a:r>
          <a:r>
            <a:rPr lang="ro-RO" sz="1800" b="1" dirty="0" smtClean="0">
              <a:solidFill>
                <a:srgbClr val="0000CC"/>
              </a:solidFill>
              <a:effectLst/>
            </a:rPr>
            <a:t>.</a:t>
          </a:r>
        </a:p>
        <a:p>
          <a:pPr algn="r"/>
          <a:r>
            <a:rPr lang="en-US" sz="1800" b="1" dirty="0" smtClean="0">
              <a:solidFill>
                <a:srgbClr val="0000CC"/>
              </a:solidFill>
            </a:rPr>
            <a:t> creativity.  </a:t>
          </a:r>
          <a:endParaRPr lang="ro-RO" sz="1800" b="1" dirty="0" smtClean="0">
            <a:solidFill>
              <a:srgbClr val="0000CC"/>
            </a:solidFill>
            <a:effectLst/>
          </a:endParaRPr>
        </a:p>
        <a:p>
          <a:pPr algn="ctr"/>
          <a:endParaRPr lang="ro-RO" sz="1600" b="1" dirty="0" smtClean="0">
            <a:solidFill>
              <a:srgbClr val="0000CC"/>
            </a:solidFill>
          </a:endParaRPr>
        </a:p>
        <a:p>
          <a:pPr algn="ctr"/>
          <a:endParaRPr lang="ro-RO" sz="1600" dirty="0"/>
        </a:p>
      </dgm:t>
    </dgm:pt>
    <dgm:pt modelId="{5BEEAE01-5A4F-4997-ABF1-20D0A04CA82C}" type="parTrans" cxnId="{F18445A7-D56D-472B-BBCD-7C726CEDF5A4}">
      <dgm:prSet/>
      <dgm:spPr/>
      <dgm:t>
        <a:bodyPr/>
        <a:lstStyle/>
        <a:p>
          <a:endParaRPr lang="ro-RO"/>
        </a:p>
      </dgm:t>
    </dgm:pt>
    <dgm:pt modelId="{59D0D816-2E9F-40FA-8976-CE08D9EF6A9C}" type="sibTrans" cxnId="{F18445A7-D56D-472B-BBCD-7C726CEDF5A4}">
      <dgm:prSet/>
      <dgm:spPr/>
      <dgm:t>
        <a:bodyPr/>
        <a:lstStyle/>
        <a:p>
          <a:endParaRPr lang="ro-RO"/>
        </a:p>
      </dgm:t>
    </dgm:pt>
    <dgm:pt modelId="{0A0EC972-4862-49EE-8E84-FEADE84B2747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rgbClr val="0000CC"/>
              </a:solidFill>
            </a:rPr>
            <a:t>Staff’s low experience.</a:t>
          </a:r>
          <a:endParaRPr lang="ro-RO" sz="1800" b="1" dirty="0" smtClean="0">
            <a:solidFill>
              <a:srgbClr val="0000CC"/>
            </a:solidFill>
          </a:endParaRPr>
        </a:p>
        <a:p>
          <a:pPr algn="l"/>
          <a:r>
            <a:rPr lang="en-US" sz="1800" b="1" dirty="0" smtClean="0">
              <a:solidFill>
                <a:srgbClr val="0000CC"/>
              </a:solidFill>
            </a:rPr>
            <a:t>Limited material .</a:t>
          </a:r>
        </a:p>
        <a:p>
          <a:pPr algn="l"/>
          <a:r>
            <a:rPr lang="en-US" sz="1800" b="1" dirty="0" smtClean="0">
              <a:solidFill>
                <a:srgbClr val="0000CC"/>
              </a:solidFill>
            </a:rPr>
            <a:t> financial resources.</a:t>
          </a:r>
          <a:endParaRPr lang="ro-RO" sz="1800" b="1" dirty="0"/>
        </a:p>
      </dgm:t>
    </dgm:pt>
    <dgm:pt modelId="{84915F4B-265D-4560-AC29-0DAD289BD27E}" type="parTrans" cxnId="{43B7E766-D982-4B17-B56F-C2D75A2727E8}">
      <dgm:prSet/>
      <dgm:spPr/>
      <dgm:t>
        <a:bodyPr/>
        <a:lstStyle/>
        <a:p>
          <a:endParaRPr lang="ro-RO"/>
        </a:p>
      </dgm:t>
    </dgm:pt>
    <dgm:pt modelId="{81141019-8E32-41C3-B4C3-F7D3AEABE741}" type="sibTrans" cxnId="{43B7E766-D982-4B17-B56F-C2D75A2727E8}">
      <dgm:prSet/>
      <dgm:spPr/>
      <dgm:t>
        <a:bodyPr/>
        <a:lstStyle/>
        <a:p>
          <a:endParaRPr lang="ro-RO"/>
        </a:p>
      </dgm:t>
    </dgm:pt>
    <dgm:pt modelId="{99F91289-8C3C-4C7B-8AA1-025DD218B98B}">
      <dgm:prSet phldrT="[Text]" custT="1"/>
      <dgm:spPr/>
      <dgm:t>
        <a:bodyPr/>
        <a:lstStyle/>
        <a:p>
          <a:endParaRPr lang="ro-RO" sz="1600" dirty="0">
            <a:solidFill>
              <a:schemeClr val="tx1"/>
            </a:solidFill>
          </a:endParaRPr>
        </a:p>
      </dgm:t>
    </dgm:pt>
    <dgm:pt modelId="{FD80C559-9F2B-495F-BDA6-9FE7BDEB5612}" type="parTrans" cxnId="{3FBAC850-62D8-40A7-9C8B-2EEC97BC9C30}">
      <dgm:prSet/>
      <dgm:spPr/>
      <dgm:t>
        <a:bodyPr/>
        <a:lstStyle/>
        <a:p>
          <a:endParaRPr lang="ro-RO"/>
        </a:p>
      </dgm:t>
    </dgm:pt>
    <dgm:pt modelId="{B4FC457B-378B-4E13-BC02-4FD04C4FD324}" type="sibTrans" cxnId="{3FBAC850-62D8-40A7-9C8B-2EEC97BC9C30}">
      <dgm:prSet/>
      <dgm:spPr/>
      <dgm:t>
        <a:bodyPr/>
        <a:lstStyle/>
        <a:p>
          <a:endParaRPr lang="ro-RO"/>
        </a:p>
      </dgm:t>
    </dgm:pt>
    <dgm:pt modelId="{3A3D0396-129C-4B40-848B-FD4498245706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rgbClr val="0000CC"/>
              </a:solidFill>
            </a:rPr>
            <a:t>Limited number of working hours for the E.F.</a:t>
          </a:r>
        </a:p>
        <a:p>
          <a:pPr algn="l"/>
          <a:r>
            <a:rPr lang="en-US" sz="1800" b="1" dirty="0" smtClean="0">
              <a:solidFill>
                <a:srgbClr val="0000CC"/>
              </a:solidFill>
            </a:rPr>
            <a:t>Low purchasing power.</a:t>
          </a:r>
          <a:endParaRPr lang="en-US" sz="1800" b="1" dirty="0" smtClean="0">
            <a:solidFill>
              <a:srgbClr val="FF0000"/>
            </a:solidFill>
          </a:endParaRPr>
        </a:p>
        <a:p>
          <a:pPr algn="ctr"/>
          <a:endParaRPr lang="ro-RO" sz="1800" b="1" dirty="0" smtClean="0"/>
        </a:p>
        <a:p>
          <a:pPr algn="ctr"/>
          <a:endParaRPr lang="ro-RO" sz="1800" dirty="0" smtClean="0"/>
        </a:p>
        <a:p>
          <a:pPr algn="ctr"/>
          <a:endParaRPr lang="ro-RO" sz="1800" dirty="0" smtClean="0"/>
        </a:p>
        <a:p>
          <a:pPr algn="ctr"/>
          <a:endParaRPr lang="ro-RO" sz="1800" dirty="0" smtClean="0"/>
        </a:p>
        <a:p>
          <a:pPr algn="ctr"/>
          <a:endParaRPr lang="ro-RO" sz="1800" dirty="0"/>
        </a:p>
      </dgm:t>
    </dgm:pt>
    <dgm:pt modelId="{944B8625-6526-4278-BCB6-30071B1971A5}" type="parTrans" cxnId="{DF178985-0E17-4705-AEE1-52286871FF31}">
      <dgm:prSet/>
      <dgm:spPr/>
      <dgm:t>
        <a:bodyPr/>
        <a:lstStyle/>
        <a:p>
          <a:endParaRPr lang="ro-RO"/>
        </a:p>
      </dgm:t>
    </dgm:pt>
    <dgm:pt modelId="{C6C2540C-59C8-46C0-8C36-8EB757CF7516}" type="sibTrans" cxnId="{DF178985-0E17-4705-AEE1-52286871FF31}">
      <dgm:prSet/>
      <dgm:spPr/>
      <dgm:t>
        <a:bodyPr/>
        <a:lstStyle/>
        <a:p>
          <a:endParaRPr lang="ro-RO"/>
        </a:p>
      </dgm:t>
    </dgm:pt>
    <dgm:pt modelId="{BDBE593F-4A6E-4301-9FDC-E49435B7E545}" type="pres">
      <dgm:prSet presAssocID="{CEEF5308-9AC5-48BF-982C-23480915A93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9FF5695-00A1-40D3-994C-F4026B48E87C}" type="pres">
      <dgm:prSet presAssocID="{CEEF5308-9AC5-48BF-982C-23480915A93E}" presName="matrix" presStyleCnt="0"/>
      <dgm:spPr/>
      <dgm:t>
        <a:bodyPr/>
        <a:lstStyle/>
        <a:p>
          <a:endParaRPr lang="en-US"/>
        </a:p>
      </dgm:t>
    </dgm:pt>
    <dgm:pt modelId="{80B6F958-7CAF-4110-A479-6225D3424C5A}" type="pres">
      <dgm:prSet presAssocID="{CEEF5308-9AC5-48BF-982C-23480915A93E}" presName="tile1" presStyleLbl="node1" presStyleIdx="0" presStyleCnt="4" custLinFactNeighborX="-1038"/>
      <dgm:spPr/>
      <dgm:t>
        <a:bodyPr/>
        <a:lstStyle/>
        <a:p>
          <a:endParaRPr lang="ro-RO"/>
        </a:p>
      </dgm:t>
    </dgm:pt>
    <dgm:pt modelId="{2062E6D3-3F71-401F-B6BF-FE58764297D2}" type="pres">
      <dgm:prSet presAssocID="{CEEF5308-9AC5-48BF-982C-23480915A9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B5B14C2-7C77-460E-A6D3-0ADB76162815}" type="pres">
      <dgm:prSet presAssocID="{CEEF5308-9AC5-48BF-982C-23480915A93E}" presName="tile2" presStyleLbl="node1" presStyleIdx="1" presStyleCnt="4" custLinFactNeighborX="6363"/>
      <dgm:spPr/>
      <dgm:t>
        <a:bodyPr/>
        <a:lstStyle/>
        <a:p>
          <a:endParaRPr lang="ro-RO"/>
        </a:p>
      </dgm:t>
    </dgm:pt>
    <dgm:pt modelId="{52353F13-0B5B-4221-9858-351B5B5DA762}" type="pres">
      <dgm:prSet presAssocID="{CEEF5308-9AC5-48BF-982C-23480915A9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FA19D0D-48BF-4D08-8B28-F750F9646C8D}" type="pres">
      <dgm:prSet presAssocID="{CEEF5308-9AC5-48BF-982C-23480915A93E}" presName="tile3" presStyleLbl="node1" presStyleIdx="2" presStyleCnt="4" custLinFactNeighborX="587"/>
      <dgm:spPr/>
      <dgm:t>
        <a:bodyPr/>
        <a:lstStyle/>
        <a:p>
          <a:endParaRPr lang="ro-RO"/>
        </a:p>
      </dgm:t>
    </dgm:pt>
    <dgm:pt modelId="{27281F9E-F16B-4863-9DF9-6FF71745A7B0}" type="pres">
      <dgm:prSet presAssocID="{CEEF5308-9AC5-48BF-982C-23480915A9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87AF51D-5823-4364-9654-52A7FE1B5CF2}" type="pres">
      <dgm:prSet presAssocID="{CEEF5308-9AC5-48BF-982C-23480915A93E}" presName="tile4" presStyleLbl="node1" presStyleIdx="3" presStyleCnt="4"/>
      <dgm:spPr/>
      <dgm:t>
        <a:bodyPr/>
        <a:lstStyle/>
        <a:p>
          <a:endParaRPr lang="ro-RO"/>
        </a:p>
      </dgm:t>
    </dgm:pt>
    <dgm:pt modelId="{758E385B-2946-468B-B801-6A33AB28B9FF}" type="pres">
      <dgm:prSet presAssocID="{CEEF5308-9AC5-48BF-982C-23480915A9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5AFA6D1-F947-4010-8EEB-4E7C32C982D2}" type="pres">
      <dgm:prSet presAssocID="{CEEF5308-9AC5-48BF-982C-23480915A93E}" presName="centerTile" presStyleLbl="fgShp" presStyleIdx="0" presStyleCnt="1" custScaleX="73490" custScaleY="78936">
        <dgm:presLayoutVars>
          <dgm:chMax val="0"/>
          <dgm:chPref val="0"/>
        </dgm:presLayoutVars>
      </dgm:prSet>
      <dgm:spPr/>
      <dgm:t>
        <a:bodyPr/>
        <a:lstStyle/>
        <a:p>
          <a:endParaRPr lang="ro-RO"/>
        </a:p>
      </dgm:t>
    </dgm:pt>
  </dgm:ptLst>
  <dgm:cxnLst>
    <dgm:cxn modelId="{F472C631-8896-418C-9281-CD09AAE086AA}" type="presOf" srcId="{3A3D0396-129C-4B40-848B-FD4498245706}" destId="{758E385B-2946-468B-B801-6A33AB28B9FF}" srcOrd="1" destOrd="0" presId="urn:microsoft.com/office/officeart/2005/8/layout/matrix1"/>
    <dgm:cxn modelId="{E43FE7CB-BF66-460C-9137-6797883A6A36}" type="presOf" srcId="{0A0EC972-4862-49EE-8E84-FEADE84B2747}" destId="{BB5B14C2-7C77-460E-A6D3-0ADB76162815}" srcOrd="0" destOrd="0" presId="urn:microsoft.com/office/officeart/2005/8/layout/matrix1"/>
    <dgm:cxn modelId="{3FBAC850-62D8-40A7-9C8B-2EEC97BC9C30}" srcId="{A9C7E113-68D6-4905-8093-F4D712C9A70B}" destId="{99F91289-8C3C-4C7B-8AA1-025DD218B98B}" srcOrd="2" destOrd="0" parTransId="{FD80C559-9F2B-495F-BDA6-9FE7BDEB5612}" sibTransId="{B4FC457B-378B-4E13-BC02-4FD04C4FD324}"/>
    <dgm:cxn modelId="{DF178985-0E17-4705-AEE1-52286871FF31}" srcId="{A9C7E113-68D6-4905-8093-F4D712C9A70B}" destId="{3A3D0396-129C-4B40-848B-FD4498245706}" srcOrd="3" destOrd="0" parTransId="{944B8625-6526-4278-BCB6-30071B1971A5}" sibTransId="{C6C2540C-59C8-46C0-8C36-8EB757CF7516}"/>
    <dgm:cxn modelId="{1D1CB00C-6391-48EE-A2FD-ACAE76A9F2A7}" type="presOf" srcId="{3A3D0396-129C-4B40-848B-FD4498245706}" destId="{D87AF51D-5823-4364-9654-52A7FE1B5CF2}" srcOrd="0" destOrd="0" presId="urn:microsoft.com/office/officeart/2005/8/layout/matrix1"/>
    <dgm:cxn modelId="{C449DBD7-B704-4068-93F4-674D42344A7D}" type="presOf" srcId="{99F91289-8C3C-4C7B-8AA1-025DD218B98B}" destId="{FFA19D0D-48BF-4D08-8B28-F750F9646C8D}" srcOrd="0" destOrd="0" presId="urn:microsoft.com/office/officeart/2005/8/layout/matrix1"/>
    <dgm:cxn modelId="{208E31A3-22AA-4F02-A919-9EC6A114AA27}" type="presOf" srcId="{A9C7E113-68D6-4905-8093-F4D712C9A70B}" destId="{15AFA6D1-F947-4010-8EEB-4E7C32C982D2}" srcOrd="0" destOrd="0" presId="urn:microsoft.com/office/officeart/2005/8/layout/matrix1"/>
    <dgm:cxn modelId="{A98841DC-4740-4552-B6C7-85C048C9F9AB}" srcId="{CEEF5308-9AC5-48BF-982C-23480915A93E}" destId="{A9C7E113-68D6-4905-8093-F4D712C9A70B}" srcOrd="0" destOrd="0" parTransId="{7CA68576-9D01-407B-BCB0-0935100CDAC4}" sibTransId="{5114F60F-7F29-4109-80A6-2A96D01F1E9B}"/>
    <dgm:cxn modelId="{812724A7-D6BC-4FD5-995C-3252216D489E}" type="presOf" srcId="{CEEF5308-9AC5-48BF-982C-23480915A93E}" destId="{BDBE593F-4A6E-4301-9FDC-E49435B7E545}" srcOrd="0" destOrd="0" presId="urn:microsoft.com/office/officeart/2005/8/layout/matrix1"/>
    <dgm:cxn modelId="{1FB09BD6-6E74-4463-A22D-727B0F3C4593}" type="presOf" srcId="{EE6C8075-10E7-47E0-822D-FAEF3270A892}" destId="{2062E6D3-3F71-401F-B6BF-FE58764297D2}" srcOrd="1" destOrd="0" presId="urn:microsoft.com/office/officeart/2005/8/layout/matrix1"/>
    <dgm:cxn modelId="{65E26A44-C5E9-40EB-BD64-C01A8E8BA08F}" type="presOf" srcId="{0A0EC972-4862-49EE-8E84-FEADE84B2747}" destId="{52353F13-0B5B-4221-9858-351B5B5DA762}" srcOrd="1" destOrd="0" presId="urn:microsoft.com/office/officeart/2005/8/layout/matrix1"/>
    <dgm:cxn modelId="{F18445A7-D56D-472B-BBCD-7C726CEDF5A4}" srcId="{A9C7E113-68D6-4905-8093-F4D712C9A70B}" destId="{EE6C8075-10E7-47E0-822D-FAEF3270A892}" srcOrd="0" destOrd="0" parTransId="{5BEEAE01-5A4F-4997-ABF1-20D0A04CA82C}" sibTransId="{59D0D816-2E9F-40FA-8976-CE08D9EF6A9C}"/>
    <dgm:cxn modelId="{43B7E766-D982-4B17-B56F-C2D75A2727E8}" srcId="{A9C7E113-68D6-4905-8093-F4D712C9A70B}" destId="{0A0EC972-4862-49EE-8E84-FEADE84B2747}" srcOrd="1" destOrd="0" parTransId="{84915F4B-265D-4560-AC29-0DAD289BD27E}" sibTransId="{81141019-8E32-41C3-B4C3-F7D3AEABE741}"/>
    <dgm:cxn modelId="{B7F885AF-0401-489C-91C7-CA103AADDC25}" type="presOf" srcId="{EE6C8075-10E7-47E0-822D-FAEF3270A892}" destId="{80B6F958-7CAF-4110-A479-6225D3424C5A}" srcOrd="0" destOrd="0" presId="urn:microsoft.com/office/officeart/2005/8/layout/matrix1"/>
    <dgm:cxn modelId="{1F8B4B93-659A-4BF6-BC67-27AA6961477B}" type="presOf" srcId="{99F91289-8C3C-4C7B-8AA1-025DD218B98B}" destId="{27281F9E-F16B-4863-9DF9-6FF71745A7B0}" srcOrd="1" destOrd="0" presId="urn:microsoft.com/office/officeart/2005/8/layout/matrix1"/>
    <dgm:cxn modelId="{F91720BA-7315-4250-8674-464910FBFF44}" type="presParOf" srcId="{BDBE593F-4A6E-4301-9FDC-E49435B7E545}" destId="{09FF5695-00A1-40D3-994C-F4026B48E87C}" srcOrd="0" destOrd="0" presId="urn:microsoft.com/office/officeart/2005/8/layout/matrix1"/>
    <dgm:cxn modelId="{02615B46-414E-4B9B-8597-20CA3E6C5C55}" type="presParOf" srcId="{09FF5695-00A1-40D3-994C-F4026B48E87C}" destId="{80B6F958-7CAF-4110-A479-6225D3424C5A}" srcOrd="0" destOrd="0" presId="urn:microsoft.com/office/officeart/2005/8/layout/matrix1"/>
    <dgm:cxn modelId="{9595C9F0-434C-48EC-8057-E9FBE1A5C37D}" type="presParOf" srcId="{09FF5695-00A1-40D3-994C-F4026B48E87C}" destId="{2062E6D3-3F71-401F-B6BF-FE58764297D2}" srcOrd="1" destOrd="0" presId="urn:microsoft.com/office/officeart/2005/8/layout/matrix1"/>
    <dgm:cxn modelId="{A95B6367-BC12-4914-A882-17D5D3DD101F}" type="presParOf" srcId="{09FF5695-00A1-40D3-994C-F4026B48E87C}" destId="{BB5B14C2-7C77-460E-A6D3-0ADB76162815}" srcOrd="2" destOrd="0" presId="urn:microsoft.com/office/officeart/2005/8/layout/matrix1"/>
    <dgm:cxn modelId="{36CBC5E3-F59A-493F-8AAA-AFEBEEB79041}" type="presParOf" srcId="{09FF5695-00A1-40D3-994C-F4026B48E87C}" destId="{52353F13-0B5B-4221-9858-351B5B5DA762}" srcOrd="3" destOrd="0" presId="urn:microsoft.com/office/officeart/2005/8/layout/matrix1"/>
    <dgm:cxn modelId="{150F2028-C6B4-4D31-BF6F-0CBF18B146B2}" type="presParOf" srcId="{09FF5695-00A1-40D3-994C-F4026B48E87C}" destId="{FFA19D0D-48BF-4D08-8B28-F750F9646C8D}" srcOrd="4" destOrd="0" presId="urn:microsoft.com/office/officeart/2005/8/layout/matrix1"/>
    <dgm:cxn modelId="{5CD73FEF-3114-4EC0-A4DA-F208175E89BD}" type="presParOf" srcId="{09FF5695-00A1-40D3-994C-F4026B48E87C}" destId="{27281F9E-F16B-4863-9DF9-6FF71745A7B0}" srcOrd="5" destOrd="0" presId="urn:microsoft.com/office/officeart/2005/8/layout/matrix1"/>
    <dgm:cxn modelId="{FD3DDCE6-124B-41DF-B6AC-1EFC26E96E93}" type="presParOf" srcId="{09FF5695-00A1-40D3-994C-F4026B48E87C}" destId="{D87AF51D-5823-4364-9654-52A7FE1B5CF2}" srcOrd="6" destOrd="0" presId="urn:microsoft.com/office/officeart/2005/8/layout/matrix1"/>
    <dgm:cxn modelId="{B9BE536D-C9F1-4A6A-B919-E660096C5314}" type="presParOf" srcId="{09FF5695-00A1-40D3-994C-F4026B48E87C}" destId="{758E385B-2946-468B-B801-6A33AB28B9FF}" srcOrd="7" destOrd="0" presId="urn:microsoft.com/office/officeart/2005/8/layout/matrix1"/>
    <dgm:cxn modelId="{AB78F4C0-1B84-4E2A-9EE9-BBF5CDC0F4A5}" type="presParOf" srcId="{BDBE593F-4A6E-4301-9FDC-E49435B7E545}" destId="{15AFA6D1-F947-4010-8EEB-4E7C32C982D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853D87-56A5-4FBA-98A8-50AEE2CB1CE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818998E-1B97-4F5B-8AD4-F28826F31406}">
      <dgm:prSet phldrT="[Text]" custT="1"/>
      <dgm:spPr>
        <a:solidFill>
          <a:schemeClr val="accent1">
            <a:hueOff val="0"/>
            <a:satOff val="0"/>
            <a:lumOff val="0"/>
            <a:alpha val="19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CC"/>
              </a:solidFill>
            </a:rPr>
            <a:t>Fidelity Card</a:t>
          </a:r>
          <a:endParaRPr lang="ro-RO" sz="2400" b="1" dirty="0">
            <a:solidFill>
              <a:srgbClr val="0000CC"/>
            </a:solidFill>
          </a:endParaRPr>
        </a:p>
      </dgm:t>
    </dgm:pt>
    <dgm:pt modelId="{B82F4D56-65A4-4ED4-BEE3-F8C0524D808B}" type="parTrans" cxnId="{D382FE40-72F1-4F5C-8177-8F54564E1AFE}">
      <dgm:prSet/>
      <dgm:spPr/>
      <dgm:t>
        <a:bodyPr/>
        <a:lstStyle/>
        <a:p>
          <a:endParaRPr lang="ro-RO"/>
        </a:p>
      </dgm:t>
    </dgm:pt>
    <dgm:pt modelId="{9ED17D4C-E061-4A74-9508-58213C938C4C}" type="sibTrans" cxnId="{D382FE40-72F1-4F5C-8177-8F54564E1AFE}">
      <dgm:prSet/>
      <dgm:spPr/>
      <dgm:t>
        <a:bodyPr/>
        <a:lstStyle/>
        <a:p>
          <a:endParaRPr lang="ro-RO"/>
        </a:p>
      </dgm:t>
    </dgm:pt>
    <dgm:pt modelId="{B4D2DD41-AACC-4065-8BB8-612AD134C542}">
      <dgm:prSet phldrT="[Text]"/>
      <dgm:spPr>
        <a:solidFill>
          <a:schemeClr val="accent1">
            <a:hueOff val="0"/>
            <a:satOff val="0"/>
            <a:lumOff val="0"/>
            <a:alpha val="19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Crayfish in worth of 50 </a:t>
          </a:r>
          <a:r>
            <a:rPr lang="en-US" dirty="0" err="1" smtClean="0">
              <a:solidFill>
                <a:srgbClr val="FF0000"/>
              </a:solidFill>
            </a:rPr>
            <a:t>ron</a:t>
          </a:r>
          <a:r>
            <a:rPr lang="en-US" dirty="0" smtClean="0">
              <a:solidFill>
                <a:srgbClr val="FF0000"/>
              </a:solidFill>
            </a:rPr>
            <a:t>.</a:t>
          </a:r>
          <a:endParaRPr lang="ro-RO" dirty="0">
            <a:solidFill>
              <a:srgbClr val="FF0000"/>
            </a:solidFill>
          </a:endParaRPr>
        </a:p>
      </dgm:t>
    </dgm:pt>
    <dgm:pt modelId="{EAE8E0BA-8F86-4448-954A-2E62F94D8D1A}" type="parTrans" cxnId="{E89545F4-7943-40F8-A79C-8D4D1A1EDCFF}">
      <dgm:prSet/>
      <dgm:spPr/>
      <dgm:t>
        <a:bodyPr/>
        <a:lstStyle/>
        <a:p>
          <a:endParaRPr lang="ro-RO"/>
        </a:p>
      </dgm:t>
    </dgm:pt>
    <dgm:pt modelId="{5218E5C4-840E-4BC1-B268-E55C09621CEB}" type="sibTrans" cxnId="{E89545F4-7943-40F8-A79C-8D4D1A1EDCFF}">
      <dgm:prSet/>
      <dgm:spPr/>
      <dgm:t>
        <a:bodyPr/>
        <a:lstStyle/>
        <a:p>
          <a:endParaRPr lang="ro-RO"/>
        </a:p>
      </dgm:t>
    </dgm:pt>
    <dgm:pt modelId="{62909FFC-E9FE-48D7-8D4E-358E523FEFB6}">
      <dgm:prSet phldrT="[Text]" custT="1"/>
      <dgm:spPr>
        <a:solidFill>
          <a:schemeClr val="accent1">
            <a:hueOff val="0"/>
            <a:satOff val="0"/>
            <a:lumOff val="0"/>
            <a:alpha val="19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00CC"/>
              </a:solidFill>
            </a:rPr>
            <a:t>Purchased</a:t>
          </a:r>
          <a:r>
            <a:rPr lang="en-US" sz="2000" b="1" baseline="0" dirty="0" smtClean="0">
              <a:solidFill>
                <a:srgbClr val="0000CC"/>
              </a:solidFill>
            </a:rPr>
            <a:t> products in value of 600 </a:t>
          </a:r>
          <a:r>
            <a:rPr lang="en-US" sz="2000" b="1" baseline="0" dirty="0" err="1" smtClean="0">
              <a:solidFill>
                <a:srgbClr val="0000CC"/>
              </a:solidFill>
            </a:rPr>
            <a:t>ron</a:t>
          </a:r>
          <a:endParaRPr lang="ro-RO" sz="2000" b="1" dirty="0">
            <a:solidFill>
              <a:srgbClr val="0000CC"/>
            </a:solidFill>
          </a:endParaRPr>
        </a:p>
      </dgm:t>
    </dgm:pt>
    <dgm:pt modelId="{C97D8740-8348-4BCC-87E0-581C69BDE548}" type="sibTrans" cxnId="{CF57B66A-40E3-4FFF-BF68-716DEF51611A}">
      <dgm:prSet/>
      <dgm:spPr/>
      <dgm:t>
        <a:bodyPr/>
        <a:lstStyle/>
        <a:p>
          <a:endParaRPr lang="ro-RO"/>
        </a:p>
      </dgm:t>
    </dgm:pt>
    <dgm:pt modelId="{FA295B1F-AAE6-4C9A-A702-29C1B300AFA3}" type="parTrans" cxnId="{CF57B66A-40E3-4FFF-BF68-716DEF51611A}">
      <dgm:prSet/>
      <dgm:spPr/>
      <dgm:t>
        <a:bodyPr/>
        <a:lstStyle/>
        <a:p>
          <a:endParaRPr lang="ro-RO"/>
        </a:p>
      </dgm:t>
    </dgm:pt>
    <dgm:pt modelId="{0DC4C72D-5360-4503-9EAF-460C83EA348E}" type="pres">
      <dgm:prSet presAssocID="{10853D87-56A5-4FBA-98A8-50AEE2CB1C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4179A82-AC50-4FD0-91CF-927D4C7283E1}" type="pres">
      <dgm:prSet presAssocID="{10853D87-56A5-4FBA-98A8-50AEE2CB1CE7}" presName="vNodes" presStyleCnt="0"/>
      <dgm:spPr/>
    </dgm:pt>
    <dgm:pt modelId="{93DD6FE8-7DA5-4619-90BD-C992332C7DAB}" type="pres">
      <dgm:prSet presAssocID="{3818998E-1B97-4F5B-8AD4-F28826F31406}" presName="node" presStyleLbl="node1" presStyleIdx="0" presStyleCnt="3" custScaleX="266930" custScaleY="232330" custLinFactX="-100000" custLinFactY="-4386" custLinFactNeighborX="-118745" custLinFactNeighborY="-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E44C255-43AC-4DCC-A1BF-F3B4341A639C}" type="pres">
      <dgm:prSet presAssocID="{9ED17D4C-E061-4A74-9508-58213C938C4C}" presName="spacerT" presStyleCnt="0"/>
      <dgm:spPr/>
    </dgm:pt>
    <dgm:pt modelId="{57E2EFF9-CDC6-4F22-85F3-FA71553EF1E4}" type="pres">
      <dgm:prSet presAssocID="{9ED17D4C-E061-4A74-9508-58213C938C4C}" presName="sibTrans" presStyleLbl="sibTrans2D1" presStyleIdx="0" presStyleCnt="2" custLinFactX="-172052" custLinFactNeighborX="-200000" custLinFactNeighborY="-63923"/>
      <dgm:spPr/>
      <dgm:t>
        <a:bodyPr/>
        <a:lstStyle/>
        <a:p>
          <a:endParaRPr lang="ro-RO"/>
        </a:p>
      </dgm:t>
    </dgm:pt>
    <dgm:pt modelId="{47DE119C-E2CA-462A-9C4E-A3071F63BFCA}" type="pres">
      <dgm:prSet presAssocID="{9ED17D4C-E061-4A74-9508-58213C938C4C}" presName="spacerB" presStyleCnt="0"/>
      <dgm:spPr/>
    </dgm:pt>
    <dgm:pt modelId="{0A25F706-77F7-4857-8BAB-8B039F161438}" type="pres">
      <dgm:prSet presAssocID="{62909FFC-E9FE-48D7-8D4E-358E523FEFB6}" presName="node" presStyleLbl="node1" presStyleIdx="1" presStyleCnt="3" custScaleX="287332" custScaleY="231432" custLinFactX="-100000" custLinFactY="-6780" custLinFactNeighborX="-111586" custLinFactNeighborY="-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2A7B1FC-855D-4946-BA5E-5DE53DE02326}" type="pres">
      <dgm:prSet presAssocID="{10853D87-56A5-4FBA-98A8-50AEE2CB1CE7}" presName="sibTransLast" presStyleLbl="sibTrans2D1" presStyleIdx="1" presStyleCnt="2"/>
      <dgm:spPr/>
      <dgm:t>
        <a:bodyPr/>
        <a:lstStyle/>
        <a:p>
          <a:endParaRPr lang="ro-RO"/>
        </a:p>
      </dgm:t>
    </dgm:pt>
    <dgm:pt modelId="{74F4C0CA-4354-4A0F-ADDC-64FCA9407FD4}" type="pres">
      <dgm:prSet presAssocID="{10853D87-56A5-4FBA-98A8-50AEE2CB1CE7}" presName="connectorText" presStyleLbl="sibTrans2D1" presStyleIdx="1" presStyleCnt="2"/>
      <dgm:spPr/>
      <dgm:t>
        <a:bodyPr/>
        <a:lstStyle/>
        <a:p>
          <a:endParaRPr lang="ro-RO"/>
        </a:p>
      </dgm:t>
    </dgm:pt>
    <dgm:pt modelId="{8559CE84-CBA8-42FB-A34A-2489087EB0A7}" type="pres">
      <dgm:prSet presAssocID="{10853D87-56A5-4FBA-98A8-50AEE2CB1CE7}" presName="lastNode" presStyleLbl="node1" presStyleIdx="2" presStyleCnt="3" custScaleX="208768" custScaleY="189618" custLinFactNeighborX="24698" custLinFactNeighborY="-82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0FC311E3-DC81-4B56-9F7F-0A3090D110EB}" type="presOf" srcId="{3818998E-1B97-4F5B-8AD4-F28826F31406}" destId="{93DD6FE8-7DA5-4619-90BD-C992332C7DAB}" srcOrd="0" destOrd="0" presId="urn:microsoft.com/office/officeart/2005/8/layout/equation2"/>
    <dgm:cxn modelId="{A77B290C-0E05-44CC-AB69-A7E67A5479BA}" type="presOf" srcId="{C97D8740-8348-4BCC-87E0-581C69BDE548}" destId="{74F4C0CA-4354-4A0F-ADDC-64FCA9407FD4}" srcOrd="1" destOrd="0" presId="urn:microsoft.com/office/officeart/2005/8/layout/equation2"/>
    <dgm:cxn modelId="{DA286550-18F9-4568-BC3B-BD7DD199AA19}" type="presOf" srcId="{9ED17D4C-E061-4A74-9508-58213C938C4C}" destId="{57E2EFF9-CDC6-4F22-85F3-FA71553EF1E4}" srcOrd="0" destOrd="0" presId="urn:microsoft.com/office/officeart/2005/8/layout/equation2"/>
    <dgm:cxn modelId="{E89545F4-7943-40F8-A79C-8D4D1A1EDCFF}" srcId="{10853D87-56A5-4FBA-98A8-50AEE2CB1CE7}" destId="{B4D2DD41-AACC-4065-8BB8-612AD134C542}" srcOrd="2" destOrd="0" parTransId="{EAE8E0BA-8F86-4448-954A-2E62F94D8D1A}" sibTransId="{5218E5C4-840E-4BC1-B268-E55C09621CEB}"/>
    <dgm:cxn modelId="{CF57B66A-40E3-4FFF-BF68-716DEF51611A}" srcId="{10853D87-56A5-4FBA-98A8-50AEE2CB1CE7}" destId="{62909FFC-E9FE-48D7-8D4E-358E523FEFB6}" srcOrd="1" destOrd="0" parTransId="{FA295B1F-AAE6-4C9A-A702-29C1B300AFA3}" sibTransId="{C97D8740-8348-4BCC-87E0-581C69BDE548}"/>
    <dgm:cxn modelId="{D382FE40-72F1-4F5C-8177-8F54564E1AFE}" srcId="{10853D87-56A5-4FBA-98A8-50AEE2CB1CE7}" destId="{3818998E-1B97-4F5B-8AD4-F28826F31406}" srcOrd="0" destOrd="0" parTransId="{B82F4D56-65A4-4ED4-BEE3-F8C0524D808B}" sibTransId="{9ED17D4C-E061-4A74-9508-58213C938C4C}"/>
    <dgm:cxn modelId="{21E6AD4D-7911-4C32-8776-CC6A66F26745}" type="presOf" srcId="{10853D87-56A5-4FBA-98A8-50AEE2CB1CE7}" destId="{0DC4C72D-5360-4503-9EAF-460C83EA348E}" srcOrd="0" destOrd="0" presId="urn:microsoft.com/office/officeart/2005/8/layout/equation2"/>
    <dgm:cxn modelId="{F6B15ACC-EF63-4B38-B4F8-4B0A7AEED50A}" type="presOf" srcId="{C97D8740-8348-4BCC-87E0-581C69BDE548}" destId="{92A7B1FC-855D-4946-BA5E-5DE53DE02326}" srcOrd="0" destOrd="0" presId="urn:microsoft.com/office/officeart/2005/8/layout/equation2"/>
    <dgm:cxn modelId="{B28CDD48-FC94-45F0-B694-C8F6CE77E2F5}" type="presOf" srcId="{B4D2DD41-AACC-4065-8BB8-612AD134C542}" destId="{8559CE84-CBA8-42FB-A34A-2489087EB0A7}" srcOrd="0" destOrd="0" presId="urn:microsoft.com/office/officeart/2005/8/layout/equation2"/>
    <dgm:cxn modelId="{63816575-65C5-4578-8F8C-7F7622C10D02}" type="presOf" srcId="{62909FFC-E9FE-48D7-8D4E-358E523FEFB6}" destId="{0A25F706-77F7-4857-8BAB-8B039F161438}" srcOrd="0" destOrd="0" presId="urn:microsoft.com/office/officeart/2005/8/layout/equation2"/>
    <dgm:cxn modelId="{4D78B5C7-E26C-49EE-B157-CBC4A5A20023}" type="presParOf" srcId="{0DC4C72D-5360-4503-9EAF-460C83EA348E}" destId="{64179A82-AC50-4FD0-91CF-927D4C7283E1}" srcOrd="0" destOrd="0" presId="urn:microsoft.com/office/officeart/2005/8/layout/equation2"/>
    <dgm:cxn modelId="{8D788ED1-411C-4BE4-9E93-98FD1054565D}" type="presParOf" srcId="{64179A82-AC50-4FD0-91CF-927D4C7283E1}" destId="{93DD6FE8-7DA5-4619-90BD-C992332C7DAB}" srcOrd="0" destOrd="0" presId="urn:microsoft.com/office/officeart/2005/8/layout/equation2"/>
    <dgm:cxn modelId="{971DD40A-9AAF-4765-88B1-769224ABDA70}" type="presParOf" srcId="{64179A82-AC50-4FD0-91CF-927D4C7283E1}" destId="{5E44C255-43AC-4DCC-A1BF-F3B4341A639C}" srcOrd="1" destOrd="0" presId="urn:microsoft.com/office/officeart/2005/8/layout/equation2"/>
    <dgm:cxn modelId="{241E27C7-5B10-4878-967D-4844E9314FA6}" type="presParOf" srcId="{64179A82-AC50-4FD0-91CF-927D4C7283E1}" destId="{57E2EFF9-CDC6-4F22-85F3-FA71553EF1E4}" srcOrd="2" destOrd="0" presId="urn:microsoft.com/office/officeart/2005/8/layout/equation2"/>
    <dgm:cxn modelId="{5A32A9D8-60B9-42D4-A026-55D09E718965}" type="presParOf" srcId="{64179A82-AC50-4FD0-91CF-927D4C7283E1}" destId="{47DE119C-E2CA-462A-9C4E-A3071F63BFCA}" srcOrd="3" destOrd="0" presId="urn:microsoft.com/office/officeart/2005/8/layout/equation2"/>
    <dgm:cxn modelId="{7882D36A-0B57-4380-A53E-F0F95C8FFA11}" type="presParOf" srcId="{64179A82-AC50-4FD0-91CF-927D4C7283E1}" destId="{0A25F706-77F7-4857-8BAB-8B039F161438}" srcOrd="4" destOrd="0" presId="urn:microsoft.com/office/officeart/2005/8/layout/equation2"/>
    <dgm:cxn modelId="{D674BAB9-68CF-4BA0-B1CB-931754277BD6}" type="presParOf" srcId="{0DC4C72D-5360-4503-9EAF-460C83EA348E}" destId="{92A7B1FC-855D-4946-BA5E-5DE53DE02326}" srcOrd="1" destOrd="0" presId="urn:microsoft.com/office/officeart/2005/8/layout/equation2"/>
    <dgm:cxn modelId="{42A25392-1352-4A91-9053-B01110B89E26}" type="presParOf" srcId="{92A7B1FC-855D-4946-BA5E-5DE53DE02326}" destId="{74F4C0CA-4354-4A0F-ADDC-64FCA9407FD4}" srcOrd="0" destOrd="0" presId="urn:microsoft.com/office/officeart/2005/8/layout/equation2"/>
    <dgm:cxn modelId="{FB576952-82BF-4E0D-8F72-6C3D977ABBCA}" type="presParOf" srcId="{0DC4C72D-5360-4503-9EAF-460C83EA348E}" destId="{8559CE84-CBA8-42FB-A34A-2489087EB0A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A83DCA-9050-48DC-B293-732B23085D20}">
      <dsp:nvSpPr>
        <dsp:cNvPr id="0" name=""/>
        <dsp:cNvSpPr/>
      </dsp:nvSpPr>
      <dsp:spPr>
        <a:xfrm>
          <a:off x="1422400" y="0"/>
          <a:ext cx="5537200" cy="55372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A6DFAF-680F-474D-8242-BB8E471001AF}">
      <dsp:nvSpPr>
        <dsp:cNvPr id="0" name=""/>
        <dsp:cNvSpPr/>
      </dsp:nvSpPr>
      <dsp:spPr>
        <a:xfrm>
          <a:off x="1948434" y="526033"/>
          <a:ext cx="2159508" cy="21595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Acvarium</a:t>
          </a:r>
          <a:r>
            <a:rPr lang="en-US" sz="1900" kern="1200" baseline="0" dirty="0" smtClean="0"/>
            <a:t> was founded in October, 2017, on Buzau’s market.</a:t>
          </a:r>
          <a:endParaRPr lang="en-US" sz="1900" kern="1200" dirty="0"/>
        </a:p>
      </dsp:txBody>
      <dsp:txXfrm>
        <a:off x="1948434" y="526033"/>
        <a:ext cx="2159508" cy="2159508"/>
      </dsp:txXfrm>
    </dsp:sp>
    <dsp:sp modelId="{5D2200C1-E309-4E81-B90A-E94ADB53CEE1}">
      <dsp:nvSpPr>
        <dsp:cNvPr id="0" name=""/>
        <dsp:cNvSpPr/>
      </dsp:nvSpPr>
      <dsp:spPr>
        <a:xfrm>
          <a:off x="4274058" y="526033"/>
          <a:ext cx="2159508" cy="21595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Social capital:300 000 RON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Number of associates:5</a:t>
          </a:r>
          <a:endParaRPr lang="en-US" sz="1900" kern="1200" dirty="0"/>
        </a:p>
      </dsp:txBody>
      <dsp:txXfrm>
        <a:off x="4274058" y="526033"/>
        <a:ext cx="2159508" cy="2159508"/>
      </dsp:txXfrm>
    </dsp:sp>
    <dsp:sp modelId="{EBC8E876-71C9-4194-8F1D-7E0B5C39A3AB}">
      <dsp:nvSpPr>
        <dsp:cNvPr id="0" name=""/>
        <dsp:cNvSpPr/>
      </dsp:nvSpPr>
      <dsp:spPr>
        <a:xfrm>
          <a:off x="1948434" y="2851658"/>
          <a:ext cx="2159508" cy="21595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We consider ourselves the ideal solution for any customer who wants a wide range of high quality products.</a:t>
          </a:r>
          <a:endParaRPr lang="en-US" sz="1900" kern="1200" dirty="0"/>
        </a:p>
      </dsp:txBody>
      <dsp:txXfrm>
        <a:off x="1948434" y="2851658"/>
        <a:ext cx="2159508" cy="2159508"/>
      </dsp:txXfrm>
    </dsp:sp>
    <dsp:sp modelId="{ACE143BC-203F-4FB6-8C06-2EB052202933}">
      <dsp:nvSpPr>
        <dsp:cNvPr id="0" name=""/>
        <dsp:cNvSpPr/>
      </dsp:nvSpPr>
      <dsp:spPr>
        <a:xfrm>
          <a:off x="4274058" y="2851658"/>
          <a:ext cx="2159508" cy="21595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Our products are fresh and organic. We do not use growth hormones or additives.</a:t>
          </a:r>
          <a:endParaRPr lang="en-US" sz="1900" kern="1200" dirty="0"/>
        </a:p>
      </dsp:txBody>
      <dsp:txXfrm>
        <a:off x="4274058" y="2851658"/>
        <a:ext cx="2159508" cy="21595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D88307-AE9B-4761-824D-CC70745A756F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Company values</a:t>
          </a:r>
          <a:endParaRPr lang="en-US" sz="2100" kern="1200" dirty="0"/>
        </a:p>
      </dsp:txBody>
      <dsp:txXfrm>
        <a:off x="2263616" y="2304674"/>
        <a:ext cx="1568767" cy="1568767"/>
      </dsp:txXfrm>
    </dsp:sp>
    <dsp:sp modelId="{1952C886-5884-46E3-9ACF-8A32E97C2816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3CAD49-FF08-4A09-B04A-6D608C4C8C46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Creativity</a:t>
          </a:r>
          <a:endParaRPr lang="en-US" sz="1800" kern="1200" dirty="0"/>
        </a:p>
      </dsp:txBody>
      <dsp:txXfrm>
        <a:off x="466" y="2492926"/>
        <a:ext cx="1490329" cy="1192263"/>
      </dsp:txXfrm>
    </dsp:sp>
    <dsp:sp modelId="{D3200A39-D3A8-4643-B4CE-7BA6FE775FBB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CDB1E2-8EB7-4723-A41D-9E4FB38E0D24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Devotion</a:t>
          </a:r>
          <a:endParaRPr lang="en-US" sz="1800" kern="1200" dirty="0"/>
        </a:p>
      </dsp:txBody>
      <dsp:txXfrm>
        <a:off x="674814" y="864906"/>
        <a:ext cx="1490329" cy="1192263"/>
      </dsp:txXfrm>
    </dsp:sp>
    <dsp:sp modelId="{65A1E93C-A46F-462E-B057-6F7E8F9CB6FA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CCA7A9-8033-43F1-8D65-D9866C6E5C13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Perseverance</a:t>
          </a:r>
          <a:endParaRPr lang="en-US" sz="1800" kern="1200" dirty="0"/>
        </a:p>
      </dsp:txBody>
      <dsp:txXfrm>
        <a:off x="2302835" y="190557"/>
        <a:ext cx="1490329" cy="1192263"/>
      </dsp:txXfrm>
    </dsp:sp>
    <dsp:sp modelId="{128F1E62-4EB1-45E7-8EEE-6DD27DFB7768}">
      <dsp:nvSpPr>
        <dsp:cNvPr id="0" name=""/>
        <dsp:cNvSpPr/>
      </dsp:nvSpPr>
      <dsp:spPr>
        <a:xfrm rot="18956808">
          <a:off x="3467269" y="1752726"/>
          <a:ext cx="1461823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4A90D1-A6C6-41A9-9F2A-E88957651CF9}">
      <dsp:nvSpPr>
        <dsp:cNvPr id="0" name=""/>
        <dsp:cNvSpPr/>
      </dsp:nvSpPr>
      <dsp:spPr>
        <a:xfrm>
          <a:off x="3978318" y="871922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Integrity</a:t>
          </a:r>
          <a:endParaRPr lang="en-US" sz="1800" kern="1200" dirty="0"/>
        </a:p>
      </dsp:txBody>
      <dsp:txXfrm>
        <a:off x="3978318" y="871922"/>
        <a:ext cx="1490329" cy="1192263"/>
      </dsp:txXfrm>
    </dsp:sp>
    <dsp:sp modelId="{8306A12C-6EBF-4140-96C8-4375E255812E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8731B1-D71C-4F77-8DC2-A64B57963215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Passion</a:t>
          </a:r>
          <a:endParaRPr lang="en-US" sz="1800" kern="1200" dirty="0"/>
        </a:p>
      </dsp:txBody>
      <dsp:txXfrm>
        <a:off x="4605204" y="2492926"/>
        <a:ext cx="1490329" cy="11922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B6F958-7CAF-4110-A479-6225D3424C5A}">
      <dsp:nvSpPr>
        <dsp:cNvPr id="0" name=""/>
        <dsp:cNvSpPr/>
      </dsp:nvSpPr>
      <dsp:spPr>
        <a:xfrm rot="16200000">
          <a:off x="446973" y="-446973"/>
          <a:ext cx="2742289" cy="36362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effectLst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</a:rPr>
            <a:t>Youth, enthusiasm.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CC"/>
              </a:solidFill>
            </a:rPr>
            <a:t>Openmindedness</a:t>
          </a:r>
          <a:r>
            <a:rPr lang="en-US" sz="1800" b="1" kern="1200" dirty="0" smtClean="0">
              <a:solidFill>
                <a:srgbClr val="0000CC"/>
              </a:solidFill>
            </a:rPr>
            <a:t> towards innovation</a:t>
          </a:r>
          <a:r>
            <a:rPr lang="ro-RO" sz="1800" b="1" kern="1200" dirty="0" smtClean="0">
              <a:solidFill>
                <a:srgbClr val="0000CC"/>
              </a:solidFill>
              <a:effectLst/>
            </a:rPr>
            <a:t>.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</a:rPr>
            <a:t>A</a:t>
          </a:r>
          <a:r>
            <a:rPr lang="ro-RO" sz="1800" b="1" kern="1200" dirty="0" smtClean="0">
              <a:solidFill>
                <a:srgbClr val="0000CC"/>
              </a:solidFill>
            </a:rPr>
            <a:t>ffordable prices</a:t>
          </a:r>
          <a:r>
            <a:rPr lang="ro-RO" sz="1800" b="1" kern="1200" dirty="0" smtClean="0">
              <a:solidFill>
                <a:srgbClr val="0000CC"/>
              </a:solidFill>
              <a:effectLst/>
            </a:rPr>
            <a:t>.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</a:rPr>
            <a:t> creativity.  </a:t>
          </a:r>
          <a:endParaRPr lang="ro-RO" sz="1800" b="1" kern="1200" dirty="0" smtClean="0">
            <a:solidFill>
              <a:srgbClr val="0000CC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600" b="1" kern="1200" dirty="0" smtClean="0">
            <a:solidFill>
              <a:srgbClr val="0000CC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600" kern="1200" dirty="0"/>
        </a:p>
      </dsp:txBody>
      <dsp:txXfrm rot="16200000">
        <a:off x="789759" y="-789759"/>
        <a:ext cx="2056717" cy="3636236"/>
      </dsp:txXfrm>
    </dsp:sp>
    <dsp:sp modelId="{BB5B14C2-7C77-460E-A6D3-0ADB76162815}">
      <dsp:nvSpPr>
        <dsp:cNvPr id="0" name=""/>
        <dsp:cNvSpPr/>
      </dsp:nvSpPr>
      <dsp:spPr>
        <a:xfrm>
          <a:off x="3636236" y="0"/>
          <a:ext cx="3636236" cy="274228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</a:rPr>
            <a:t>Staff’s low experience.</a:t>
          </a:r>
          <a:endParaRPr lang="ro-RO" sz="1800" b="1" kern="1200" dirty="0" smtClean="0">
            <a:solidFill>
              <a:srgbClr val="0000CC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</a:rPr>
            <a:t>Limited material 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</a:rPr>
            <a:t> financial resources.</a:t>
          </a:r>
          <a:endParaRPr lang="ro-RO" sz="1800" b="1" kern="1200" dirty="0"/>
        </a:p>
      </dsp:txBody>
      <dsp:txXfrm>
        <a:off x="3636236" y="0"/>
        <a:ext cx="3636236" cy="2056717"/>
      </dsp:txXfrm>
    </dsp:sp>
    <dsp:sp modelId="{FFA19D0D-48BF-4D08-8B28-F750F9646C8D}">
      <dsp:nvSpPr>
        <dsp:cNvPr id="0" name=""/>
        <dsp:cNvSpPr/>
      </dsp:nvSpPr>
      <dsp:spPr>
        <a:xfrm rot="10800000">
          <a:off x="21344" y="2742289"/>
          <a:ext cx="3636236" cy="274228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600" kern="1200" dirty="0">
            <a:solidFill>
              <a:schemeClr val="tx1"/>
            </a:solidFill>
          </a:endParaRPr>
        </a:p>
      </dsp:txBody>
      <dsp:txXfrm rot="10800000">
        <a:off x="21344" y="3427861"/>
        <a:ext cx="3636236" cy="2056717"/>
      </dsp:txXfrm>
    </dsp:sp>
    <dsp:sp modelId="{D87AF51D-5823-4364-9654-52A7FE1B5CF2}">
      <dsp:nvSpPr>
        <dsp:cNvPr id="0" name=""/>
        <dsp:cNvSpPr/>
      </dsp:nvSpPr>
      <dsp:spPr>
        <a:xfrm rot="5400000">
          <a:off x="4083209" y="2295316"/>
          <a:ext cx="2742289" cy="36362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</a:rPr>
            <a:t>Limited number of working hours for the E.F.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</a:rPr>
            <a:t>Low purchasing power.</a:t>
          </a:r>
          <a:endParaRPr lang="en-US" sz="1800" b="1" kern="1200" dirty="0" smtClean="0">
            <a:solidFill>
              <a:srgbClr val="FF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800" kern="1200" dirty="0"/>
        </a:p>
      </dsp:txBody>
      <dsp:txXfrm rot="5400000">
        <a:off x="4425996" y="2638102"/>
        <a:ext cx="2056717" cy="3636236"/>
      </dsp:txXfrm>
    </dsp:sp>
    <dsp:sp modelId="{15AFA6D1-F947-4010-8EEB-4E7C32C982D2}">
      <dsp:nvSpPr>
        <dsp:cNvPr id="0" name=""/>
        <dsp:cNvSpPr/>
      </dsp:nvSpPr>
      <dsp:spPr>
        <a:xfrm>
          <a:off x="2834555" y="2201126"/>
          <a:ext cx="1603362" cy="108232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SWOT</a:t>
          </a:r>
          <a:endParaRPr lang="en-US" sz="20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ANALYSIS</a:t>
          </a:r>
          <a:endParaRPr lang="ro-RO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834555" y="2201126"/>
        <a:ext cx="1603362" cy="10823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D6FE8-7DA5-4619-90BD-C992332C7DAB}">
      <dsp:nvSpPr>
        <dsp:cNvPr id="0" name=""/>
        <dsp:cNvSpPr/>
      </dsp:nvSpPr>
      <dsp:spPr>
        <a:xfrm>
          <a:off x="0" y="0"/>
          <a:ext cx="2157563" cy="1877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19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CC"/>
              </a:solidFill>
            </a:rPr>
            <a:t>Fidelity Card</a:t>
          </a:r>
          <a:endParaRPr lang="ro-RO" sz="2400" b="1" kern="1200" dirty="0">
            <a:solidFill>
              <a:srgbClr val="0000CC"/>
            </a:solidFill>
          </a:endParaRPr>
        </a:p>
      </dsp:txBody>
      <dsp:txXfrm>
        <a:off x="0" y="0"/>
        <a:ext cx="2157563" cy="1877895"/>
      </dsp:txXfrm>
    </dsp:sp>
    <dsp:sp modelId="{57E2EFF9-CDC6-4F22-85F3-FA71553EF1E4}">
      <dsp:nvSpPr>
        <dsp:cNvPr id="0" name=""/>
        <dsp:cNvSpPr/>
      </dsp:nvSpPr>
      <dsp:spPr>
        <a:xfrm>
          <a:off x="0" y="1902940"/>
          <a:ext cx="468807" cy="46880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800" kern="1200"/>
        </a:p>
      </dsp:txBody>
      <dsp:txXfrm>
        <a:off x="0" y="1902940"/>
        <a:ext cx="468807" cy="468807"/>
      </dsp:txXfrm>
    </dsp:sp>
    <dsp:sp modelId="{0A25F706-77F7-4857-8BAB-8B039F161438}">
      <dsp:nvSpPr>
        <dsp:cNvPr id="0" name=""/>
        <dsp:cNvSpPr/>
      </dsp:nvSpPr>
      <dsp:spPr>
        <a:xfrm>
          <a:off x="0" y="2358899"/>
          <a:ext cx="2322470" cy="1870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19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CC"/>
              </a:solidFill>
            </a:rPr>
            <a:t>Purchased</a:t>
          </a:r>
          <a:r>
            <a:rPr lang="en-US" sz="2000" b="1" kern="1200" baseline="0" dirty="0" smtClean="0">
              <a:solidFill>
                <a:srgbClr val="0000CC"/>
              </a:solidFill>
            </a:rPr>
            <a:t> products in value of 600 </a:t>
          </a:r>
          <a:r>
            <a:rPr lang="en-US" sz="2000" b="1" kern="1200" baseline="0" dirty="0" err="1" smtClean="0">
              <a:solidFill>
                <a:srgbClr val="0000CC"/>
              </a:solidFill>
            </a:rPr>
            <a:t>ron</a:t>
          </a:r>
          <a:endParaRPr lang="ro-RO" sz="2000" b="1" kern="1200" dirty="0">
            <a:solidFill>
              <a:srgbClr val="0000CC"/>
            </a:solidFill>
          </a:endParaRPr>
        </a:p>
      </dsp:txBody>
      <dsp:txXfrm>
        <a:off x="0" y="2358899"/>
        <a:ext cx="2322470" cy="1870637"/>
      </dsp:txXfrm>
    </dsp:sp>
    <dsp:sp modelId="{92A7B1FC-855D-4946-BA5E-5DE53DE02326}">
      <dsp:nvSpPr>
        <dsp:cNvPr id="0" name=""/>
        <dsp:cNvSpPr/>
      </dsp:nvSpPr>
      <dsp:spPr>
        <a:xfrm rot="39548">
          <a:off x="2642501" y="1985371"/>
          <a:ext cx="678557" cy="300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300" kern="1200"/>
        </a:p>
      </dsp:txBody>
      <dsp:txXfrm rot="39548">
        <a:off x="2642501" y="1985371"/>
        <a:ext cx="678557" cy="300683"/>
      </dsp:txXfrm>
    </dsp:sp>
    <dsp:sp modelId="{8559CE84-CBA8-42FB-A34A-2489087EB0A7}">
      <dsp:nvSpPr>
        <dsp:cNvPr id="0" name=""/>
        <dsp:cNvSpPr/>
      </dsp:nvSpPr>
      <dsp:spPr>
        <a:xfrm>
          <a:off x="3602547" y="629607"/>
          <a:ext cx="3374893" cy="3065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19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solidFill>
                <a:srgbClr val="FF0000"/>
              </a:solidFill>
            </a:rPr>
            <a:t>Crayfish in worth of 50 </a:t>
          </a:r>
          <a:r>
            <a:rPr lang="en-US" sz="4300" kern="1200" dirty="0" err="1" smtClean="0">
              <a:solidFill>
                <a:srgbClr val="FF0000"/>
              </a:solidFill>
            </a:rPr>
            <a:t>ron</a:t>
          </a:r>
          <a:r>
            <a:rPr lang="en-US" sz="4300" kern="1200" dirty="0" smtClean="0">
              <a:solidFill>
                <a:srgbClr val="FF0000"/>
              </a:solidFill>
            </a:rPr>
            <a:t>.</a:t>
          </a:r>
          <a:endParaRPr lang="ro-RO" sz="4300" kern="1200" dirty="0">
            <a:solidFill>
              <a:srgbClr val="FF0000"/>
            </a:solidFill>
          </a:endParaRPr>
        </a:p>
      </dsp:txBody>
      <dsp:txXfrm>
        <a:off x="3602547" y="629607"/>
        <a:ext cx="3374893" cy="3065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76A73F-DBA8-4BF4-8861-BA523AF09C0F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807939-C245-4EE8-909A-B9BD3AC7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969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611AA-2D43-4180-BDC3-62B4AAC28C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05E62-BE04-471C-AE6F-4BDF49F0B3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7077-712B-4C07-8530-DFA67A69539A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8A3D6-B163-4377-8799-BF62B8734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63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C2F7-EAB5-4959-9DD2-074189565D8E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996A-3FA9-4B54-BE8C-1B7774891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49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65DA-4D7F-4980-A129-8BC67E983B0E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C99B-D7BE-4DA7-A509-E6A0CD58F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418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7EF1-CF9E-46CE-B685-B06955CA3D17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30F62-B44F-4118-B432-D5625B7BF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99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0B94-BF20-41C3-95B1-515F0FA6A687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34B3-D2BE-4134-91A8-D06AE2BFE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37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D620A-FDD6-4C4F-866D-CD65B1CD1A54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62F9-346C-4F57-93C1-FD25BA874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88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0E17-0BF1-4FDF-BA49-A4AB0EC9CCFE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90785-2420-462E-B1D6-AA3CF9ED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12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F3DC-41AB-4396-86A9-BC391F42EAAC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8897-C28E-4B5A-8384-1193D3777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9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62AD-43BF-473E-8B12-A0EEBCDE3A4C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5658-7433-4099-9530-3F8AE67B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97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6A52-0F57-4C98-8740-2D12C069D08A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2784-596C-4FFD-BEF2-78A8E26DE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99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95B9-D517-42AB-9CCD-988797605B54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F333-7C57-4AA3-B6C5-308638FD4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20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40C7D1-5B56-419B-80A2-B270335816C0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11557-E75C-4FAB-B09B-1502D59E5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1" r:id="rId4"/>
    <p:sldLayoutId id="2147483767" r:id="rId5"/>
    <p:sldLayoutId id="2147483762" r:id="rId6"/>
    <p:sldLayoutId id="2147483768" r:id="rId7"/>
    <p:sldLayoutId id="2147483769" r:id="rId8"/>
    <p:sldLayoutId id="2147483770" r:id="rId9"/>
    <p:sldLayoutId id="2147483763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google.ro/url?sa=i&amp;rct=j&amp;q=&amp;esrc=s&amp;source=images&amp;cd=&amp;cad=rja&amp;uact=8&amp;ved=0ahUKEwidi66cyqzXAhXGB5oKHbeNAl8QjRwIBw&amp;url=http://portiledefier.ro/ias/?p=216&amp;psig=AOvVaw21iXKbAmYA9k8WH7mu3hr8&amp;ust=151014810272639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1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11acvarium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90" y="304800"/>
            <a:ext cx="5944419" cy="6480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Economic high</a:t>
            </a:r>
            <a:r>
              <a:rPr lang="ro-RO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school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buzau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91456" y="2438400"/>
            <a:ext cx="6084888" cy="32766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3000" b="1" dirty="0" smtClean="0">
                <a:solidFill>
                  <a:srgbClr val="91581F"/>
                </a:solidFill>
              </a:rPr>
              <a:t>    </a:t>
            </a:r>
            <a:r>
              <a:rPr lang="ro-RO" altLang="en-US" sz="3000" b="1" dirty="0" smtClean="0">
                <a:solidFill>
                  <a:srgbClr val="91581F"/>
                </a:solidFill>
              </a:rPr>
              <a:t> </a:t>
            </a:r>
            <a:endParaRPr lang="en-US" altLang="en-US" sz="3000" b="1" dirty="0" smtClean="0">
              <a:solidFill>
                <a:srgbClr val="91581F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o-RO" altLang="en-US" sz="2600" b="1" dirty="0" smtClean="0">
              <a:solidFill>
                <a:srgbClr val="91581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600" b="1" dirty="0" smtClean="0">
                <a:solidFill>
                  <a:srgbClr val="91581F"/>
                </a:solidFill>
              </a:rPr>
              <a:t>Students: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o-RO" altLang="en-US" sz="2600" b="1" dirty="0" smtClean="0">
                <a:solidFill>
                  <a:srgbClr val="91581F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91581F"/>
                </a:solidFill>
              </a:rPr>
              <a:t>Manolache</a:t>
            </a:r>
            <a:r>
              <a:rPr lang="en-US" altLang="en-US" sz="2600" b="1" dirty="0" smtClean="0">
                <a:solidFill>
                  <a:srgbClr val="91581F"/>
                </a:solidFill>
              </a:rPr>
              <a:t> Cristina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o-RO" altLang="en-US" sz="2600" b="1" dirty="0" smtClean="0">
                <a:solidFill>
                  <a:srgbClr val="91581F"/>
                </a:solidFill>
              </a:rPr>
              <a:t>Pantică Alexandru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2600" b="1" dirty="0" smtClean="0">
                <a:solidFill>
                  <a:srgbClr val="91581F"/>
                </a:solidFill>
              </a:rPr>
              <a:t>Teachers: </a:t>
            </a:r>
            <a:endParaRPr lang="ro-RO" altLang="en-US" sz="2600" b="1" dirty="0" smtClean="0">
              <a:solidFill>
                <a:srgbClr val="91581F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600" b="1" dirty="0" smtClean="0">
                <a:solidFill>
                  <a:srgbClr val="91581F"/>
                </a:solidFill>
              </a:rPr>
              <a:t>Adriana Anton</a:t>
            </a:r>
            <a:endParaRPr lang="ro-RO" altLang="en-US" sz="2600" b="1" dirty="0" smtClean="0">
              <a:solidFill>
                <a:srgbClr val="91581F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o-RO" altLang="en-US" sz="2600" b="1" dirty="0" smtClean="0">
                <a:solidFill>
                  <a:srgbClr val="91581F"/>
                </a:solidFill>
              </a:rPr>
              <a:t>Ionescu Adriana</a:t>
            </a:r>
            <a:endParaRPr lang="en-US" altLang="en-US" sz="2600" b="1" dirty="0" smtClean="0">
              <a:solidFill>
                <a:srgbClr val="9158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3673" y="18288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Acvarium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-an experience for building the future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POTEN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tial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customers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41" y="3291818"/>
            <a:ext cx="7675350" cy="4351338"/>
          </a:xfrm>
        </p:spPr>
        <p:txBody>
          <a:bodyPr/>
          <a:lstStyle/>
          <a:p>
            <a:r>
              <a:rPr lang="ro-RO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res</a:t>
            </a: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taurants</a:t>
            </a:r>
            <a:r>
              <a:rPr lang="ro-RO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E.F. network.</a:t>
            </a:r>
            <a:endParaRPr lang="ro-RO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stores in the E.F. network.</a:t>
            </a:r>
            <a:endParaRPr lang="ro-RO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ro-RO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memb</a:t>
            </a: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E.F. network.</a:t>
            </a:r>
            <a:endParaRPr lang="ro-RO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5" y="279962"/>
            <a:ext cx="1221581" cy="414806"/>
          </a:xfrm>
          <a:prstGeom prst="rect">
            <a:avLst/>
          </a:prstGeom>
        </p:spPr>
      </p:pic>
      <p:pic>
        <p:nvPicPr>
          <p:cNvPr id="5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50" y="325058"/>
            <a:ext cx="1479525" cy="516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746" y="5175024"/>
            <a:ext cx="1176981" cy="1522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51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4012081"/>
              </p:ext>
            </p:extLst>
          </p:nvPr>
        </p:nvGraphicFramePr>
        <p:xfrm>
          <a:off x="1524000" y="1397000"/>
          <a:ext cx="60960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11,5 </a:t>
                      </a:r>
                      <a:r>
                        <a:rPr lang="en-US" dirty="0" err="1" smtClean="0"/>
                        <a:t>ron</a:t>
                      </a:r>
                      <a:r>
                        <a:rPr lang="en-US" dirty="0" smtClean="0"/>
                        <a:t>/kg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</a:t>
                      </a:r>
                      <a:r>
                        <a:rPr lang="en-US" dirty="0" err="1" smtClean="0"/>
                        <a:t>ron</a:t>
                      </a:r>
                      <a:r>
                        <a:rPr lang="en-US" dirty="0" smtClean="0"/>
                        <a:t>/kg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16,9 </a:t>
                      </a:r>
                      <a:r>
                        <a:rPr lang="en-US" dirty="0" err="1" smtClean="0"/>
                        <a:t>ron</a:t>
                      </a:r>
                      <a:r>
                        <a:rPr lang="en-US" dirty="0" smtClean="0"/>
                        <a:t>/kg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Crayfish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26,6 </a:t>
                      </a:r>
                      <a:r>
                        <a:rPr lang="en-US" dirty="0" err="1" smtClean="0"/>
                        <a:t>ron</a:t>
                      </a:r>
                      <a:r>
                        <a:rPr lang="en-US" dirty="0" smtClean="0"/>
                        <a:t>/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Narrow-clawed</a:t>
                      </a:r>
                      <a:r>
                        <a:rPr lang="en-US" baseline="0" dirty="0" smtClean="0"/>
                        <a:t> crayfish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24,5 </a:t>
                      </a:r>
                      <a:r>
                        <a:rPr lang="en-US" dirty="0" err="1" smtClean="0"/>
                        <a:t>ron</a:t>
                      </a:r>
                      <a:r>
                        <a:rPr lang="en-US" dirty="0" smtClean="0"/>
                        <a:t>/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Spiny-cheek</a:t>
                      </a:r>
                      <a:r>
                        <a:rPr lang="en-US" baseline="0" dirty="0" smtClean="0"/>
                        <a:t> crayfish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20,9 </a:t>
                      </a:r>
                      <a:r>
                        <a:rPr lang="en-US" dirty="0" err="1" smtClean="0"/>
                        <a:t>ron</a:t>
                      </a:r>
                      <a:r>
                        <a:rPr lang="en-US" dirty="0" smtClean="0"/>
                        <a:t>/kg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stiuc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9450" y="1752600"/>
            <a:ext cx="1277894" cy="381000"/>
          </a:xfrm>
          <a:prstGeom prst="rect">
            <a:avLst/>
          </a:prstGeom>
        </p:spPr>
      </p:pic>
      <p:pic>
        <p:nvPicPr>
          <p:cNvPr id="4" name="Picture 3" descr="untitle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0581" y="2157026"/>
            <a:ext cx="1186763" cy="315098"/>
          </a:xfrm>
          <a:prstGeom prst="rect">
            <a:avLst/>
          </a:prstGeom>
        </p:spPr>
      </p:pic>
      <p:pic>
        <p:nvPicPr>
          <p:cNvPr id="5" name="Picture 4" descr="Common_carp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8658" y="2472124"/>
            <a:ext cx="1218686" cy="327453"/>
          </a:xfrm>
          <a:prstGeom prst="rect">
            <a:avLst/>
          </a:prstGeom>
        </p:spPr>
      </p:pic>
      <p:pic>
        <p:nvPicPr>
          <p:cNvPr id="6" name="Picture 5" descr="Imagini pentru racul de munt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8658" y="2895600"/>
            <a:ext cx="1218686" cy="37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ini pentru racul de lac#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9450" y="3352800"/>
            <a:ext cx="12778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Imagini pentru Racul dungat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6459" y="4038601"/>
            <a:ext cx="13208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38400" y="457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18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SPECIAL OFFERS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" y="164215"/>
            <a:ext cx="1221581" cy="415384"/>
          </a:xfrm>
          <a:prstGeom prst="rect">
            <a:avLst/>
          </a:prstGeom>
        </p:spPr>
      </p:pic>
      <p:pic>
        <p:nvPicPr>
          <p:cNvPr id="5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71" y="223606"/>
            <a:ext cx="1631258" cy="499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022" y="5214552"/>
            <a:ext cx="1146419" cy="1482809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72565"/>
              </p:ext>
            </p:extLst>
          </p:nvPr>
        </p:nvGraphicFramePr>
        <p:xfrm>
          <a:off x="982362" y="1825625"/>
          <a:ext cx="75329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276974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IDENTIFICATION DATA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43" y="2151016"/>
            <a:ext cx="7672001" cy="3595815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 Black" pitchFamily="34" charset="0"/>
              </a:rPr>
              <a:t>Company</a:t>
            </a:r>
            <a:r>
              <a:rPr lang="ro-RO" sz="2400" b="1" dirty="0" smtClean="0">
                <a:solidFill>
                  <a:srgbClr val="0000CC"/>
                </a:solidFill>
                <a:latin typeface="Arial Black" pitchFamily="34" charset="0"/>
              </a:rPr>
              <a:t>: F.E. ACVARIUM S.R.L.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Arial Black" pitchFamily="34" charset="0"/>
              </a:rPr>
              <a:t>HQ</a:t>
            </a:r>
            <a:r>
              <a:rPr lang="ro-RO" sz="2400" b="1" dirty="0" smtClean="0">
                <a:solidFill>
                  <a:srgbClr val="0000CC"/>
                </a:solidFill>
                <a:latin typeface="Arial Black" pitchFamily="34" charset="0"/>
              </a:rPr>
              <a:t> : Strada Tudor Vladimirescu nr. 15 , Buzău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Arial Black" pitchFamily="34" charset="0"/>
              </a:rPr>
              <a:t>Registration number </a:t>
            </a:r>
            <a:r>
              <a:rPr lang="ro-RO" sz="2400" b="1" dirty="0" smtClean="0">
                <a:solidFill>
                  <a:srgbClr val="0000CC"/>
                </a:solidFill>
                <a:latin typeface="Arial Black" pitchFamily="34" charset="0"/>
              </a:rPr>
              <a:t>ROCT: J10/139/14.11.2017</a:t>
            </a:r>
          </a:p>
          <a:p>
            <a:r>
              <a:rPr lang="ro-RO" sz="2400" b="1" dirty="0" smtClean="0">
                <a:solidFill>
                  <a:srgbClr val="0000CC"/>
                </a:solidFill>
                <a:latin typeface="Arial Black" pitchFamily="34" charset="0"/>
              </a:rPr>
              <a:t>CUI/ CIF: 1210015801</a:t>
            </a:r>
          </a:p>
          <a:p>
            <a:r>
              <a:rPr lang="ro-RO" sz="2400" b="1" dirty="0" smtClean="0">
                <a:solidFill>
                  <a:srgbClr val="0000CC"/>
                </a:solidFill>
                <a:latin typeface="Arial Black" pitchFamily="34" charset="0"/>
              </a:rPr>
              <a:t>IBAN: RO10ROCT1110231210015801</a:t>
            </a:r>
          </a:p>
          <a:p>
            <a:r>
              <a:rPr lang="ro-RO" sz="2400" b="1" dirty="0" smtClean="0">
                <a:solidFill>
                  <a:srgbClr val="0000CC"/>
                </a:solidFill>
                <a:latin typeface="Arial Black" pitchFamily="34" charset="0"/>
              </a:rPr>
              <a:t>E-MAIL: </a:t>
            </a:r>
            <a:r>
              <a:rPr lang="ro-RO" sz="2400" b="1" dirty="0" smtClean="0">
                <a:solidFill>
                  <a:srgbClr val="0000CC"/>
                </a:solidFill>
                <a:latin typeface="Arial Black" pitchFamily="34" charset="0"/>
                <a:hlinkClick r:id="rId2"/>
              </a:rPr>
              <a:t>11acvarium@gmail.com</a:t>
            </a:r>
            <a:endParaRPr lang="ro-RO" sz="2400" b="1" dirty="0" smtClean="0">
              <a:solidFill>
                <a:srgbClr val="0000CC"/>
              </a:solidFill>
              <a:latin typeface="Arial Black" pitchFamily="34" charset="0"/>
            </a:endParaRPr>
          </a:p>
          <a:p>
            <a:r>
              <a:rPr lang="en-US" sz="2400" b="1" dirty="0" smtClean="0">
                <a:solidFill>
                  <a:srgbClr val="0000CC"/>
                </a:solidFill>
                <a:latin typeface="Arial Black" pitchFamily="34" charset="0"/>
              </a:rPr>
              <a:t>PHONE NUMBER</a:t>
            </a:r>
            <a:r>
              <a:rPr lang="ro-RO" sz="2400" b="1" dirty="0" smtClean="0">
                <a:solidFill>
                  <a:srgbClr val="0000CC"/>
                </a:solidFill>
                <a:latin typeface="Arial Black" pitchFamily="34" charset="0"/>
              </a:rPr>
              <a:t>: 0238724247</a:t>
            </a:r>
          </a:p>
          <a:p>
            <a:r>
              <a:rPr lang="ro-RO" sz="2400" b="1" dirty="0" smtClean="0">
                <a:solidFill>
                  <a:srgbClr val="0000CC"/>
                </a:solidFill>
                <a:latin typeface="Arial Black" pitchFamily="34" charset="0"/>
              </a:rPr>
              <a:t>FAX: 0238721197</a:t>
            </a:r>
            <a:endParaRPr lang="ro-RO" sz="24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4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" y="164216"/>
            <a:ext cx="1221581" cy="409575"/>
          </a:xfrm>
          <a:prstGeom prst="rect">
            <a:avLst/>
          </a:prstGeom>
        </p:spPr>
      </p:pic>
      <p:pic>
        <p:nvPicPr>
          <p:cNvPr id="5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93" y="206989"/>
            <a:ext cx="1521443" cy="347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in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2626" y="5423123"/>
            <a:ext cx="994719" cy="1286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1167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065249" cy="166294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o-RO" sz="8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8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 you for </a:t>
            </a:r>
            <a:r>
              <a:rPr lang="en-US" sz="8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your attention!</a:t>
            </a:r>
            <a:endParaRPr lang="ro-RO" sz="8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4" descr="sdfghj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0418" y="2561811"/>
            <a:ext cx="4706731" cy="3361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9" y="35218"/>
            <a:ext cx="1221581" cy="409575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8" y="97267"/>
            <a:ext cx="1521443" cy="347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5118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05000"/>
            <a:ext cx="6248400" cy="22063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effectLst>
                  <a:reflection stA="23000" endPos="39000" dir="5400000" sy="-90000" algn="bl" rotWithShape="0"/>
                </a:effectLst>
              </a:rPr>
              <a:t>Project</a:t>
            </a:r>
            <a:r>
              <a:rPr lang="ro-RO" b="1" dirty="0" smtClean="0">
                <a:solidFill>
                  <a:srgbClr val="0070C0"/>
                </a:solidFill>
                <a:effectLst>
                  <a:reflection stA="23000" endPos="39000" dir="5400000" sy="-90000" algn="bl" rotWithShape="0"/>
                </a:effectLst>
              </a:rPr>
              <a:t/>
            </a:r>
            <a:br>
              <a:rPr lang="ro-RO" b="1" dirty="0" smtClean="0">
                <a:solidFill>
                  <a:srgbClr val="0070C0"/>
                </a:solidFill>
                <a:effectLst>
                  <a:reflection stA="23000" endPos="39000" dir="5400000" sy="-90000" algn="bl" rotWithShape="0"/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reflection stA="23000" endPos="39000" dir="5400000" sy="-90000" algn="bl" rotWithShape="0"/>
                </a:effectLst>
              </a:rPr>
              <a:t>Exercise firm- a practical learning method</a:t>
            </a:r>
            <a:r>
              <a:rPr lang="en-US" dirty="0">
                <a:solidFill>
                  <a:srgbClr val="0070C0"/>
                </a:solidFill>
                <a:effectLst>
                  <a:reflection stA="23000" endPos="39000" dir="5400000" sy="-90000" algn="bl" rotWithShape="0"/>
                </a:effectLst>
              </a:rPr>
              <a:t/>
            </a:r>
            <a:br>
              <a:rPr lang="en-US" dirty="0">
                <a:solidFill>
                  <a:srgbClr val="0070C0"/>
                </a:solidFill>
                <a:effectLst>
                  <a:reflection stA="23000" endPos="39000" dir="5400000" sy="-90000" algn="bl" rotWithShape="0"/>
                </a:effectLst>
              </a:rPr>
            </a:br>
            <a:endParaRPr lang="en-US" b="1" dirty="0">
              <a:solidFill>
                <a:srgbClr val="0070C0"/>
              </a:solidFill>
              <a:effectLst>
                <a:reflection stA="23000" endPos="39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3429000"/>
            <a:ext cx="6192837" cy="371633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 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688" y="3657600"/>
            <a:ext cx="2027918" cy="18221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52400"/>
            <a:ext cx="7391400" cy="22063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Exercise Firm.</a:t>
            </a:r>
            <a:r>
              <a:rPr lang="ro-RO" sz="28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o-RO" sz="28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en-US" sz="28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6705600" cy="371633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exercise firm is an interactive learning project, successfully applied by </a:t>
            </a:r>
            <a:r>
              <a:rPr lang="en-US" sz="1600" dirty="0" err="1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specialised</a:t>
            </a:r>
            <a:r>
              <a:rPr lang="en-US" sz="1600" dirty="0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teachers in </a:t>
            </a:r>
            <a:r>
              <a:rPr lang="en-US" sz="1600" dirty="0" err="1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techonogical</a:t>
            </a:r>
            <a:r>
              <a:rPr lang="en-US" sz="1600" dirty="0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highschools</a:t>
            </a:r>
            <a:r>
              <a:rPr lang="en-US" sz="1600" dirty="0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en-US" sz="1600" dirty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modern concept of interdisciplinary </a:t>
            </a:r>
            <a:r>
              <a:rPr lang="en-US" sz="1600" dirty="0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en-US" sz="1600" dirty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teaching-learning </a:t>
            </a:r>
            <a:r>
              <a:rPr lang="en-US" sz="1600" dirty="0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and an amazing experience.</a:t>
            </a:r>
            <a:endParaRPr lang="ro-RO" sz="1600" dirty="0" smtClean="0">
              <a:solidFill>
                <a:srgbClr val="1E2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of the exercise firm is to develop the student’s entrepreneurship skills gained in the professional training, by simulating all the actions that occur in a real economic environment.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1E2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are also in competition with other exercise firms, which boosts us and makes everything ten times more interesting than any other course.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aptop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599"/>
            <a:ext cx="3276600" cy="113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ptop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16" y="3779653"/>
            <a:ext cx="3476353" cy="2313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ptop\Desktop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36331"/>
            <a:ext cx="3276600" cy="1263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4604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933180"/>
            <a:ext cx="768632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F.E. </a:t>
            </a:r>
            <a:r>
              <a:rPr lang="ro-RO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Acvarium </a:t>
            </a:r>
            <a:r>
              <a:rPr lang="en-GB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S.R.L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..</a:t>
            </a:r>
            <a:endParaRPr lang="en-GB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914400"/>
            <a:ext cx="678440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Company </a:t>
            </a:r>
            <a:r>
              <a:rPr lang="en-US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Presentation</a:t>
            </a:r>
            <a:endParaRPr lang="en-US" sz="4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764177"/>
            <a:ext cx="1900299" cy="1707515"/>
          </a:xfrm>
          <a:prstGeom prst="rect">
            <a:avLst/>
          </a:prstGeom>
        </p:spPr>
      </p:pic>
      <p:pic>
        <p:nvPicPr>
          <p:cNvPr id="6" name="I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793" flipH="1">
            <a:off x="5831856" y="4196450"/>
            <a:ext cx="1949901" cy="983977"/>
          </a:xfrm>
          <a:prstGeom prst="rect">
            <a:avLst/>
          </a:prstGeom>
        </p:spPr>
      </p:pic>
      <p:pic>
        <p:nvPicPr>
          <p:cNvPr id="9" name="I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351">
            <a:off x="1187280" y="4085204"/>
            <a:ext cx="1628950" cy="110559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980728"/>
            <a:ext cx="6324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Description of the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Company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771" y="1603603"/>
            <a:ext cx="710140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Name of the </a:t>
            </a:r>
            <a:r>
              <a:rPr lang="en-US" sz="2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Company</a:t>
            </a:r>
            <a:r>
              <a:rPr lang="en-US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 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F.E. </a:t>
            </a:r>
            <a:r>
              <a:rPr lang="ro-RO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ACVARIUM </a:t>
            </a: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Juridical </a:t>
            </a:r>
            <a:r>
              <a:rPr lang="en-US" sz="2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Form</a:t>
            </a:r>
            <a:r>
              <a:rPr lang="en-US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  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Private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Limited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ompany  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(SRL)</a:t>
            </a: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Domain of Activity</a:t>
            </a:r>
            <a:r>
              <a:rPr lang="en-GB" sz="2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</a:t>
            </a:r>
            <a:r>
              <a:rPr lang="ro-RO" sz="2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o-RO" sz="2600" b="1" dirty="0">
                <a:solidFill>
                  <a:srgbClr val="0070C0"/>
                </a:solidFill>
                <a:latin typeface="+mn-lt"/>
              </a:rPr>
              <a:t>Produc</a:t>
            </a:r>
            <a:r>
              <a:rPr lang="en-US" sz="2600" b="1" dirty="0" err="1" smtClean="0">
                <a:solidFill>
                  <a:srgbClr val="0070C0"/>
                </a:solidFill>
                <a:latin typeface="+mn-lt"/>
              </a:rPr>
              <a:t>tion</a:t>
            </a:r>
            <a:endParaRPr lang="ro-RO" sz="2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Object of Activity</a:t>
            </a:r>
            <a:r>
              <a:rPr lang="en-GB" sz="2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:</a:t>
            </a:r>
            <a:r>
              <a:rPr lang="ro-RO" sz="2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2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Fish Farm</a:t>
            </a:r>
            <a:endParaRPr lang="ro-RO" sz="2600" dirty="0">
              <a:solidFill>
                <a:srgbClr val="0070C0"/>
              </a:solidFill>
              <a:latin typeface="+mj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50968099"/>
              </p:ext>
            </p:extLst>
          </p:nvPr>
        </p:nvGraphicFramePr>
        <p:xfrm>
          <a:off x="533400" y="381000"/>
          <a:ext cx="83820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163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3728" y="769703"/>
            <a:ext cx="66247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	</a:t>
            </a:r>
            <a:endParaRPr lang="vi-VN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424" y="4941168"/>
            <a:ext cx="75117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	</a:t>
            </a:r>
            <a:endParaRPr lang="vi-VN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0298" y="357166"/>
            <a:ext cx="4465320" cy="94487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Company Mission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6513" y="2541358"/>
            <a:ext cx="669669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Company 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Vision</a:t>
            </a:r>
            <a:endParaRPr lang="ro-RO" sz="32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company's vision is to become a leader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 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fishery 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products market, so that we are the first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consumer’s 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choice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fresh fish products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o-RO" sz="24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6590" y="1064030"/>
            <a:ext cx="64282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We want to promote a healthy lifestyle trough a diversified consumption of fish, offering our clients the best quality products.</a:t>
            </a:r>
            <a:endParaRPr lang="ro-RO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lvl="0" algn="just" eaLnBrk="0" hangingPunct="0"/>
            <a:endParaRPr lang="ro-RO" dirty="0"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6862004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280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891769031"/>
              </p:ext>
            </p:extLst>
          </p:nvPr>
        </p:nvGraphicFramePr>
        <p:xfrm>
          <a:off x="1115390" y="1043222"/>
          <a:ext cx="7272473" cy="548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8" y="226000"/>
            <a:ext cx="1221581" cy="491631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19" y="315744"/>
            <a:ext cx="1793081" cy="4944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in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4284"/>
            <a:ext cx="1202788" cy="1603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9597" y="3505200"/>
            <a:ext cx="163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Oportunities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0879" y="4272678"/>
            <a:ext cx="3587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b="1" dirty="0" smtClean="0">
                <a:solidFill>
                  <a:srgbClr val="0000CC"/>
                </a:solidFill>
                <a:latin typeface="+mn-lt"/>
              </a:rPr>
              <a:t>The E.F. </a:t>
            </a:r>
            <a:r>
              <a:rPr lang="en-US" b="1" dirty="0">
                <a:solidFill>
                  <a:srgbClr val="0000CC"/>
                </a:solidFill>
                <a:latin typeface="+mn-lt"/>
              </a:rPr>
              <a:t>from Romania and from Europe is expanding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.</a:t>
            </a:r>
            <a:endParaRPr lang="en-US" b="1" dirty="0">
              <a:solidFill>
                <a:srgbClr val="0000CC"/>
              </a:solidFill>
              <a:latin typeface="+mn-lt"/>
            </a:endParaRPr>
          </a:p>
          <a:p>
            <a:pPr lvl="0" algn="r"/>
            <a:r>
              <a:rPr lang="en-US" b="1" dirty="0">
                <a:solidFill>
                  <a:srgbClr val="0000CC"/>
                </a:solidFill>
                <a:latin typeface="+mn-lt"/>
              </a:rPr>
              <a:t>Demand is steadily increasing.</a:t>
            </a:r>
          </a:p>
          <a:p>
            <a:pPr lvl="0" algn="r"/>
            <a:r>
              <a:rPr lang="en-US" b="1" dirty="0">
                <a:solidFill>
                  <a:srgbClr val="0000CC"/>
                </a:solidFill>
                <a:latin typeface="+mn-lt"/>
              </a:rPr>
              <a:t>Government grants subsidies for agricultural development.</a:t>
            </a:r>
          </a:p>
          <a:p>
            <a:pPr marL="0" lvl="0" indent="0" algn="r">
              <a:buNone/>
            </a:pPr>
            <a:r>
              <a:rPr lang="en-US" b="1" dirty="0">
                <a:solidFill>
                  <a:srgbClr val="0000CC"/>
                </a:solidFill>
                <a:latin typeface="+mn-lt"/>
              </a:rPr>
              <a:t>Small  competition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.</a:t>
            </a:r>
            <a:endParaRPr lang="ro-RO" dirty="0">
              <a:solidFill>
                <a:srgbClr val="0000CC"/>
              </a:solidFill>
              <a:latin typeface="+mn-lt"/>
            </a:endParaRPr>
          </a:p>
          <a:p>
            <a:pPr algn="r"/>
            <a:endParaRPr lang="en-US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987973"/>
            <a:ext cx="264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Strong Points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1080306"/>
            <a:ext cx="171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Weak 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399" y="3903346"/>
            <a:ext cx="1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Threats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752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3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487</Words>
  <Application>Microsoft Office PowerPoint</Application>
  <PresentationFormat>On-screen Show (4:3)</PresentationFormat>
  <Paragraphs>127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Economic high school buzau</vt:lpstr>
      <vt:lpstr>Project Exercise firm- a practical learning method </vt:lpstr>
      <vt:lpstr>The Exercise Firm. </vt:lpstr>
      <vt:lpstr>Slide 4</vt:lpstr>
      <vt:lpstr>Slide 5</vt:lpstr>
      <vt:lpstr>Slide 6</vt:lpstr>
      <vt:lpstr>Slide 7</vt:lpstr>
      <vt:lpstr>Slide 8</vt:lpstr>
      <vt:lpstr>Slide 9</vt:lpstr>
      <vt:lpstr>POTENtial customers</vt:lpstr>
      <vt:lpstr>Slide 11</vt:lpstr>
      <vt:lpstr>SPECIAL OFFERS</vt:lpstr>
      <vt:lpstr>IDENTIFICATION DATA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Dudu</dc:creator>
  <cp:lastModifiedBy>catalina postovei</cp:lastModifiedBy>
  <cp:revision>207</cp:revision>
  <dcterms:created xsi:type="dcterms:W3CDTF">2006-08-16T00:00:00Z</dcterms:created>
  <dcterms:modified xsi:type="dcterms:W3CDTF">2018-05-26T09:17:25Z</dcterms:modified>
</cp:coreProperties>
</file>