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81" r:id="rId2"/>
    <p:sldId id="256" r:id="rId3"/>
    <p:sldId id="273" r:id="rId4"/>
    <p:sldId id="260" r:id="rId5"/>
    <p:sldId id="272" r:id="rId6"/>
    <p:sldId id="257" r:id="rId7"/>
    <p:sldId id="258" r:id="rId8"/>
    <p:sldId id="277" r:id="rId9"/>
    <p:sldId id="261" r:id="rId10"/>
    <p:sldId id="262" r:id="rId11"/>
    <p:sldId id="263" r:id="rId12"/>
    <p:sldId id="271" r:id="rId13"/>
    <p:sldId id="266" r:id="rId14"/>
    <p:sldId id="265"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CC"/>
    <a:srgbClr val="CC00FF"/>
    <a:srgbClr val="D60093"/>
    <a:srgbClr val="CC00CC"/>
    <a:srgbClr val="FF66FF"/>
    <a:srgbClr val="FFCCFF"/>
    <a:srgbClr val="FF99CC"/>
    <a:srgbClr val="CC6600"/>
    <a:srgbClr val="CC9900"/>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6" autoAdjust="0"/>
    <p:restoredTop sz="94660"/>
  </p:normalViewPr>
  <p:slideViewPr>
    <p:cSldViewPr>
      <p:cViewPr>
        <p:scale>
          <a:sx n="80" d="100"/>
          <a:sy n="80" d="100"/>
        </p:scale>
        <p:origin x="-2514" y="-7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hyperlink" Target="https://www.facebook.com/newvisionsrl/" TargetMode="External"/><Relationship Id="rId1" Type="http://schemas.openxmlformats.org/officeDocument/2006/relationships/hyperlink" Target="https://newvisionev.wixsite.com/events/about"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facebook.com/newvisionsrl/" TargetMode="External"/><Relationship Id="rId1" Type="http://schemas.openxmlformats.org/officeDocument/2006/relationships/hyperlink" Target="https://newvisionev.wixsite.com/events/abou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1D2AA-0D4A-4642-83D3-A8FA025528C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C5F219B-6457-4AEE-9DF0-AB034BC65E4C}">
      <dgm:prSet phldrT="[Text]"/>
      <dgm:spPr/>
      <dgm:t>
        <a:bodyPr/>
        <a:lstStyle/>
        <a:p>
          <a:r>
            <a:rPr lang="en-US" dirty="0"/>
            <a:t>Means of mass media information</a:t>
          </a:r>
        </a:p>
      </dgm:t>
    </dgm:pt>
    <dgm:pt modelId="{D0D5AFCC-F872-45BF-A7FB-DA5AC15E2B1E}" type="parTrans" cxnId="{8E100F15-193D-474A-AA7C-A33FAAA322A2}">
      <dgm:prSet/>
      <dgm:spPr/>
      <dgm:t>
        <a:bodyPr/>
        <a:lstStyle/>
        <a:p>
          <a:endParaRPr lang="en-US"/>
        </a:p>
      </dgm:t>
    </dgm:pt>
    <dgm:pt modelId="{0DD5DC7C-A97F-4C3D-A6B3-E6C2E7BFAEDC}" type="sibTrans" cxnId="{8E100F15-193D-474A-AA7C-A33FAAA322A2}">
      <dgm:prSet/>
      <dgm:spPr/>
      <dgm:t>
        <a:bodyPr/>
        <a:lstStyle/>
        <a:p>
          <a:endParaRPr lang="en-US"/>
        </a:p>
      </dgm:t>
    </dgm:pt>
    <dgm:pt modelId="{B4A4FD3E-44B5-4269-BF15-11B5463C4C82}">
      <dgm:prSet phldrT="[Text]"/>
      <dgm:spPr/>
      <dgm:t>
        <a:bodyPr/>
        <a:lstStyle/>
        <a:p>
          <a:r>
            <a:rPr lang="en-US" dirty="0">
              <a:solidFill>
                <a:srgbClr val="D60093"/>
              </a:solidFill>
            </a:rPr>
            <a:t>Radio/ TV</a:t>
          </a:r>
        </a:p>
      </dgm:t>
    </dgm:pt>
    <dgm:pt modelId="{2F30B38E-4A02-47A7-BA7B-48C5E5613D9F}" type="parTrans" cxnId="{9C4068FD-BEDE-4D44-BEB2-CDE3A78F36F5}">
      <dgm:prSet/>
      <dgm:spPr/>
      <dgm:t>
        <a:bodyPr/>
        <a:lstStyle/>
        <a:p>
          <a:endParaRPr lang="en-US"/>
        </a:p>
      </dgm:t>
    </dgm:pt>
    <dgm:pt modelId="{66117468-4F96-488C-8BA6-6E8EF5F80E7D}" type="sibTrans" cxnId="{9C4068FD-BEDE-4D44-BEB2-CDE3A78F36F5}">
      <dgm:prSet/>
      <dgm:spPr/>
      <dgm:t>
        <a:bodyPr/>
        <a:lstStyle/>
        <a:p>
          <a:endParaRPr lang="en-US"/>
        </a:p>
      </dgm:t>
    </dgm:pt>
    <dgm:pt modelId="{278F801C-7FD6-472B-B221-FF20B1DA2C1F}">
      <dgm:prSet phldrT="[Text]"/>
      <dgm:spPr/>
      <dgm:t>
        <a:bodyPr/>
        <a:lstStyle/>
        <a:p>
          <a:r>
            <a:rPr lang="en-US" dirty="0">
              <a:solidFill>
                <a:srgbClr val="D60093"/>
              </a:solidFill>
            </a:rPr>
            <a:t>Internet</a:t>
          </a:r>
        </a:p>
      </dgm:t>
    </dgm:pt>
    <dgm:pt modelId="{8DC3D76B-FC8E-4C3F-ABD7-068078A19E69}" type="parTrans" cxnId="{AE393FAB-59D4-4399-A403-A0FFD8CBC64A}">
      <dgm:prSet/>
      <dgm:spPr/>
      <dgm:t>
        <a:bodyPr/>
        <a:lstStyle/>
        <a:p>
          <a:endParaRPr lang="en-US"/>
        </a:p>
      </dgm:t>
    </dgm:pt>
    <dgm:pt modelId="{91E9AEA2-32DC-477D-9A8A-A1A94189BFA1}" type="sibTrans" cxnId="{AE393FAB-59D4-4399-A403-A0FFD8CBC64A}">
      <dgm:prSet/>
      <dgm:spPr/>
      <dgm:t>
        <a:bodyPr/>
        <a:lstStyle/>
        <a:p>
          <a:endParaRPr lang="en-US"/>
        </a:p>
      </dgm:t>
    </dgm:pt>
    <dgm:pt modelId="{1BFA3A6A-B567-433D-9399-23155C4D4B14}">
      <dgm:prSet/>
      <dgm:spPr/>
      <dgm:t>
        <a:bodyPr/>
        <a:lstStyle/>
        <a:p>
          <a:r>
            <a:rPr lang="en-US" dirty="0">
              <a:solidFill>
                <a:srgbClr val="D60093"/>
              </a:solidFill>
            </a:rPr>
            <a:t>Flyers. Business cards,  calendars</a:t>
          </a:r>
        </a:p>
      </dgm:t>
    </dgm:pt>
    <dgm:pt modelId="{B5874379-A645-4CBE-B5C3-A74FEE2EE223}" type="parTrans" cxnId="{F170AC17-48DD-447D-AC16-0E01618CADA4}">
      <dgm:prSet/>
      <dgm:spPr/>
      <dgm:t>
        <a:bodyPr/>
        <a:lstStyle/>
        <a:p>
          <a:endParaRPr lang="en-US"/>
        </a:p>
      </dgm:t>
    </dgm:pt>
    <dgm:pt modelId="{087A00F7-5C32-4E97-8083-944F7C7033BA}" type="sibTrans" cxnId="{F170AC17-48DD-447D-AC16-0E01618CADA4}">
      <dgm:prSet/>
      <dgm:spPr/>
      <dgm:t>
        <a:bodyPr/>
        <a:lstStyle/>
        <a:p>
          <a:endParaRPr lang="en-US"/>
        </a:p>
      </dgm:t>
    </dgm:pt>
    <dgm:pt modelId="{AB940541-7A84-4A05-B4EC-B4DEA8321CE5}">
      <dgm:prSet phldrT="[Text]"/>
      <dgm:spPr/>
      <dgm:t>
        <a:bodyPr/>
        <a:lstStyle/>
        <a:p>
          <a:endParaRPr lang="en-US"/>
        </a:p>
      </dgm:t>
    </dgm:pt>
    <dgm:pt modelId="{006D859D-A141-46D6-909A-AD575D651DBD}" type="parTrans" cxnId="{A6933975-63DE-4EEE-9863-0E6D559AD7A7}">
      <dgm:prSet/>
      <dgm:spPr/>
      <dgm:t>
        <a:bodyPr/>
        <a:lstStyle/>
        <a:p>
          <a:endParaRPr lang="en-US"/>
        </a:p>
      </dgm:t>
    </dgm:pt>
    <dgm:pt modelId="{D35F3B30-F953-448F-AEF0-697BB56B73E0}" type="sibTrans" cxnId="{A6933975-63DE-4EEE-9863-0E6D559AD7A7}">
      <dgm:prSet/>
      <dgm:spPr/>
      <dgm:t>
        <a:bodyPr/>
        <a:lstStyle/>
        <a:p>
          <a:endParaRPr lang="en-US"/>
        </a:p>
      </dgm:t>
    </dgm:pt>
    <dgm:pt modelId="{3FFCDA13-F0BF-42C5-AE53-9393CE31F97A}">
      <dgm:prSet/>
      <dgm:spPr/>
      <dgm:t>
        <a:bodyPr/>
        <a:lstStyle/>
        <a:p>
          <a:endParaRPr lang="en-US"/>
        </a:p>
      </dgm:t>
    </dgm:pt>
    <dgm:pt modelId="{C3880DF1-E374-423F-A818-760AC13EBD22}" type="parTrans" cxnId="{C7A7D36B-AA73-46EF-BFE2-8915CD959273}">
      <dgm:prSet/>
      <dgm:spPr/>
      <dgm:t>
        <a:bodyPr/>
        <a:lstStyle/>
        <a:p>
          <a:endParaRPr lang="en-US"/>
        </a:p>
      </dgm:t>
    </dgm:pt>
    <dgm:pt modelId="{D658FFC2-7FCB-4161-84E3-3025DB54CD37}" type="sibTrans" cxnId="{C7A7D36B-AA73-46EF-BFE2-8915CD959273}">
      <dgm:prSet/>
      <dgm:spPr/>
      <dgm:t>
        <a:bodyPr/>
        <a:lstStyle/>
        <a:p>
          <a:endParaRPr lang="en-US"/>
        </a:p>
      </dgm:t>
    </dgm:pt>
    <dgm:pt modelId="{E74EFB2E-2A6B-4DEB-ADE2-8AFE89E076C4}">
      <dgm:prSet/>
      <dgm:spPr/>
      <dgm:t>
        <a:bodyPr/>
        <a:lstStyle/>
        <a:p>
          <a:r>
            <a:rPr lang="en-US" dirty="0">
              <a:solidFill>
                <a:srgbClr val="D60093"/>
              </a:solidFill>
            </a:rPr>
            <a:t>Magazines, newspapers</a:t>
          </a:r>
        </a:p>
      </dgm:t>
    </dgm:pt>
    <dgm:pt modelId="{FA9D7CE0-479D-4116-B3AD-89B0E07BA37B}" type="parTrans" cxnId="{A4EE3558-6A0E-4DE7-A562-A5BFCCA8408B}">
      <dgm:prSet/>
      <dgm:spPr/>
      <dgm:t>
        <a:bodyPr/>
        <a:lstStyle/>
        <a:p>
          <a:endParaRPr lang="en-US"/>
        </a:p>
      </dgm:t>
    </dgm:pt>
    <dgm:pt modelId="{3BFF9169-63DC-4FD7-A6BF-C72D11E4EAC6}" type="sibTrans" cxnId="{A4EE3558-6A0E-4DE7-A562-A5BFCCA8408B}">
      <dgm:prSet/>
      <dgm:spPr/>
      <dgm:t>
        <a:bodyPr/>
        <a:lstStyle/>
        <a:p>
          <a:endParaRPr lang="en-US"/>
        </a:p>
      </dgm:t>
    </dgm:pt>
    <dgm:pt modelId="{AFA67106-EC10-454B-B2E4-3D0BE0DE18CD}" type="pres">
      <dgm:prSet presAssocID="{8781D2AA-0D4A-4642-83D3-A8FA025528C3}" presName="diagram" presStyleCnt="0">
        <dgm:presLayoutVars>
          <dgm:chMax val="1"/>
          <dgm:dir/>
          <dgm:animLvl val="ctr"/>
          <dgm:resizeHandles val="exact"/>
        </dgm:presLayoutVars>
      </dgm:prSet>
      <dgm:spPr/>
      <dgm:t>
        <a:bodyPr/>
        <a:lstStyle/>
        <a:p>
          <a:endParaRPr lang="en-US"/>
        </a:p>
      </dgm:t>
    </dgm:pt>
    <dgm:pt modelId="{7A7B1DD7-2F66-41BF-B80D-08CB61B0BD22}" type="pres">
      <dgm:prSet presAssocID="{8781D2AA-0D4A-4642-83D3-A8FA025528C3}" presName="matrix" presStyleCnt="0"/>
      <dgm:spPr/>
    </dgm:pt>
    <dgm:pt modelId="{9136A836-0666-4883-9DFA-FFA3023FC870}" type="pres">
      <dgm:prSet presAssocID="{8781D2AA-0D4A-4642-83D3-A8FA025528C3}" presName="tile1" presStyleLbl="node1" presStyleIdx="0" presStyleCnt="4" custLinFactNeighborX="0" custLinFactNeighborY="-3931"/>
      <dgm:spPr/>
      <dgm:t>
        <a:bodyPr/>
        <a:lstStyle/>
        <a:p>
          <a:endParaRPr lang="en-US"/>
        </a:p>
      </dgm:t>
    </dgm:pt>
    <dgm:pt modelId="{8E484684-63F3-48D2-A868-F9DB8E0E25FA}" type="pres">
      <dgm:prSet presAssocID="{8781D2AA-0D4A-4642-83D3-A8FA025528C3}" presName="tile1text" presStyleLbl="node1" presStyleIdx="0" presStyleCnt="4">
        <dgm:presLayoutVars>
          <dgm:chMax val="0"/>
          <dgm:chPref val="0"/>
          <dgm:bulletEnabled val="1"/>
        </dgm:presLayoutVars>
      </dgm:prSet>
      <dgm:spPr/>
      <dgm:t>
        <a:bodyPr/>
        <a:lstStyle/>
        <a:p>
          <a:endParaRPr lang="en-US"/>
        </a:p>
      </dgm:t>
    </dgm:pt>
    <dgm:pt modelId="{7364CC01-9119-4A8A-9139-678E5C33DBD6}" type="pres">
      <dgm:prSet presAssocID="{8781D2AA-0D4A-4642-83D3-A8FA025528C3}" presName="tile2" presStyleLbl="node1" presStyleIdx="1" presStyleCnt="4"/>
      <dgm:spPr/>
      <dgm:t>
        <a:bodyPr/>
        <a:lstStyle/>
        <a:p>
          <a:endParaRPr lang="en-US"/>
        </a:p>
      </dgm:t>
    </dgm:pt>
    <dgm:pt modelId="{B20230E4-7690-4C91-AD54-68E81494B619}" type="pres">
      <dgm:prSet presAssocID="{8781D2AA-0D4A-4642-83D3-A8FA025528C3}" presName="tile2text" presStyleLbl="node1" presStyleIdx="1" presStyleCnt="4">
        <dgm:presLayoutVars>
          <dgm:chMax val="0"/>
          <dgm:chPref val="0"/>
          <dgm:bulletEnabled val="1"/>
        </dgm:presLayoutVars>
      </dgm:prSet>
      <dgm:spPr/>
      <dgm:t>
        <a:bodyPr/>
        <a:lstStyle/>
        <a:p>
          <a:endParaRPr lang="en-US"/>
        </a:p>
      </dgm:t>
    </dgm:pt>
    <dgm:pt modelId="{E4FC51AE-30AE-45FE-8B6D-80C7A4B75644}" type="pres">
      <dgm:prSet presAssocID="{8781D2AA-0D4A-4642-83D3-A8FA025528C3}" presName="tile3" presStyleLbl="node1" presStyleIdx="2" presStyleCnt="4"/>
      <dgm:spPr/>
      <dgm:t>
        <a:bodyPr/>
        <a:lstStyle/>
        <a:p>
          <a:endParaRPr lang="en-US"/>
        </a:p>
      </dgm:t>
    </dgm:pt>
    <dgm:pt modelId="{98DD6253-7808-4122-9F1B-F5BF8FF65692}" type="pres">
      <dgm:prSet presAssocID="{8781D2AA-0D4A-4642-83D3-A8FA025528C3}" presName="tile3text" presStyleLbl="node1" presStyleIdx="2" presStyleCnt="4">
        <dgm:presLayoutVars>
          <dgm:chMax val="0"/>
          <dgm:chPref val="0"/>
          <dgm:bulletEnabled val="1"/>
        </dgm:presLayoutVars>
      </dgm:prSet>
      <dgm:spPr/>
      <dgm:t>
        <a:bodyPr/>
        <a:lstStyle/>
        <a:p>
          <a:endParaRPr lang="en-US"/>
        </a:p>
      </dgm:t>
    </dgm:pt>
    <dgm:pt modelId="{16B49859-8013-4421-B6CE-F3CF7CBDDC46}" type="pres">
      <dgm:prSet presAssocID="{8781D2AA-0D4A-4642-83D3-A8FA025528C3}" presName="tile4" presStyleLbl="node1" presStyleIdx="3" presStyleCnt="4"/>
      <dgm:spPr/>
      <dgm:t>
        <a:bodyPr/>
        <a:lstStyle/>
        <a:p>
          <a:endParaRPr lang="en-US"/>
        </a:p>
      </dgm:t>
    </dgm:pt>
    <dgm:pt modelId="{C2049B6A-FD5B-49A9-838E-4193D0A309EC}" type="pres">
      <dgm:prSet presAssocID="{8781D2AA-0D4A-4642-83D3-A8FA025528C3}" presName="tile4text" presStyleLbl="node1" presStyleIdx="3" presStyleCnt="4">
        <dgm:presLayoutVars>
          <dgm:chMax val="0"/>
          <dgm:chPref val="0"/>
          <dgm:bulletEnabled val="1"/>
        </dgm:presLayoutVars>
      </dgm:prSet>
      <dgm:spPr/>
      <dgm:t>
        <a:bodyPr/>
        <a:lstStyle/>
        <a:p>
          <a:endParaRPr lang="en-US"/>
        </a:p>
      </dgm:t>
    </dgm:pt>
    <dgm:pt modelId="{AC2980F8-A9F5-4C2E-B89F-99D74698D5A8}" type="pres">
      <dgm:prSet presAssocID="{8781D2AA-0D4A-4642-83D3-A8FA025528C3}" presName="centerTile" presStyleLbl="fgShp" presStyleIdx="0" presStyleCnt="1">
        <dgm:presLayoutVars>
          <dgm:chMax val="0"/>
          <dgm:chPref val="0"/>
        </dgm:presLayoutVars>
      </dgm:prSet>
      <dgm:spPr/>
      <dgm:t>
        <a:bodyPr/>
        <a:lstStyle/>
        <a:p>
          <a:endParaRPr lang="en-US"/>
        </a:p>
      </dgm:t>
    </dgm:pt>
  </dgm:ptLst>
  <dgm:cxnLst>
    <dgm:cxn modelId="{C7A7D36B-AA73-46EF-BFE2-8915CD959273}" srcId="{4C5F219B-6457-4AEE-9DF0-AB034BC65E4C}" destId="{3FFCDA13-F0BF-42C5-AE53-9393CE31F97A}" srcOrd="4" destOrd="0" parTransId="{C3880DF1-E374-423F-A818-760AC13EBD22}" sibTransId="{D658FFC2-7FCB-4161-84E3-3025DB54CD37}"/>
    <dgm:cxn modelId="{A6933975-63DE-4EEE-9863-0E6D559AD7A7}" srcId="{4C5F219B-6457-4AEE-9DF0-AB034BC65E4C}" destId="{AB940541-7A84-4A05-B4EC-B4DEA8321CE5}" srcOrd="5" destOrd="0" parTransId="{006D859D-A141-46D6-909A-AD575D651DBD}" sibTransId="{D35F3B30-F953-448F-AEF0-697BB56B73E0}"/>
    <dgm:cxn modelId="{D183E777-EFCF-4EC5-B00B-5B5324C9FC4A}" type="presOf" srcId="{4C5F219B-6457-4AEE-9DF0-AB034BC65E4C}" destId="{AC2980F8-A9F5-4C2E-B89F-99D74698D5A8}" srcOrd="0" destOrd="0" presId="urn:microsoft.com/office/officeart/2005/8/layout/matrix1"/>
    <dgm:cxn modelId="{0417D28E-70F7-4C70-BF0D-812D48E47464}" type="presOf" srcId="{1BFA3A6A-B567-433D-9399-23155C4D4B14}" destId="{98DD6253-7808-4122-9F1B-F5BF8FF65692}" srcOrd="1" destOrd="0" presId="urn:microsoft.com/office/officeart/2005/8/layout/matrix1"/>
    <dgm:cxn modelId="{11334D16-6D13-46C3-91D9-5F21F23AF23A}" type="presOf" srcId="{8781D2AA-0D4A-4642-83D3-A8FA025528C3}" destId="{AFA67106-EC10-454B-B2E4-3D0BE0DE18CD}" srcOrd="0" destOrd="0" presId="urn:microsoft.com/office/officeart/2005/8/layout/matrix1"/>
    <dgm:cxn modelId="{CA141DED-3615-4B84-91E5-968732FB331E}" type="presOf" srcId="{278F801C-7FD6-472B-B221-FF20B1DA2C1F}" destId="{B20230E4-7690-4C91-AD54-68E81494B619}" srcOrd="1" destOrd="0" presId="urn:microsoft.com/office/officeart/2005/8/layout/matrix1"/>
    <dgm:cxn modelId="{AE393FAB-59D4-4399-A403-A0FFD8CBC64A}" srcId="{4C5F219B-6457-4AEE-9DF0-AB034BC65E4C}" destId="{278F801C-7FD6-472B-B221-FF20B1DA2C1F}" srcOrd="1" destOrd="0" parTransId="{8DC3D76B-FC8E-4C3F-ABD7-068078A19E69}" sibTransId="{91E9AEA2-32DC-477D-9A8A-A1A94189BFA1}"/>
    <dgm:cxn modelId="{9C4068FD-BEDE-4D44-BEB2-CDE3A78F36F5}" srcId="{4C5F219B-6457-4AEE-9DF0-AB034BC65E4C}" destId="{B4A4FD3E-44B5-4269-BF15-11B5463C4C82}" srcOrd="0" destOrd="0" parTransId="{2F30B38E-4A02-47A7-BA7B-48C5E5613D9F}" sibTransId="{66117468-4F96-488C-8BA6-6E8EF5F80E7D}"/>
    <dgm:cxn modelId="{A4EE3558-6A0E-4DE7-A562-A5BFCCA8408B}" srcId="{4C5F219B-6457-4AEE-9DF0-AB034BC65E4C}" destId="{E74EFB2E-2A6B-4DEB-ADE2-8AFE89E076C4}" srcOrd="3" destOrd="0" parTransId="{FA9D7CE0-479D-4116-B3AD-89B0E07BA37B}" sibTransId="{3BFF9169-63DC-4FD7-A6BF-C72D11E4EAC6}"/>
    <dgm:cxn modelId="{8E100F15-193D-474A-AA7C-A33FAAA322A2}" srcId="{8781D2AA-0D4A-4642-83D3-A8FA025528C3}" destId="{4C5F219B-6457-4AEE-9DF0-AB034BC65E4C}" srcOrd="0" destOrd="0" parTransId="{D0D5AFCC-F872-45BF-A7FB-DA5AC15E2B1E}" sibTransId="{0DD5DC7C-A97F-4C3D-A6B3-E6C2E7BFAEDC}"/>
    <dgm:cxn modelId="{341CA360-2F4D-4F82-B328-938C88F40317}" type="presOf" srcId="{B4A4FD3E-44B5-4269-BF15-11B5463C4C82}" destId="{9136A836-0666-4883-9DFA-FFA3023FC870}" srcOrd="0" destOrd="0" presId="urn:microsoft.com/office/officeart/2005/8/layout/matrix1"/>
    <dgm:cxn modelId="{F170AC17-48DD-447D-AC16-0E01618CADA4}" srcId="{4C5F219B-6457-4AEE-9DF0-AB034BC65E4C}" destId="{1BFA3A6A-B567-433D-9399-23155C4D4B14}" srcOrd="2" destOrd="0" parTransId="{B5874379-A645-4CBE-B5C3-A74FEE2EE223}" sibTransId="{087A00F7-5C32-4E97-8083-944F7C7033BA}"/>
    <dgm:cxn modelId="{67DB89A6-422D-418E-99D1-EF1D7F49B81C}" type="presOf" srcId="{E74EFB2E-2A6B-4DEB-ADE2-8AFE89E076C4}" destId="{C2049B6A-FD5B-49A9-838E-4193D0A309EC}" srcOrd="1" destOrd="0" presId="urn:microsoft.com/office/officeart/2005/8/layout/matrix1"/>
    <dgm:cxn modelId="{AAFFA868-1DB5-43BC-888A-BE2C9E31E11A}" type="presOf" srcId="{278F801C-7FD6-472B-B221-FF20B1DA2C1F}" destId="{7364CC01-9119-4A8A-9139-678E5C33DBD6}" srcOrd="0" destOrd="0" presId="urn:microsoft.com/office/officeart/2005/8/layout/matrix1"/>
    <dgm:cxn modelId="{44234B94-68B0-4A5F-9277-8A7A9AB1058D}" type="presOf" srcId="{B4A4FD3E-44B5-4269-BF15-11B5463C4C82}" destId="{8E484684-63F3-48D2-A868-F9DB8E0E25FA}" srcOrd="1" destOrd="0" presId="urn:microsoft.com/office/officeart/2005/8/layout/matrix1"/>
    <dgm:cxn modelId="{6A63DCDE-4249-4FF3-8DBA-3C6D5CD81C5F}" type="presOf" srcId="{1BFA3A6A-B567-433D-9399-23155C4D4B14}" destId="{E4FC51AE-30AE-45FE-8B6D-80C7A4B75644}" srcOrd="0" destOrd="0" presId="urn:microsoft.com/office/officeart/2005/8/layout/matrix1"/>
    <dgm:cxn modelId="{0EBBE20A-55DE-4B36-9062-3DCEF63B3E9F}" type="presOf" srcId="{E74EFB2E-2A6B-4DEB-ADE2-8AFE89E076C4}" destId="{16B49859-8013-4421-B6CE-F3CF7CBDDC46}" srcOrd="0" destOrd="0" presId="urn:microsoft.com/office/officeart/2005/8/layout/matrix1"/>
    <dgm:cxn modelId="{794B4F28-21AD-4242-A552-79374ECA14A6}" type="presParOf" srcId="{AFA67106-EC10-454B-B2E4-3D0BE0DE18CD}" destId="{7A7B1DD7-2F66-41BF-B80D-08CB61B0BD22}" srcOrd="0" destOrd="0" presId="urn:microsoft.com/office/officeart/2005/8/layout/matrix1"/>
    <dgm:cxn modelId="{56CF24FC-AEFC-4085-83C6-74A2042CD205}" type="presParOf" srcId="{7A7B1DD7-2F66-41BF-B80D-08CB61B0BD22}" destId="{9136A836-0666-4883-9DFA-FFA3023FC870}" srcOrd="0" destOrd="0" presId="urn:microsoft.com/office/officeart/2005/8/layout/matrix1"/>
    <dgm:cxn modelId="{B9DB43CD-05B1-4974-BB43-D157269F33C3}" type="presParOf" srcId="{7A7B1DD7-2F66-41BF-B80D-08CB61B0BD22}" destId="{8E484684-63F3-48D2-A868-F9DB8E0E25FA}" srcOrd="1" destOrd="0" presId="urn:microsoft.com/office/officeart/2005/8/layout/matrix1"/>
    <dgm:cxn modelId="{FD78D5FA-520F-4EA8-9F8E-BE321E56EB2E}" type="presParOf" srcId="{7A7B1DD7-2F66-41BF-B80D-08CB61B0BD22}" destId="{7364CC01-9119-4A8A-9139-678E5C33DBD6}" srcOrd="2" destOrd="0" presId="urn:microsoft.com/office/officeart/2005/8/layout/matrix1"/>
    <dgm:cxn modelId="{CCA56662-4E36-4D6E-9CF8-BA0C592EC49C}" type="presParOf" srcId="{7A7B1DD7-2F66-41BF-B80D-08CB61B0BD22}" destId="{B20230E4-7690-4C91-AD54-68E81494B619}" srcOrd="3" destOrd="0" presId="urn:microsoft.com/office/officeart/2005/8/layout/matrix1"/>
    <dgm:cxn modelId="{773A155D-B05F-4392-91D5-04F968C00FEE}" type="presParOf" srcId="{7A7B1DD7-2F66-41BF-B80D-08CB61B0BD22}" destId="{E4FC51AE-30AE-45FE-8B6D-80C7A4B75644}" srcOrd="4" destOrd="0" presId="urn:microsoft.com/office/officeart/2005/8/layout/matrix1"/>
    <dgm:cxn modelId="{337F35BC-EEA1-45C2-AB46-482142638EE6}" type="presParOf" srcId="{7A7B1DD7-2F66-41BF-B80D-08CB61B0BD22}" destId="{98DD6253-7808-4122-9F1B-F5BF8FF65692}" srcOrd="5" destOrd="0" presId="urn:microsoft.com/office/officeart/2005/8/layout/matrix1"/>
    <dgm:cxn modelId="{5BE31DF0-1F8B-4076-8DA3-349C9B93A332}" type="presParOf" srcId="{7A7B1DD7-2F66-41BF-B80D-08CB61B0BD22}" destId="{16B49859-8013-4421-B6CE-F3CF7CBDDC46}" srcOrd="6" destOrd="0" presId="urn:microsoft.com/office/officeart/2005/8/layout/matrix1"/>
    <dgm:cxn modelId="{F713BFD9-2879-42A3-B389-31115886B13B}" type="presParOf" srcId="{7A7B1DD7-2F66-41BF-B80D-08CB61B0BD22}" destId="{C2049B6A-FD5B-49A9-838E-4193D0A309EC}" srcOrd="7" destOrd="0" presId="urn:microsoft.com/office/officeart/2005/8/layout/matrix1"/>
    <dgm:cxn modelId="{903928B6-929A-47E0-BD5B-8B5454351BE6}" type="presParOf" srcId="{AFA67106-EC10-454B-B2E4-3D0BE0DE18CD}" destId="{AC2980F8-A9F5-4C2E-B89F-99D74698D5A8}"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1F0417-BED4-4153-9454-FF2A8177C3BF}" type="doc">
      <dgm:prSet loTypeId="urn:microsoft.com/office/officeart/2005/8/layout/arrow2" loCatId="process" qsTypeId="urn:microsoft.com/office/officeart/2005/8/quickstyle/3d3" qsCatId="3D" csTypeId="urn:microsoft.com/office/officeart/2005/8/colors/colorful4" csCatId="colorful" phldr="1"/>
      <dgm:spPr/>
    </dgm:pt>
    <dgm:pt modelId="{B4AEBEBD-8029-46EC-98AD-1F00571DEED1}">
      <dgm:prSet phldrT="[Text]"/>
      <dgm:spPr/>
      <dgm:t>
        <a:bodyPr/>
        <a:lstStyle/>
        <a:p>
          <a:r>
            <a:rPr lang="en-US" dirty="0">
              <a:hlinkClick xmlns:r="http://schemas.openxmlformats.org/officeDocument/2006/relationships" r:id="rId1"/>
            </a:rPr>
            <a:t>Web Page</a:t>
          </a:r>
          <a:endParaRPr lang="en-US" dirty="0"/>
        </a:p>
        <a:p>
          <a:endParaRPr lang="en-US" dirty="0"/>
        </a:p>
      </dgm:t>
    </dgm:pt>
    <dgm:pt modelId="{4E3F38E7-D74E-46E9-9973-BB1BD73D200C}" type="parTrans" cxnId="{2527AD5D-9EB0-4DC0-B068-7CFBA3D2BA0F}">
      <dgm:prSet/>
      <dgm:spPr/>
      <dgm:t>
        <a:bodyPr/>
        <a:lstStyle/>
        <a:p>
          <a:endParaRPr lang="en-US"/>
        </a:p>
      </dgm:t>
    </dgm:pt>
    <dgm:pt modelId="{9449A447-6904-481B-86CF-97FD2E361950}" type="sibTrans" cxnId="{2527AD5D-9EB0-4DC0-B068-7CFBA3D2BA0F}">
      <dgm:prSet/>
      <dgm:spPr/>
      <dgm:t>
        <a:bodyPr/>
        <a:lstStyle/>
        <a:p>
          <a:endParaRPr lang="en-US"/>
        </a:p>
      </dgm:t>
    </dgm:pt>
    <dgm:pt modelId="{112C2C06-D6AE-429B-8B2E-FF86B6AAE3BB}">
      <dgm:prSet phldrT="[Text]"/>
      <dgm:spPr/>
      <dgm:t>
        <a:bodyPr/>
        <a:lstStyle/>
        <a:p>
          <a:r>
            <a:rPr lang="en-US" dirty="0">
              <a:hlinkClick xmlns:r="http://schemas.openxmlformats.org/officeDocument/2006/relationships" r:id="rId2"/>
            </a:rPr>
            <a:t>Facebook</a:t>
          </a:r>
          <a:endParaRPr lang="en-US" dirty="0"/>
        </a:p>
      </dgm:t>
    </dgm:pt>
    <dgm:pt modelId="{EA032226-9073-4809-BD77-C644D7F7613E}" type="parTrans" cxnId="{11570D15-BB09-4D89-B85F-73B15C0CB7CF}">
      <dgm:prSet/>
      <dgm:spPr/>
      <dgm:t>
        <a:bodyPr/>
        <a:lstStyle/>
        <a:p>
          <a:endParaRPr lang="en-US"/>
        </a:p>
      </dgm:t>
    </dgm:pt>
    <dgm:pt modelId="{9B1AB17C-3C1E-47E4-A724-829CD3BA7C55}" type="sibTrans" cxnId="{11570D15-BB09-4D89-B85F-73B15C0CB7CF}">
      <dgm:prSet/>
      <dgm:spPr/>
      <dgm:t>
        <a:bodyPr/>
        <a:lstStyle/>
        <a:p>
          <a:endParaRPr lang="en-US"/>
        </a:p>
      </dgm:t>
    </dgm:pt>
    <dgm:pt modelId="{F69297B1-347C-4C7C-ADEB-38CC317679D7}">
      <dgm:prSet phldrT="[Text]"/>
      <dgm:spPr/>
      <dgm:t>
        <a:bodyPr/>
        <a:lstStyle/>
        <a:p>
          <a:r>
            <a:rPr lang="en-US" dirty="0"/>
            <a:t>Email:</a:t>
          </a:r>
        </a:p>
        <a:p>
          <a:r>
            <a:rPr lang="en-US" dirty="0"/>
            <a:t>newvision.events@yahoo.com</a:t>
          </a:r>
        </a:p>
      </dgm:t>
    </dgm:pt>
    <dgm:pt modelId="{A62D82BD-0BE5-455A-8B40-CF8B1E985C58}" type="parTrans" cxnId="{AA7B8B7A-9D91-48AF-8DF6-9B277B731E62}">
      <dgm:prSet/>
      <dgm:spPr/>
      <dgm:t>
        <a:bodyPr/>
        <a:lstStyle/>
        <a:p>
          <a:endParaRPr lang="en-US"/>
        </a:p>
      </dgm:t>
    </dgm:pt>
    <dgm:pt modelId="{E06E10B1-08C1-42F0-8B29-34732623DE95}" type="sibTrans" cxnId="{AA7B8B7A-9D91-48AF-8DF6-9B277B731E62}">
      <dgm:prSet/>
      <dgm:spPr/>
      <dgm:t>
        <a:bodyPr/>
        <a:lstStyle/>
        <a:p>
          <a:endParaRPr lang="en-US"/>
        </a:p>
      </dgm:t>
    </dgm:pt>
    <dgm:pt modelId="{3FD67882-95D3-41BE-9277-703D209B201E}" type="pres">
      <dgm:prSet presAssocID="{D11F0417-BED4-4153-9454-FF2A8177C3BF}" presName="arrowDiagram" presStyleCnt="0">
        <dgm:presLayoutVars>
          <dgm:chMax val="5"/>
          <dgm:dir/>
          <dgm:resizeHandles val="exact"/>
        </dgm:presLayoutVars>
      </dgm:prSet>
      <dgm:spPr/>
    </dgm:pt>
    <dgm:pt modelId="{952CD805-EA91-4E42-AF72-498637F44C64}" type="pres">
      <dgm:prSet presAssocID="{D11F0417-BED4-4153-9454-FF2A8177C3BF}" presName="arrow" presStyleLbl="bgShp" presStyleIdx="0" presStyleCnt="1" custLinFactNeighborX="-460" custLinFactNeighborY="-2052"/>
      <dgm:spPr/>
    </dgm:pt>
    <dgm:pt modelId="{2AC35781-54EA-4CEE-9E00-0940B4DDD23D}" type="pres">
      <dgm:prSet presAssocID="{D11F0417-BED4-4153-9454-FF2A8177C3BF}" presName="arrowDiagram3" presStyleCnt="0"/>
      <dgm:spPr/>
    </dgm:pt>
    <dgm:pt modelId="{45299758-A0F5-4969-8757-93215638C2D3}" type="pres">
      <dgm:prSet presAssocID="{B4AEBEBD-8029-46EC-98AD-1F00571DEED1}" presName="bullet3a" presStyleLbl="node1" presStyleIdx="0" presStyleCnt="3"/>
      <dgm:spPr/>
    </dgm:pt>
    <dgm:pt modelId="{015D6E11-AA29-424B-AF99-CE5E4794ACF7}" type="pres">
      <dgm:prSet presAssocID="{B4AEBEBD-8029-46EC-98AD-1F00571DEED1}" presName="textBox3a" presStyleLbl="revTx" presStyleIdx="0" presStyleCnt="3" custScaleX="236703" custScaleY="101845" custLinFactNeighborX="62711" custLinFactNeighborY="0">
        <dgm:presLayoutVars>
          <dgm:bulletEnabled val="1"/>
        </dgm:presLayoutVars>
      </dgm:prSet>
      <dgm:spPr/>
      <dgm:t>
        <a:bodyPr/>
        <a:lstStyle/>
        <a:p>
          <a:endParaRPr lang="en-US"/>
        </a:p>
      </dgm:t>
    </dgm:pt>
    <dgm:pt modelId="{0A702E48-DFB7-4E31-85B3-7762F467E52F}" type="pres">
      <dgm:prSet presAssocID="{112C2C06-D6AE-429B-8B2E-FF86B6AAE3BB}" presName="bullet3b" presStyleLbl="node1" presStyleIdx="1" presStyleCnt="3"/>
      <dgm:spPr/>
    </dgm:pt>
    <dgm:pt modelId="{81A7F992-983C-4EC4-9104-6DBED6A41471}" type="pres">
      <dgm:prSet presAssocID="{112C2C06-D6AE-429B-8B2E-FF86B6AAE3BB}" presName="textBox3b" presStyleLbl="revTx" presStyleIdx="1" presStyleCnt="3" custFlipVert="0" custScaleX="196474" custScaleY="58515" custLinFactNeighborX="27489" custLinFactNeighborY="10569">
        <dgm:presLayoutVars>
          <dgm:bulletEnabled val="1"/>
        </dgm:presLayoutVars>
      </dgm:prSet>
      <dgm:spPr/>
      <dgm:t>
        <a:bodyPr/>
        <a:lstStyle/>
        <a:p>
          <a:endParaRPr lang="en-US"/>
        </a:p>
      </dgm:t>
    </dgm:pt>
    <dgm:pt modelId="{D8AD065E-2B14-412C-AC8A-E10490763160}" type="pres">
      <dgm:prSet presAssocID="{F69297B1-347C-4C7C-ADEB-38CC317679D7}" presName="bullet3c" presStyleLbl="node1" presStyleIdx="2" presStyleCnt="3"/>
      <dgm:spPr/>
    </dgm:pt>
    <dgm:pt modelId="{9BB80185-C357-45F0-985B-B72A79229CFB}" type="pres">
      <dgm:prSet presAssocID="{F69297B1-347C-4C7C-ADEB-38CC317679D7}" presName="textBox3c" presStyleLbl="revTx" presStyleIdx="2" presStyleCnt="3" custScaleX="259445" custScaleY="30324" custLinFactNeighborX="58919" custLinFactNeighborY="-9908">
        <dgm:presLayoutVars>
          <dgm:bulletEnabled val="1"/>
        </dgm:presLayoutVars>
      </dgm:prSet>
      <dgm:spPr/>
      <dgm:t>
        <a:bodyPr/>
        <a:lstStyle/>
        <a:p>
          <a:endParaRPr lang="en-US"/>
        </a:p>
      </dgm:t>
    </dgm:pt>
  </dgm:ptLst>
  <dgm:cxnLst>
    <dgm:cxn modelId="{AA7B8B7A-9D91-48AF-8DF6-9B277B731E62}" srcId="{D11F0417-BED4-4153-9454-FF2A8177C3BF}" destId="{F69297B1-347C-4C7C-ADEB-38CC317679D7}" srcOrd="2" destOrd="0" parTransId="{A62D82BD-0BE5-455A-8B40-CF8B1E985C58}" sibTransId="{E06E10B1-08C1-42F0-8B29-34732623DE95}"/>
    <dgm:cxn modelId="{F6FCA3F2-9858-450F-9D9D-DFD23E647B6C}" type="presOf" srcId="{B4AEBEBD-8029-46EC-98AD-1F00571DEED1}" destId="{015D6E11-AA29-424B-AF99-CE5E4794ACF7}" srcOrd="0" destOrd="0" presId="urn:microsoft.com/office/officeart/2005/8/layout/arrow2"/>
    <dgm:cxn modelId="{2527AD5D-9EB0-4DC0-B068-7CFBA3D2BA0F}" srcId="{D11F0417-BED4-4153-9454-FF2A8177C3BF}" destId="{B4AEBEBD-8029-46EC-98AD-1F00571DEED1}" srcOrd="0" destOrd="0" parTransId="{4E3F38E7-D74E-46E9-9973-BB1BD73D200C}" sibTransId="{9449A447-6904-481B-86CF-97FD2E361950}"/>
    <dgm:cxn modelId="{A0D232D0-D7F6-4EC9-A49C-2C41CEAE00E0}" type="presOf" srcId="{F69297B1-347C-4C7C-ADEB-38CC317679D7}" destId="{9BB80185-C357-45F0-985B-B72A79229CFB}" srcOrd="0" destOrd="0" presId="urn:microsoft.com/office/officeart/2005/8/layout/arrow2"/>
    <dgm:cxn modelId="{11570D15-BB09-4D89-B85F-73B15C0CB7CF}" srcId="{D11F0417-BED4-4153-9454-FF2A8177C3BF}" destId="{112C2C06-D6AE-429B-8B2E-FF86B6AAE3BB}" srcOrd="1" destOrd="0" parTransId="{EA032226-9073-4809-BD77-C644D7F7613E}" sibTransId="{9B1AB17C-3C1E-47E4-A724-829CD3BA7C55}"/>
    <dgm:cxn modelId="{7BAEAA01-58CE-4E52-ADA7-FCD2EF9A5F45}" type="presOf" srcId="{112C2C06-D6AE-429B-8B2E-FF86B6AAE3BB}" destId="{81A7F992-983C-4EC4-9104-6DBED6A41471}" srcOrd="0" destOrd="0" presId="urn:microsoft.com/office/officeart/2005/8/layout/arrow2"/>
    <dgm:cxn modelId="{ABBE6764-E5A3-4CD1-9E61-83302208BF2B}" type="presOf" srcId="{D11F0417-BED4-4153-9454-FF2A8177C3BF}" destId="{3FD67882-95D3-41BE-9277-703D209B201E}" srcOrd="0" destOrd="0" presId="urn:microsoft.com/office/officeart/2005/8/layout/arrow2"/>
    <dgm:cxn modelId="{CE8821BF-081A-4424-A276-ABA7F0A4290D}" type="presParOf" srcId="{3FD67882-95D3-41BE-9277-703D209B201E}" destId="{952CD805-EA91-4E42-AF72-498637F44C64}" srcOrd="0" destOrd="0" presId="urn:microsoft.com/office/officeart/2005/8/layout/arrow2"/>
    <dgm:cxn modelId="{23B1313E-310B-4679-A421-B5241BC89181}" type="presParOf" srcId="{3FD67882-95D3-41BE-9277-703D209B201E}" destId="{2AC35781-54EA-4CEE-9E00-0940B4DDD23D}" srcOrd="1" destOrd="0" presId="urn:microsoft.com/office/officeart/2005/8/layout/arrow2"/>
    <dgm:cxn modelId="{FAFE1453-A7D7-4A5F-83D7-E5C925125670}" type="presParOf" srcId="{2AC35781-54EA-4CEE-9E00-0940B4DDD23D}" destId="{45299758-A0F5-4969-8757-93215638C2D3}" srcOrd="0" destOrd="0" presId="urn:microsoft.com/office/officeart/2005/8/layout/arrow2"/>
    <dgm:cxn modelId="{1700C8FE-7B88-4EA9-AA60-0FB41CE2AA7C}" type="presParOf" srcId="{2AC35781-54EA-4CEE-9E00-0940B4DDD23D}" destId="{015D6E11-AA29-424B-AF99-CE5E4794ACF7}" srcOrd="1" destOrd="0" presId="urn:microsoft.com/office/officeart/2005/8/layout/arrow2"/>
    <dgm:cxn modelId="{058EEE3C-D52C-4A71-824C-D835DD5E8531}" type="presParOf" srcId="{2AC35781-54EA-4CEE-9E00-0940B4DDD23D}" destId="{0A702E48-DFB7-4E31-85B3-7762F467E52F}" srcOrd="2" destOrd="0" presId="urn:microsoft.com/office/officeart/2005/8/layout/arrow2"/>
    <dgm:cxn modelId="{B1E3BE19-70AF-43E7-9A60-7FF204A26AA0}" type="presParOf" srcId="{2AC35781-54EA-4CEE-9E00-0940B4DDD23D}" destId="{81A7F992-983C-4EC4-9104-6DBED6A41471}" srcOrd="3" destOrd="0" presId="urn:microsoft.com/office/officeart/2005/8/layout/arrow2"/>
    <dgm:cxn modelId="{9F4BBB25-FEF0-4959-BD22-C399CF5C48A1}" type="presParOf" srcId="{2AC35781-54EA-4CEE-9E00-0940B4DDD23D}" destId="{D8AD065E-2B14-412C-AC8A-E10490763160}" srcOrd="4" destOrd="0" presId="urn:microsoft.com/office/officeart/2005/8/layout/arrow2"/>
    <dgm:cxn modelId="{36112202-CD9F-462C-92D1-C909084264C4}" type="presParOf" srcId="{2AC35781-54EA-4CEE-9E00-0940B4DDD23D}" destId="{9BB80185-C357-45F0-985B-B72A79229CFB}" srcOrd="5" destOrd="0" presId="urn:microsoft.com/office/officeart/2005/8/layout/arrow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36A836-0666-4883-9DFA-FFA3023FC870}">
      <dsp:nvSpPr>
        <dsp:cNvPr id="0" name=""/>
        <dsp:cNvSpPr/>
      </dsp:nvSpPr>
      <dsp:spPr>
        <a:xfrm rot="16200000">
          <a:off x="-18256" y="18256"/>
          <a:ext cx="1938337" cy="1901825"/>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rgbClr val="D60093"/>
              </a:solidFill>
            </a:rPr>
            <a:t>Radio/ TV</a:t>
          </a:r>
        </a:p>
      </dsp:txBody>
      <dsp:txXfrm rot="16200000">
        <a:off x="224035" y="-224035"/>
        <a:ext cx="1453753" cy="1901825"/>
      </dsp:txXfrm>
    </dsp:sp>
    <dsp:sp modelId="{7364CC01-9119-4A8A-9139-678E5C33DBD6}">
      <dsp:nvSpPr>
        <dsp:cNvPr id="0" name=""/>
        <dsp:cNvSpPr/>
      </dsp:nvSpPr>
      <dsp:spPr>
        <a:xfrm>
          <a:off x="1901825" y="0"/>
          <a:ext cx="1901825" cy="1938337"/>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rgbClr val="D60093"/>
              </a:solidFill>
            </a:rPr>
            <a:t>Internet</a:t>
          </a:r>
        </a:p>
      </dsp:txBody>
      <dsp:txXfrm>
        <a:off x="1901825" y="0"/>
        <a:ext cx="1901825" cy="1453753"/>
      </dsp:txXfrm>
    </dsp:sp>
    <dsp:sp modelId="{E4FC51AE-30AE-45FE-8B6D-80C7A4B75644}">
      <dsp:nvSpPr>
        <dsp:cNvPr id="0" name=""/>
        <dsp:cNvSpPr/>
      </dsp:nvSpPr>
      <dsp:spPr>
        <a:xfrm rot="10800000">
          <a:off x="0" y="1938337"/>
          <a:ext cx="1901825" cy="1938337"/>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rgbClr val="D60093"/>
              </a:solidFill>
            </a:rPr>
            <a:t>Flyers. Business cards,  calendars</a:t>
          </a:r>
        </a:p>
      </dsp:txBody>
      <dsp:txXfrm rot="10800000">
        <a:off x="0" y="2422921"/>
        <a:ext cx="1901825" cy="1453753"/>
      </dsp:txXfrm>
    </dsp:sp>
    <dsp:sp modelId="{16B49859-8013-4421-B6CE-F3CF7CBDDC46}">
      <dsp:nvSpPr>
        <dsp:cNvPr id="0" name=""/>
        <dsp:cNvSpPr/>
      </dsp:nvSpPr>
      <dsp:spPr>
        <a:xfrm rot="5400000">
          <a:off x="1883568" y="1956593"/>
          <a:ext cx="1938337" cy="1901825"/>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rgbClr val="D60093"/>
              </a:solidFill>
            </a:rPr>
            <a:t>Magazines, newspapers</a:t>
          </a:r>
        </a:p>
      </dsp:txBody>
      <dsp:txXfrm rot="5400000">
        <a:off x="2125860" y="2198885"/>
        <a:ext cx="1453753" cy="1901825"/>
      </dsp:txXfrm>
    </dsp:sp>
    <dsp:sp modelId="{AC2980F8-A9F5-4C2E-B89F-99D74698D5A8}">
      <dsp:nvSpPr>
        <dsp:cNvPr id="0" name=""/>
        <dsp:cNvSpPr/>
      </dsp:nvSpPr>
      <dsp:spPr>
        <a:xfrm>
          <a:off x="1331277" y="1453753"/>
          <a:ext cx="1141095" cy="969168"/>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Means of mass media information</a:t>
          </a:r>
        </a:p>
      </dsp:txBody>
      <dsp:txXfrm>
        <a:off x="1331277" y="1453753"/>
        <a:ext cx="1141095" cy="9691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2CD805-EA91-4E42-AF72-498637F44C64}">
      <dsp:nvSpPr>
        <dsp:cNvPr id="0" name=""/>
        <dsp:cNvSpPr/>
      </dsp:nvSpPr>
      <dsp:spPr>
        <a:xfrm>
          <a:off x="239536" y="-2437"/>
          <a:ext cx="2926080" cy="1828800"/>
        </a:xfrm>
        <a:prstGeom prst="swooshArrow">
          <a:avLst>
            <a:gd name="adj1" fmla="val 25000"/>
            <a:gd name="adj2" fmla="val 25000"/>
          </a:avLst>
        </a:prstGeom>
        <a:solidFill>
          <a:schemeClr val="accent4">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5299758-A0F5-4969-8757-93215638C2D3}">
      <dsp:nvSpPr>
        <dsp:cNvPr id="0" name=""/>
        <dsp:cNvSpPr/>
      </dsp:nvSpPr>
      <dsp:spPr>
        <a:xfrm>
          <a:off x="624608" y="1259799"/>
          <a:ext cx="76078" cy="76078"/>
        </a:xfrm>
        <a:prstGeom prst="ellipse">
          <a:avLst/>
        </a:prstGeom>
        <a:solidFill>
          <a:schemeClr val="accent4">
            <a:hueOff val="0"/>
            <a:satOff val="0"/>
            <a:lumOff val="0"/>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15D6E11-AA29-424B-AF99-CE5E4794ACF7}">
      <dsp:nvSpPr>
        <dsp:cNvPr id="0" name=""/>
        <dsp:cNvSpPr/>
      </dsp:nvSpPr>
      <dsp:spPr>
        <a:xfrm>
          <a:off x="624191" y="1292963"/>
          <a:ext cx="1613785" cy="53827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0312" tIns="0" rIns="0" bIns="0" numCol="1" spcCol="1270" anchor="t" anchorCtr="0">
          <a:noAutofit/>
        </a:bodyPr>
        <a:lstStyle/>
        <a:p>
          <a:pPr lvl="0" algn="l" defTabSz="444500">
            <a:lnSpc>
              <a:spcPct val="90000"/>
            </a:lnSpc>
            <a:spcBef>
              <a:spcPct val="0"/>
            </a:spcBef>
            <a:spcAft>
              <a:spcPct val="35000"/>
            </a:spcAft>
          </a:pPr>
          <a:r>
            <a:rPr lang="en-US" sz="1000" kern="1200" dirty="0">
              <a:hlinkClick xmlns:r="http://schemas.openxmlformats.org/officeDocument/2006/relationships" r:id="rId1"/>
            </a:rPr>
            <a:t>Web Page</a:t>
          </a:r>
          <a:endParaRPr lang="en-US" sz="1000" kern="1200" dirty="0"/>
        </a:p>
        <a:p>
          <a:pPr lvl="0" algn="l" defTabSz="444500">
            <a:lnSpc>
              <a:spcPct val="90000"/>
            </a:lnSpc>
            <a:spcBef>
              <a:spcPct val="0"/>
            </a:spcBef>
            <a:spcAft>
              <a:spcPct val="35000"/>
            </a:spcAft>
          </a:pPr>
          <a:endParaRPr lang="en-US" sz="1000" kern="1200" dirty="0"/>
        </a:p>
      </dsp:txBody>
      <dsp:txXfrm>
        <a:off x="624191" y="1292963"/>
        <a:ext cx="1613785" cy="538274"/>
      </dsp:txXfrm>
    </dsp:sp>
    <dsp:sp modelId="{0A702E48-DFB7-4E31-85B3-7762F467E52F}">
      <dsp:nvSpPr>
        <dsp:cNvPr id="0" name=""/>
        <dsp:cNvSpPr/>
      </dsp:nvSpPr>
      <dsp:spPr>
        <a:xfrm>
          <a:off x="1296143" y="762732"/>
          <a:ext cx="137525" cy="137525"/>
        </a:xfrm>
        <a:prstGeom prst="ellipse">
          <a:avLst/>
        </a:prstGeom>
        <a:solidFill>
          <a:schemeClr val="accent4">
            <a:hueOff val="0"/>
            <a:satOff val="0"/>
            <a:lumOff val="-6470"/>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A7F992-983C-4EC4-9104-6DBED6A41471}">
      <dsp:nvSpPr>
        <dsp:cNvPr id="0" name=""/>
        <dsp:cNvSpPr/>
      </dsp:nvSpPr>
      <dsp:spPr>
        <a:xfrm>
          <a:off x="1219201" y="1143002"/>
          <a:ext cx="1379756" cy="582146"/>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2872" tIns="0" rIns="0" bIns="0" numCol="1" spcCol="1270" anchor="t" anchorCtr="0">
          <a:noAutofit/>
        </a:bodyPr>
        <a:lstStyle/>
        <a:p>
          <a:pPr lvl="0" algn="l" defTabSz="444500">
            <a:lnSpc>
              <a:spcPct val="90000"/>
            </a:lnSpc>
            <a:spcBef>
              <a:spcPct val="0"/>
            </a:spcBef>
            <a:spcAft>
              <a:spcPct val="35000"/>
            </a:spcAft>
          </a:pPr>
          <a:r>
            <a:rPr lang="en-US" sz="1000" kern="1200" dirty="0">
              <a:hlinkClick xmlns:r="http://schemas.openxmlformats.org/officeDocument/2006/relationships" r:id="rId2"/>
            </a:rPr>
            <a:t>Facebook</a:t>
          </a:r>
          <a:endParaRPr lang="en-US" sz="1000" kern="1200" dirty="0"/>
        </a:p>
      </dsp:txBody>
      <dsp:txXfrm>
        <a:off x="1219201" y="1143002"/>
        <a:ext cx="1379756" cy="582146"/>
      </dsp:txXfrm>
    </dsp:sp>
    <dsp:sp modelId="{D8AD065E-2B14-412C-AC8A-E10490763160}">
      <dsp:nvSpPr>
        <dsp:cNvPr id="0" name=""/>
        <dsp:cNvSpPr/>
      </dsp:nvSpPr>
      <dsp:spPr>
        <a:xfrm>
          <a:off x="2103741" y="460248"/>
          <a:ext cx="190195" cy="190195"/>
        </a:xfrm>
        <a:prstGeom prst="ellipse">
          <a:avLst/>
        </a:prstGeom>
        <a:solidFill>
          <a:schemeClr val="accent4">
            <a:hueOff val="0"/>
            <a:satOff val="0"/>
            <a:lumOff val="-12940"/>
            <a:alphaOff val="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B80185-C357-45F0-985B-B72A79229CFB}">
      <dsp:nvSpPr>
        <dsp:cNvPr id="0" name=""/>
        <dsp:cNvSpPr/>
      </dsp:nvSpPr>
      <dsp:spPr>
        <a:xfrm>
          <a:off x="1835623" y="872210"/>
          <a:ext cx="1821976" cy="385422"/>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0780" tIns="0" rIns="0" bIns="0" numCol="1" spcCol="1270" anchor="t" anchorCtr="0">
          <a:noAutofit/>
        </a:bodyPr>
        <a:lstStyle/>
        <a:p>
          <a:pPr lvl="0" algn="l" defTabSz="444500">
            <a:lnSpc>
              <a:spcPct val="90000"/>
            </a:lnSpc>
            <a:spcBef>
              <a:spcPct val="0"/>
            </a:spcBef>
            <a:spcAft>
              <a:spcPct val="35000"/>
            </a:spcAft>
          </a:pPr>
          <a:r>
            <a:rPr lang="en-US" sz="1000" kern="1200" dirty="0"/>
            <a:t>Email:</a:t>
          </a:r>
        </a:p>
        <a:p>
          <a:pPr lvl="0" algn="l" defTabSz="444500">
            <a:lnSpc>
              <a:spcPct val="90000"/>
            </a:lnSpc>
            <a:spcBef>
              <a:spcPct val="0"/>
            </a:spcBef>
            <a:spcAft>
              <a:spcPct val="35000"/>
            </a:spcAft>
          </a:pPr>
          <a:r>
            <a:rPr lang="en-US" sz="1000" kern="1200" dirty="0"/>
            <a:t>newvision.events@yahoo.com</a:t>
          </a:r>
        </a:p>
      </dsp:txBody>
      <dsp:txXfrm>
        <a:off x="1835623" y="872210"/>
        <a:ext cx="1821976" cy="38542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16614B-848E-42AF-9EAF-AF9DEB231C6E}" type="datetimeFigureOut">
              <a:rPr lang="en-US" smtClean="0"/>
              <a:pPr/>
              <a:t>5/28/2018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04354D-A952-4721-B5D9-02C31A74ECC7}" type="slidenum">
              <a:rPr lang="en-US" smtClean="0"/>
              <a:pPr/>
              <a:t>‹#›</a:t>
            </a:fld>
            <a:endParaRPr lang="en-US"/>
          </a:p>
        </p:txBody>
      </p:sp>
    </p:spTree>
    <p:extLst>
      <p:ext uri="{BB962C8B-B14F-4D97-AF65-F5344CB8AC3E}">
        <p14:creationId xmlns:p14="http://schemas.microsoft.com/office/powerpoint/2010/main" xmlns="" val="2424941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B30F9-1D6D-43FA-AC1B-99FBF8986CFD}" type="datetimeFigureOut">
              <a:rPr lang="en-US" smtClean="0"/>
              <a:pPr/>
              <a:t>5/28/2018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2228B4-F2C8-43E4-A0BB-CD92814DC7A5}" type="slidenum">
              <a:rPr lang="en-US" smtClean="0"/>
              <a:pPr/>
              <a:t>‹#›</a:t>
            </a:fld>
            <a:endParaRPr lang="en-US"/>
          </a:p>
        </p:txBody>
      </p:sp>
    </p:spTree>
    <p:extLst>
      <p:ext uri="{BB962C8B-B14F-4D97-AF65-F5344CB8AC3E}">
        <p14:creationId xmlns:p14="http://schemas.microsoft.com/office/powerpoint/2010/main" xmlns="" val="33763893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28B4-F2C8-43E4-A0BB-CD92814DC7A5}" type="slidenum">
              <a:rPr lang="en-US" smtClean="0"/>
              <a:pPr/>
              <a:t>2</a:t>
            </a:fld>
            <a:endParaRPr lang="en-US"/>
          </a:p>
        </p:txBody>
      </p:sp>
    </p:spTree>
    <p:extLst>
      <p:ext uri="{BB962C8B-B14F-4D97-AF65-F5344CB8AC3E}">
        <p14:creationId xmlns:p14="http://schemas.microsoft.com/office/powerpoint/2010/main" xmlns="" val="3008487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0C1A36A-3E9E-4E56-98EB-D9A6E1B635EF}" type="datetime1">
              <a:rPr lang="en-US" smtClean="0"/>
              <a:pPr/>
              <a:t>5/28/2018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828CE-9499-4550-92D0-B84AF89F50ED}" type="datetime1">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7C961-40CB-4845-A286-C21E31C347B1}" type="datetime1">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AB5124F9-8BD5-4A27-9E69-8CFC312BEE3E}" type="datetime1">
              <a:rPr lang="en-US" smtClean="0"/>
              <a:pPr/>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06893C-D12A-45AF-85A2-236BBFBE93FD}" type="datetime1">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DA468A-9D3D-4FD1-91B0-89F0EB5E4590}"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B9789C-455D-4518-8960-AB1806464C55}" type="datetime1">
              <a:rPr lang="en-US" smtClean="0"/>
              <a:pPr/>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333AD-1791-4F2C-A065-D4500A04FD29}" type="datetime1">
              <a:rPr lang="en-US" smtClean="0"/>
              <a:pPr/>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6C2DE-0FC6-46F3-BBAD-72030D6AB1E4}" type="datetime1">
              <a:rPr lang="en-US" smtClean="0"/>
              <a:pPr/>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DA1AB-2097-4B45-8D9B-7602AC3F4F73}"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C3AD0-75D6-4589-8B8D-92996894DC64}"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BEBA8EAE-BF5A-486C-A8C5-ECC9F3942E4B}">
                <a14:imgProps xmlns:a14="http://schemas.microsoft.com/office/drawing/2010/main" xmlns="">
                  <a14:imgLayer r:embed="rId14">
                    <a14:imgEffect>
                      <a14:sharpenSoften amount="-5000"/>
                    </a14:imgEffect>
                    <a14:imgEffect>
                      <a14:colorTemperature colorTemp="5300"/>
                    </a14:imgEffect>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B5124F9-8BD5-4A27-9E69-8CFC312BEE3E}" type="datetime1">
              <a:rPr lang="en-US" smtClean="0"/>
              <a:pPr/>
              <a:t>5/28/2018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8.png"/><Relationship Id="rId4" Type="http://schemas.openxmlformats.org/officeDocument/2006/relationships/image" Target="../media/image31.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diagramColors" Target="../diagrams/colors2.xm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diagramQuickStyle" Target="../diagrams/quickStyle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diagramLayout" Target="../diagrams/layout2.xml"/><Relationship Id="rId5" Type="http://schemas.openxmlformats.org/officeDocument/2006/relationships/diagramColors" Target="../diagrams/colors1.xml"/><Relationship Id="rId10" Type="http://schemas.openxmlformats.org/officeDocument/2006/relationships/diagramData" Target="../diagrams/data2.xml"/><Relationship Id="rId4" Type="http://schemas.openxmlformats.org/officeDocument/2006/relationships/diagramQuickStyle" Target="../diagrams/quickStyle1.xml"/><Relationship Id="rId9" Type="http://schemas.openxmlformats.org/officeDocument/2006/relationships/image" Target="../media/image16.jpeg"/><Relationship Id="rId14"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
        <p:nvSpPr>
          <p:cNvPr id="3" name="Title 2"/>
          <p:cNvSpPr>
            <a:spLocks noGrp="1"/>
          </p:cNvSpPr>
          <p:nvPr>
            <p:ph type="ctrTitle"/>
          </p:nvPr>
        </p:nvSpPr>
        <p:spPr>
          <a:effectLst>
            <a:glow rad="63500">
              <a:schemeClr val="accent5">
                <a:satMod val="175000"/>
                <a:alpha val="40000"/>
              </a:schemeClr>
            </a:glow>
          </a:effectLst>
        </p:spPr>
        <p:txBody>
          <a:bodyPr/>
          <a:lstStyle/>
          <a:p>
            <a:r>
              <a:rPr lang="en-US" dirty="0">
                <a:solidFill>
                  <a:srgbClr val="D60093"/>
                </a:solidFill>
                <a:latin typeface="Times New Roman" pitchFamily="18" charset="0"/>
                <a:cs typeface="Times New Roman" pitchFamily="18" charset="0"/>
              </a:rPr>
              <a:t>A NEW BUSINESS</a:t>
            </a:r>
            <a:br>
              <a:rPr lang="en-US" dirty="0">
                <a:solidFill>
                  <a:srgbClr val="D60093"/>
                </a:solidFill>
                <a:latin typeface="Times New Roman" pitchFamily="18" charset="0"/>
                <a:cs typeface="Times New Roman" pitchFamily="18" charset="0"/>
              </a:rPr>
            </a:br>
            <a:r>
              <a:rPr lang="en-US" dirty="0">
                <a:solidFill>
                  <a:srgbClr val="D60093"/>
                </a:solidFill>
                <a:latin typeface="Times New Roman" pitchFamily="18" charset="0"/>
                <a:cs typeface="Times New Roman" pitchFamily="18" charset="0"/>
              </a:rPr>
              <a:t>A NEW VISION</a:t>
            </a:r>
          </a:p>
        </p:txBody>
      </p:sp>
      <p:sp>
        <p:nvSpPr>
          <p:cNvPr id="4" name="Subtitle 3"/>
          <p:cNvSpPr>
            <a:spLocks noGrp="1"/>
          </p:cNvSpPr>
          <p:nvPr>
            <p:ph type="subTitle" idx="1"/>
          </p:nvPr>
        </p:nvSpPr>
        <p:spPr/>
        <p:txBody>
          <a:bodyPr>
            <a:normAutofit fontScale="92500" lnSpcReduction="20000"/>
          </a:bodyPr>
          <a:lstStyle/>
          <a:p>
            <a:r>
              <a:rPr lang="en-US">
                <a:solidFill>
                  <a:srgbClr val="CC00FF"/>
                </a:solidFill>
              </a:rPr>
              <a:t>Teachers:  </a:t>
            </a:r>
            <a:r>
              <a:rPr lang="en-US" err="1">
                <a:solidFill>
                  <a:srgbClr val="CC00FF"/>
                </a:solidFill>
              </a:rPr>
              <a:t>Ilie</a:t>
            </a:r>
            <a:r>
              <a:rPr lang="en-US">
                <a:solidFill>
                  <a:srgbClr val="CC00FF"/>
                </a:solidFill>
              </a:rPr>
              <a:t> Catalina</a:t>
            </a:r>
          </a:p>
          <a:p>
            <a:r>
              <a:rPr lang="en-US">
                <a:solidFill>
                  <a:srgbClr val="CC00FF"/>
                </a:solidFill>
              </a:rPr>
              <a:t>&amp; Catalina Postovei</a:t>
            </a:r>
          </a:p>
          <a:p>
            <a:r>
              <a:rPr lang="en-US">
                <a:solidFill>
                  <a:srgbClr val="CC00FF"/>
                </a:solidFill>
              </a:rPr>
              <a:t>Students</a:t>
            </a:r>
            <a:r>
              <a:rPr lang="en-US" dirty="0">
                <a:solidFill>
                  <a:srgbClr val="CC00FF"/>
                </a:solidFill>
              </a:rPr>
              <a:t>:  </a:t>
            </a:r>
            <a:r>
              <a:rPr lang="en-US" dirty="0" err="1">
                <a:solidFill>
                  <a:srgbClr val="CC00FF"/>
                </a:solidFill>
              </a:rPr>
              <a:t>Dobrisan</a:t>
            </a:r>
            <a:r>
              <a:rPr lang="en-US" dirty="0">
                <a:solidFill>
                  <a:srgbClr val="CC00FF"/>
                </a:solidFill>
              </a:rPr>
              <a:t> </a:t>
            </a:r>
            <a:r>
              <a:rPr lang="en-US" dirty="0" err="1">
                <a:solidFill>
                  <a:srgbClr val="CC00FF"/>
                </a:solidFill>
              </a:rPr>
              <a:t>Raluca</a:t>
            </a:r>
            <a:endParaRPr lang="en-US" dirty="0">
              <a:solidFill>
                <a:srgbClr val="CC00FF"/>
              </a:solidFill>
            </a:endParaRPr>
          </a:p>
          <a:p>
            <a:r>
              <a:rPr lang="en-US" dirty="0">
                <a:solidFill>
                  <a:srgbClr val="CC00FF"/>
                </a:solidFill>
              </a:rPr>
              <a:t>&amp; </a:t>
            </a:r>
            <a:r>
              <a:rPr lang="en-US" dirty="0" err="1">
                <a:solidFill>
                  <a:srgbClr val="CC00FF"/>
                </a:solidFill>
              </a:rPr>
              <a:t>Tanase</a:t>
            </a:r>
            <a:r>
              <a:rPr lang="en-US" dirty="0">
                <a:solidFill>
                  <a:srgbClr val="CC00FF"/>
                </a:solidFill>
              </a:rPr>
              <a:t> </a:t>
            </a:r>
            <a:r>
              <a:rPr lang="en-US" dirty="0" err="1">
                <a:solidFill>
                  <a:srgbClr val="CC00FF"/>
                </a:solidFill>
              </a:rPr>
              <a:t>Claudiu</a:t>
            </a:r>
            <a:endParaRPr lang="en-US" dirty="0">
              <a:solidFill>
                <a:srgbClr val="CC00FF"/>
              </a:solidFill>
            </a:endParaRPr>
          </a:p>
          <a:p>
            <a:r>
              <a:rPr lang="en-US" dirty="0">
                <a:solidFill>
                  <a:srgbClr val="CC00FF"/>
                </a:solidFill>
              </a:rPr>
              <a:t>School:  </a:t>
            </a:r>
            <a:r>
              <a:rPr lang="en-US" dirty="0" err="1">
                <a:solidFill>
                  <a:srgbClr val="CC00FF"/>
                </a:solidFill>
              </a:rPr>
              <a:t>Colegiul</a:t>
            </a:r>
            <a:r>
              <a:rPr lang="en-US" dirty="0">
                <a:solidFill>
                  <a:srgbClr val="CC00FF"/>
                </a:solidFill>
              </a:rPr>
              <a:t> Economic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362200"/>
            <a:ext cx="2237845" cy="3352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 name="Title 1"/>
          <p:cNvSpPr>
            <a:spLocks noGrp="1"/>
          </p:cNvSpPr>
          <p:nvPr>
            <p:ph type="title"/>
          </p:nvPr>
        </p:nvSpPr>
        <p:spPr/>
        <p:txBody>
          <a:bodyPr/>
          <a:lstStyle/>
          <a:p>
            <a:r>
              <a:rPr lang="en-US" dirty="0">
                <a:solidFill>
                  <a:srgbClr val="FF33CC"/>
                </a:solidFill>
                <a:effectLst>
                  <a:outerShdw blurRad="38100" dist="38100" dir="2700000" algn="tl">
                    <a:srgbClr val="000000">
                      <a:alpha val="43137"/>
                    </a:srgbClr>
                  </a:outerShdw>
                </a:effectLst>
              </a:rPr>
              <a:t>Baptisms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2783798"/>
            <a:ext cx="2971800" cy="1984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8365" y="2526738"/>
            <a:ext cx="1884545" cy="282681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descr="C:\Users\Alex\Desktop\Logo_PEN_250pxwid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9688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p:cTn id="13" dur="500" fill="hold"/>
                                        <p:tgtEl>
                                          <p:spTgt spid="2052"/>
                                        </p:tgtEl>
                                        <p:attrNameLst>
                                          <p:attrName>ppt_w</p:attrName>
                                        </p:attrNameLst>
                                      </p:cBhvr>
                                      <p:tavLst>
                                        <p:tav tm="0">
                                          <p:val>
                                            <p:fltVal val="0"/>
                                          </p:val>
                                        </p:tav>
                                        <p:tav tm="100000">
                                          <p:val>
                                            <p:strVal val="#ppt_w"/>
                                          </p:val>
                                        </p:tav>
                                      </p:tavLst>
                                    </p:anim>
                                    <p:anim calcmode="lin" valueType="num">
                                      <p:cBhvr>
                                        <p:cTn id="14" dur="500" fill="hold"/>
                                        <p:tgtEl>
                                          <p:spTgt spid="2052"/>
                                        </p:tgtEl>
                                        <p:attrNameLst>
                                          <p:attrName>ppt_h</p:attrName>
                                        </p:attrNameLst>
                                      </p:cBhvr>
                                      <p:tavLst>
                                        <p:tav tm="0">
                                          <p:val>
                                            <p:fltVal val="0"/>
                                          </p:val>
                                        </p:tav>
                                        <p:tav tm="100000">
                                          <p:val>
                                            <p:strVal val="#ppt_h"/>
                                          </p:val>
                                        </p:tav>
                                      </p:tavLst>
                                    </p:anim>
                                    <p:animEffect transition="in" filter="fade">
                                      <p:cBhvr>
                                        <p:cTn id="15" dur="500"/>
                                        <p:tgtEl>
                                          <p:spTgt spid="2052"/>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circle(in)">
                                      <p:cBhvr>
                                        <p:cTn id="19"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33CC"/>
                </a:solidFill>
                <a:effectLst>
                  <a:outerShdw blurRad="38100" dist="38100" dir="2700000" algn="tl">
                    <a:srgbClr val="000000">
                      <a:alpha val="43137"/>
                    </a:srgbClr>
                  </a:outerShdw>
                </a:effectLst>
              </a:rPr>
              <a:t>Name </a:t>
            </a:r>
            <a:r>
              <a:rPr lang="en-US" dirty="0">
                <a:solidFill>
                  <a:srgbClr val="FF33CC"/>
                </a:solidFill>
                <a:effectLst>
                  <a:outerShdw blurRad="38100" dist="38100" dir="2700000" algn="tl">
                    <a:srgbClr val="000000">
                      <a:alpha val="43137"/>
                    </a:srgbClr>
                  </a:outerShdw>
                </a:effectLst>
              </a:rPr>
              <a:t>days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3076" name="Picture 4" descr="C:\Users\Alex\Desktop\birthdayparti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2133600"/>
            <a:ext cx="2971800" cy="2033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7" name="Picture 5" descr="C:\Users\Alex\Desktop\party-trinity-bar-venu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5862" y="4419600"/>
            <a:ext cx="30861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8" name="Picture 6" descr="C:\Users\Alex\Desktop\BirthdayParties_PrincessFiona_1000x49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2133600"/>
            <a:ext cx="3032178" cy="2033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descr="C:\Users\Alex\Desktop\Logo_PEN_250pxwid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573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1000"/>
                                        <p:tgtEl>
                                          <p:spTgt spid="3076"/>
                                        </p:tgtEl>
                                      </p:cBhvr>
                                    </p:animEffect>
                                    <p:anim calcmode="lin" valueType="num">
                                      <p:cBhvr>
                                        <p:cTn id="12" dur="1000" fill="hold"/>
                                        <p:tgtEl>
                                          <p:spTgt spid="3076"/>
                                        </p:tgtEl>
                                        <p:attrNameLst>
                                          <p:attrName>ppt_x</p:attrName>
                                        </p:attrNameLst>
                                      </p:cBhvr>
                                      <p:tavLst>
                                        <p:tav tm="0">
                                          <p:val>
                                            <p:strVal val="#ppt_x"/>
                                          </p:val>
                                        </p:tav>
                                        <p:tav tm="100000">
                                          <p:val>
                                            <p:strVal val="#ppt_x"/>
                                          </p:val>
                                        </p:tav>
                                      </p:tavLst>
                                    </p:anim>
                                    <p:anim calcmode="lin" valueType="num">
                                      <p:cBhvr>
                                        <p:cTn id="13" dur="1000" fill="hold"/>
                                        <p:tgtEl>
                                          <p:spTgt spid="307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randombar(horizontal)">
                                      <p:cBhvr>
                                        <p:cTn id="1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2216542"/>
            <a:ext cx="3374626"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a:solidFill>
                  <a:srgbClr val="FF33CC"/>
                </a:solidFill>
                <a:effectLst>
                  <a:outerShdw blurRad="38100" dist="38100" dir="2700000" algn="tl">
                    <a:srgbClr val="000000">
                      <a:alpha val="43137"/>
                    </a:srgbClr>
                  </a:outerShdw>
                </a:effectLst>
              </a:rPr>
              <a:t>Balls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pic>
        <p:nvPicPr>
          <p:cNvPr id="5122" name="Picture 2" descr="C:\Users\Alex\Desktop\privat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2199010"/>
            <a:ext cx="3200400"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3" name="Picture 3" descr="C:\Users\Alex\Desktop\studio_paris_private_party_chica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74174" y="4419600"/>
            <a:ext cx="3936075" cy="2209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descr="C:\Users\Alex\Desktop\Logo_PEN_250pxwid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0150453"/>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1134" y="3733798"/>
            <a:ext cx="1295400" cy="369332"/>
          </a:xfrm>
          <a:prstGeom prst="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txBody>
          <a:bodyPr wrap="square" rtlCol="0">
            <a:spAutoFit/>
          </a:bodyPr>
          <a:lstStyle/>
          <a:p>
            <a:r>
              <a:rPr lang="en-US" dirty="0" err="1">
                <a:solidFill>
                  <a:schemeClr val="accent1"/>
                </a:solidFill>
              </a:rPr>
              <a:t>Bithdays</a:t>
            </a:r>
            <a:endParaRPr lang="en-US" dirty="0">
              <a:solidFill>
                <a:schemeClr val="accent1"/>
              </a:solidFill>
            </a:endParaRPr>
          </a:p>
        </p:txBody>
      </p:sp>
      <p:sp>
        <p:nvSpPr>
          <p:cNvPr id="29" name="TextBox 28"/>
          <p:cNvSpPr txBox="1"/>
          <p:nvPr/>
        </p:nvSpPr>
        <p:spPr>
          <a:xfrm>
            <a:off x="6130138" y="5937551"/>
            <a:ext cx="1288741" cy="369332"/>
          </a:xfrm>
          <a:prstGeom prst="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txBody>
          <a:bodyPr wrap="square" rtlCol="0">
            <a:spAutoFit/>
          </a:bodyPr>
          <a:lstStyle/>
          <a:p>
            <a:endParaRPr lang="en-US" dirty="0">
              <a:solidFill>
                <a:schemeClr val="bg1"/>
              </a:solidFill>
            </a:endParaRPr>
          </a:p>
        </p:txBody>
      </p:sp>
      <p:sp>
        <p:nvSpPr>
          <p:cNvPr id="24" name="TextBox 23"/>
          <p:cNvSpPr txBox="1"/>
          <p:nvPr/>
        </p:nvSpPr>
        <p:spPr>
          <a:xfrm>
            <a:off x="3942043" y="5925270"/>
            <a:ext cx="1288741" cy="369332"/>
          </a:xfrm>
          <a:prstGeom prst="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txBody>
          <a:bodyPr wrap="square" rtlCol="0">
            <a:spAutoFit/>
          </a:bodyPr>
          <a:lstStyle/>
          <a:p>
            <a:endParaRPr lang="en-US" dirty="0">
              <a:solidFill>
                <a:schemeClr val="bg1"/>
              </a:solidFill>
            </a:endParaRPr>
          </a:p>
        </p:txBody>
      </p:sp>
      <p:sp>
        <p:nvSpPr>
          <p:cNvPr id="22" name="TextBox 21"/>
          <p:cNvSpPr txBox="1"/>
          <p:nvPr/>
        </p:nvSpPr>
        <p:spPr>
          <a:xfrm>
            <a:off x="1521133" y="5899763"/>
            <a:ext cx="1288741" cy="646331"/>
          </a:xfrm>
          <a:prstGeom prst="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Business meetings</a:t>
            </a:r>
          </a:p>
        </p:txBody>
      </p:sp>
      <p:sp>
        <p:nvSpPr>
          <p:cNvPr id="21" name="TextBox 20"/>
          <p:cNvSpPr txBox="1"/>
          <p:nvPr/>
        </p:nvSpPr>
        <p:spPr>
          <a:xfrm>
            <a:off x="6151717" y="3733798"/>
            <a:ext cx="1295400" cy="369332"/>
          </a:xfrm>
          <a:prstGeom prst="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txBody>
          <a:bodyPr wrap="square" rtlCol="0">
            <a:spAutoFit/>
          </a:bodyPr>
          <a:lstStyle/>
          <a:p>
            <a:endParaRPr lang="en-US" dirty="0">
              <a:solidFill>
                <a:schemeClr val="bg1"/>
              </a:solidFill>
            </a:endParaRPr>
          </a:p>
        </p:txBody>
      </p:sp>
      <p:sp>
        <p:nvSpPr>
          <p:cNvPr id="19" name="TextBox 18"/>
          <p:cNvSpPr txBox="1"/>
          <p:nvPr/>
        </p:nvSpPr>
        <p:spPr>
          <a:xfrm>
            <a:off x="3940147" y="3733798"/>
            <a:ext cx="1393854" cy="369332"/>
          </a:xfrm>
          <a:prstGeom prst="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txBody>
          <a:bodyPr wrap="square" rtlCol="0">
            <a:spAutoFit/>
          </a:bodyPr>
          <a:lstStyle/>
          <a:p>
            <a:endParaRPr lang="en-US" dirty="0">
              <a:solidFill>
                <a:schemeClr val="bg1"/>
              </a:solidFill>
            </a:endParaRPr>
          </a:p>
        </p:txBody>
      </p:sp>
      <p:sp>
        <p:nvSpPr>
          <p:cNvPr id="3" name="Title 2"/>
          <p:cNvSpPr>
            <a:spLocks noGrp="1"/>
          </p:cNvSpPr>
          <p:nvPr>
            <p:ph type="title"/>
          </p:nvPr>
        </p:nvSpPr>
        <p:spPr/>
        <p:txBody>
          <a:bodyPr/>
          <a:lstStyle/>
          <a:p>
            <a:r>
              <a:rPr lang="en-US" dirty="0">
                <a:solidFill>
                  <a:srgbClr val="FF33CC"/>
                </a:solidFill>
                <a:effectLst>
                  <a:outerShdw blurRad="38100" dist="38100" dir="2700000" algn="tl">
                    <a:srgbClr val="000000">
                      <a:alpha val="43137"/>
                    </a:srgbClr>
                  </a:outerShdw>
                </a:effectLst>
              </a:rPr>
              <a:t>And others…</a:t>
            </a:r>
          </a:p>
        </p:txBody>
      </p:sp>
      <p:sp>
        <p:nvSpPr>
          <p:cNvPr id="2" name="Slide Number Placeholder 1"/>
          <p:cNvSpPr>
            <a:spLocks noGrp="1"/>
          </p:cNvSpPr>
          <p:nvPr>
            <p:ph type="sldNum" sz="quarter" idx="12"/>
          </p:nvPr>
        </p:nvSpPr>
        <p:spPr>
          <a:xfrm>
            <a:off x="6553200" y="6176121"/>
            <a:ext cx="2133600" cy="365125"/>
          </a:xfrm>
        </p:spPr>
        <p:txBody>
          <a:bodyPr/>
          <a:lstStyle/>
          <a:p>
            <a:fld id="{B6F15528-21DE-4FAA-801E-634DDDAF4B2B}" type="slidenum">
              <a:rPr lang="en-US" smtClean="0"/>
              <a:pPr/>
              <a:t>13</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2034" y="2209798"/>
            <a:ext cx="2133600" cy="142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1" name="TextBox 10"/>
          <p:cNvSpPr txBox="1"/>
          <p:nvPr/>
        </p:nvSpPr>
        <p:spPr>
          <a:xfrm>
            <a:off x="3995936" y="3733798"/>
            <a:ext cx="1239611" cy="338554"/>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ro-RO" sz="1600" dirty="0">
                <a:solidFill>
                  <a:schemeClr val="accent1"/>
                </a:solidFill>
              </a:rPr>
              <a:t>Training</a:t>
            </a:r>
            <a:r>
              <a:rPr lang="en-US" sz="1600" dirty="0">
                <a:solidFill>
                  <a:schemeClr val="accent1"/>
                </a:solidFill>
              </a:rPr>
              <a:t>s</a:t>
            </a:r>
          </a:p>
        </p:txBody>
      </p:sp>
      <p:sp>
        <p:nvSpPr>
          <p:cNvPr id="9" name="TextBox 8"/>
          <p:cNvSpPr txBox="1"/>
          <p:nvPr/>
        </p:nvSpPr>
        <p:spPr>
          <a:xfrm>
            <a:off x="6245534" y="3733798"/>
            <a:ext cx="1143000" cy="276999"/>
          </a:xfrm>
          <a:prstGeom prst="rect">
            <a:avLst/>
          </a:prstGeom>
          <a:noFill/>
          <a:ln>
            <a:noFill/>
          </a:ln>
        </p:spPr>
        <p:txBody>
          <a:bodyPr wrap="square" rtlCol="0">
            <a:spAutoFit/>
          </a:bodyPr>
          <a:lstStyle/>
          <a:p>
            <a:r>
              <a:rPr lang="en-US" sz="1200" dirty="0">
                <a:solidFill>
                  <a:schemeClr val="accent1"/>
                </a:solidFill>
              </a:rPr>
              <a:t>18 </a:t>
            </a:r>
            <a:r>
              <a:rPr lang="en-US" sz="1200" dirty="0" err="1">
                <a:solidFill>
                  <a:schemeClr val="accent1"/>
                </a:solidFill>
              </a:rPr>
              <a:t>th</a:t>
            </a:r>
            <a:r>
              <a:rPr lang="en-US" sz="1200" dirty="0">
                <a:solidFill>
                  <a:schemeClr val="accent1"/>
                </a:solidFill>
              </a:rPr>
              <a:t> birthday</a:t>
            </a:r>
          </a:p>
        </p:txBody>
      </p:sp>
      <p:pic>
        <p:nvPicPr>
          <p:cNvPr id="2050" name="Picture 2" descr="C:\Users\Alex\Desktop\NEW VISION\POZE FIRMA\Happy-18-Birthday-Wallpaper-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6434" y="2209798"/>
            <a:ext cx="1981200" cy="142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1" name="Picture 3" descr="C:\Users\Alex\Desktop\Corporate-Diversit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7750" y="4267200"/>
            <a:ext cx="2187884" cy="148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3886200" y="5894915"/>
            <a:ext cx="1524000" cy="369332"/>
          </a:xfrm>
          <a:prstGeom prst="rect">
            <a:avLst/>
          </a:prstGeom>
          <a:noFill/>
        </p:spPr>
        <p:txBody>
          <a:bodyPr wrap="square" rtlCol="0">
            <a:spAutoFit/>
          </a:bodyPr>
          <a:lstStyle/>
          <a:p>
            <a:r>
              <a:rPr lang="ro-RO" dirty="0">
                <a:solidFill>
                  <a:schemeClr val="accent1"/>
                </a:solidFill>
              </a:rPr>
              <a:t>Ceremoni</a:t>
            </a:r>
            <a:r>
              <a:rPr lang="en-US" dirty="0" err="1">
                <a:solidFill>
                  <a:schemeClr val="accent1"/>
                </a:solidFill>
              </a:rPr>
              <a:t>es</a:t>
            </a:r>
            <a:endParaRPr lang="en-US" dirty="0">
              <a:solidFill>
                <a:schemeClr val="accent1"/>
              </a:solidFill>
            </a:endParaRPr>
          </a:p>
        </p:txBody>
      </p:sp>
      <p:pic>
        <p:nvPicPr>
          <p:cNvPr id="2052" name="Picture 4" descr="C:\Users\Alex\Desktop\NEW VISION\POZE SITE\zhejiang-university-holds-graduation-ceremony.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02151" y="4267200"/>
            <a:ext cx="2093491" cy="148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3" name="Picture 5" descr="C:\Users\Alex\Desktop\NEW VISION\POZE SITE\204040-675x450-businesscollab.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62042" y="2209798"/>
            <a:ext cx="2133600" cy="142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4" name="Picture 6" descr="C:\Users\Alex\Desktop\NEW VISION\POZE SITE\festival.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91200" y="4229100"/>
            <a:ext cx="2016434" cy="156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6120613" y="5899763"/>
            <a:ext cx="1298266" cy="369332"/>
          </a:xfrm>
          <a:prstGeom prst="rect">
            <a:avLst/>
          </a:prstGeom>
          <a:noFill/>
        </p:spPr>
        <p:txBody>
          <a:bodyPr wrap="square" rtlCol="0">
            <a:spAutoFit/>
          </a:bodyPr>
          <a:lstStyle/>
          <a:p>
            <a:r>
              <a:rPr lang="ro-RO" dirty="0">
                <a:solidFill>
                  <a:schemeClr val="accent1"/>
                </a:solidFill>
              </a:rPr>
              <a:t>Festival</a:t>
            </a:r>
            <a:r>
              <a:rPr lang="en-US" dirty="0">
                <a:solidFill>
                  <a:schemeClr val="accent1"/>
                </a:solidFill>
              </a:rPr>
              <a:t>s</a:t>
            </a:r>
          </a:p>
        </p:txBody>
      </p:sp>
      <p:pic>
        <p:nvPicPr>
          <p:cNvPr id="1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2" descr="C:\Users\Alex\Desktop\Logo_PEN_250pxwide.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
        <p:nvSpPr>
          <p:cNvPr id="6145"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212121"/>
                </a:solidFill>
                <a:effectLst/>
                <a:latin typeface="inherit"/>
                <a:cs typeface="Arial" pitchFamily="34" charset="0"/>
              </a:rPr>
              <a:t>business meetings</a:t>
            </a:r>
            <a:r>
              <a:rPr kumimoji="0" lang="en-US" sz="8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212121"/>
                </a:solidFill>
                <a:effectLst/>
                <a:latin typeface="inherit"/>
                <a:cs typeface="Arial" pitchFamily="34" charset="0"/>
              </a:rPr>
              <a:t>business meetings</a:t>
            </a:r>
            <a:r>
              <a:rPr kumimoji="0" lang="en-US" sz="8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212121"/>
                </a:solidFill>
                <a:effectLst/>
                <a:latin typeface="inherit"/>
                <a:cs typeface="Arial" pitchFamily="34" charset="0"/>
              </a:rPr>
              <a:t>business meetings</a:t>
            </a:r>
            <a:r>
              <a:rPr kumimoji="0" lang="en-US" sz="8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6025955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fade">
                                      <p:cBhvr>
                                        <p:cTn id="11" dur="500"/>
                                        <p:tgtEl>
                                          <p:spTgt spid="20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6000"/>
                            </p:stCondLst>
                            <p:childTnLst>
                              <p:par>
                                <p:cTn id="62" presetID="22" presetClass="entr" presetSubtype="4"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24" grpId="0" animBg="1"/>
      <p:bldP spid="22" grpId="0" animBg="1"/>
      <p:bldP spid="21" grpId="0" animBg="1"/>
      <p:bldP spid="19" grpId="0" animBg="1"/>
      <p:bldP spid="11" grpId="0"/>
      <p:bldP spid="9" grpId="0"/>
      <p:bldP spid="13"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43000" y="2203730"/>
            <a:ext cx="6553200" cy="3816070"/>
          </a:xfrm>
          <a:prstGeom prst="round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19200" y="2286000"/>
            <a:ext cx="6553200" cy="2590800"/>
          </a:xfrm>
        </p:spPr>
        <p:txBody>
          <a:bodyPr>
            <a:normAutofit/>
          </a:bodyPr>
          <a:lstStyle/>
          <a:p>
            <a:pPr marL="0" indent="0">
              <a:buNone/>
            </a:pPr>
            <a:r>
              <a:rPr lang="en-US" dirty="0"/>
              <a:t>	</a:t>
            </a:r>
            <a:r>
              <a:rPr lang="en-US">
                <a:solidFill>
                  <a:schemeClr val="bg1"/>
                </a:solidFill>
              </a:rPr>
              <a:t>“We collaborated with </a:t>
            </a:r>
            <a:r>
              <a:rPr lang="en-US" dirty="0">
                <a:solidFill>
                  <a:schemeClr val="bg1"/>
                </a:solidFill>
              </a:rPr>
              <a:t>this company to organize our wedding. It was just how we imagined, the team worked fast and, with the event designer, we set every detail"                                                                        </a:t>
            </a:r>
          </a:p>
          <a:p>
            <a:pPr marL="0" indent="0" algn="r">
              <a:buNone/>
            </a:pPr>
            <a:r>
              <a:rPr lang="en-US" dirty="0">
                <a:solidFill>
                  <a:schemeClr val="bg1"/>
                </a:solidFill>
              </a:rPr>
              <a:t> </a:t>
            </a:r>
            <a:r>
              <a:rPr lang="en-US" sz="1400" dirty="0">
                <a:solidFill>
                  <a:schemeClr val="bg1"/>
                </a:solidFill>
              </a:rPr>
              <a:t>   Andrei and </a:t>
            </a:r>
            <a:r>
              <a:rPr lang="en-US" sz="1400" dirty="0" err="1">
                <a:solidFill>
                  <a:schemeClr val="bg1"/>
                </a:solidFill>
              </a:rPr>
              <a:t>Ioana</a:t>
            </a:r>
            <a:r>
              <a:rPr lang="en-US" sz="1400" dirty="0">
                <a:solidFill>
                  <a:schemeClr val="bg1"/>
                </a:solidFill>
              </a:rPr>
              <a:t>, Buzau</a:t>
            </a:r>
            <a:endParaRPr lang="en-US" sz="1400" i="1" dirty="0">
              <a:solidFill>
                <a:schemeClr val="bg1"/>
              </a:solidFill>
            </a:endParaRPr>
          </a:p>
        </p:txBody>
      </p:sp>
      <p:sp>
        <p:nvSpPr>
          <p:cNvPr id="2" name="Title 1"/>
          <p:cNvSpPr>
            <a:spLocks noGrp="1"/>
          </p:cNvSpPr>
          <p:nvPr>
            <p:ph type="title"/>
          </p:nvPr>
        </p:nvSpPr>
        <p:spPr/>
        <p:txBody>
          <a:bodyPr/>
          <a:lstStyle/>
          <a:p>
            <a:r>
              <a:rPr lang="en-US" dirty="0">
                <a:solidFill>
                  <a:srgbClr val="FF33CC"/>
                </a:solidFill>
                <a:effectLst>
                  <a:outerShdw blurRad="38100" dist="38100" dir="2700000" algn="tl">
                    <a:srgbClr val="000000">
                      <a:alpha val="43137"/>
                    </a:srgbClr>
                  </a:outerShdw>
                </a:effectLst>
              </a:rPr>
              <a:t>What do customers say?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3074" name="Picture 2" descr="C:\Users\Alex\Desktop\five sta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02" y="4191000"/>
            <a:ext cx="2362200" cy="152013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descr="C:\Users\Alex\Desktop\Logo_PEN_250pxwid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64153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00200" y="2133600"/>
            <a:ext cx="5638800" cy="2590800"/>
          </a:xfrm>
          <a:prstGeom prst="round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828801" y="2343373"/>
            <a:ext cx="5257800" cy="2228627"/>
          </a:xfrm>
        </p:spPr>
        <p:txBody>
          <a:bodyPr>
            <a:normAutofit fontScale="77500" lnSpcReduction="20000"/>
          </a:bodyPr>
          <a:lstStyle/>
          <a:p>
            <a:r>
              <a:rPr lang="en-US" dirty="0">
                <a:solidFill>
                  <a:schemeClr val="bg1"/>
                </a:solidFill>
              </a:rPr>
              <a:t>Phone </a:t>
            </a:r>
            <a:r>
              <a:rPr lang="en-US" dirty="0" err="1">
                <a:solidFill>
                  <a:schemeClr val="bg1"/>
                </a:solidFill>
              </a:rPr>
              <a:t>numer</a:t>
            </a:r>
            <a:r>
              <a:rPr lang="en-US" dirty="0">
                <a:solidFill>
                  <a:schemeClr val="bg1"/>
                </a:solidFill>
              </a:rPr>
              <a:t>: 0238 724 247</a:t>
            </a:r>
          </a:p>
          <a:p>
            <a:pPr marL="0" indent="0">
              <a:buNone/>
            </a:pPr>
            <a:endParaRPr lang="ro-RO" dirty="0">
              <a:solidFill>
                <a:schemeClr val="bg1"/>
              </a:solidFill>
            </a:endParaRPr>
          </a:p>
          <a:p>
            <a:r>
              <a:rPr lang="ro-RO" dirty="0">
                <a:solidFill>
                  <a:schemeClr val="bg1"/>
                </a:solidFill>
              </a:rPr>
              <a:t>Email</a:t>
            </a:r>
            <a:r>
              <a:rPr lang="en-US" dirty="0">
                <a:solidFill>
                  <a:schemeClr val="bg1"/>
                </a:solidFill>
              </a:rPr>
              <a:t>: newvision.ev@yahoo.com</a:t>
            </a:r>
          </a:p>
          <a:p>
            <a:pPr marL="0" indent="0">
              <a:buNone/>
            </a:pPr>
            <a:endParaRPr lang="en-US" dirty="0">
              <a:solidFill>
                <a:schemeClr val="bg1"/>
              </a:solidFill>
            </a:endParaRPr>
          </a:p>
          <a:p>
            <a:r>
              <a:rPr lang="en-US" dirty="0">
                <a:solidFill>
                  <a:schemeClr val="bg1"/>
                </a:solidFill>
              </a:rPr>
              <a:t>Website: https://newvisionev.wixsite.com</a:t>
            </a:r>
            <a:endParaRPr lang="vi-VN" dirty="0">
              <a:solidFill>
                <a:schemeClr val="bg1"/>
              </a:solidFill>
            </a:endParaRPr>
          </a:p>
          <a:p>
            <a:pPr marL="0" indent="0">
              <a:buNone/>
            </a:pPr>
            <a:endParaRPr lang="ro-RO" dirty="0">
              <a:solidFill>
                <a:schemeClr val="bg1"/>
              </a:solidFill>
            </a:endParaRPr>
          </a:p>
          <a:p>
            <a:pPr fontAlgn="base"/>
            <a:r>
              <a:rPr lang="ro-RO" dirty="0">
                <a:solidFill>
                  <a:schemeClr val="bg1"/>
                </a:solidFill>
              </a:rPr>
              <a:t>Adres</a:t>
            </a:r>
            <a:r>
              <a:rPr lang="en-US">
                <a:solidFill>
                  <a:schemeClr val="bg1"/>
                </a:solidFill>
              </a:rPr>
              <a:t>s: 15 </a:t>
            </a:r>
            <a:r>
              <a:rPr lang="vi-VN">
                <a:solidFill>
                  <a:schemeClr val="bg1"/>
                </a:solidFill>
              </a:rPr>
              <a:t>Tudor Vladimirescu</a:t>
            </a:r>
            <a:r>
              <a:rPr lang="en-US">
                <a:solidFill>
                  <a:schemeClr val="bg1"/>
                </a:solidFill>
              </a:rPr>
              <a:t> Street, </a:t>
            </a:r>
            <a:r>
              <a:rPr lang="vi-VN" dirty="0">
                <a:solidFill>
                  <a:schemeClr val="bg1"/>
                </a:solidFill>
              </a:rPr>
              <a:t>Buzău </a:t>
            </a:r>
            <a:endParaRPr lang="en-US" dirty="0">
              <a:solidFill>
                <a:schemeClr val="bg1"/>
              </a:solidFill>
            </a:endParaRPr>
          </a:p>
          <a:p>
            <a:pPr marL="0" indent="0" fontAlgn="base">
              <a:buNone/>
            </a:pPr>
            <a:endParaRPr lang="en-US" dirty="0"/>
          </a:p>
          <a:p>
            <a:pPr marL="0" indent="0" fontAlgn="base">
              <a:buNone/>
            </a:pPr>
            <a:endParaRPr lang="en-US" dirty="0"/>
          </a:p>
          <a:p>
            <a:endParaRPr lang="en-US" dirty="0"/>
          </a:p>
        </p:txBody>
      </p:sp>
      <p:sp>
        <p:nvSpPr>
          <p:cNvPr id="3" name="Title 2"/>
          <p:cNvSpPr>
            <a:spLocks noGrp="1"/>
          </p:cNvSpPr>
          <p:nvPr>
            <p:ph type="title"/>
          </p:nvPr>
        </p:nvSpPr>
        <p:spPr/>
        <p:txBody>
          <a:bodyPr/>
          <a:lstStyle/>
          <a:p>
            <a:r>
              <a:rPr lang="ro-RO" dirty="0">
                <a:solidFill>
                  <a:srgbClr val="FF33CC"/>
                </a:solidFill>
                <a:effectLst>
                  <a:outerShdw blurRad="38100" dist="38100" dir="2700000" algn="tl">
                    <a:srgbClr val="000000">
                      <a:alpha val="43137"/>
                    </a:srgbClr>
                  </a:outerShdw>
                </a:effectLst>
              </a:rPr>
              <a:t>Contac</a:t>
            </a:r>
            <a:r>
              <a:rPr lang="en-US" dirty="0">
                <a:solidFill>
                  <a:srgbClr val="FF33CC"/>
                </a:solidFill>
                <a:effectLst>
                  <a:outerShdw blurRad="38100" dist="38100" dir="2700000" algn="tl">
                    <a:srgbClr val="000000">
                      <a:alpha val="43137"/>
                    </a:srgbClr>
                  </a:outerShdw>
                </a:effectLst>
              </a:rPr>
              <a:t>t 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Users\Alex\Desktop\22384195_148554652549464_2156678719663452946_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728" y="4786322"/>
            <a:ext cx="3342822" cy="1880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C:\Users\Alex\Desktop\POZA CLAS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0628" y="4786322"/>
            <a:ext cx="3162300" cy="1867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descr="C:\Users\Alex\Desktop\Logo_PEN_250pxwid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940725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extLst>
              <a:ext uri="{BEBA8EAE-BF5A-486C-A8C5-ECC9F3942E4B}">
                <a14:imgProps xmlns:a14="http://schemas.microsoft.com/office/drawing/2010/main" xmlns="">
                  <a14:imgLayer r:embed="rId4">
                    <a14:imgEffect>
                      <a14:sharpenSoften amount="-5000"/>
                    </a14:imgEffect>
                    <a14:imgEffect>
                      <a14:colorTemperature colorTemp="5300"/>
                    </a14:imgEffect>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Flowchart: Manual Operation 5"/>
          <p:cNvSpPr/>
          <p:nvPr/>
        </p:nvSpPr>
        <p:spPr>
          <a:xfrm>
            <a:off x="7022598" y="990600"/>
            <a:ext cx="1229561" cy="990600"/>
          </a:xfrm>
          <a:prstGeom prst="flowChartManualOperat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2" name="Title 1"/>
          <p:cNvSpPr>
            <a:spLocks noGrp="1"/>
          </p:cNvSpPr>
          <p:nvPr>
            <p:ph type="ctrTitle"/>
          </p:nvPr>
        </p:nvSpPr>
        <p:spPr>
          <a:xfrm>
            <a:off x="1219200" y="1143000"/>
            <a:ext cx="6777318" cy="1731982"/>
          </a:xfrm>
        </p:spPr>
        <p:txBody>
          <a:bodyPr/>
          <a:lstStyle/>
          <a:p>
            <a:r>
              <a:rPr lang="en-US" sz="6000" b="1" u="sng" dirty="0">
                <a:solidFill>
                  <a:srgbClr val="FF66FF"/>
                </a:solidFill>
              </a:rPr>
              <a:t>NEW VISION</a:t>
            </a:r>
          </a:p>
        </p:txBody>
      </p:sp>
      <p:sp>
        <p:nvSpPr>
          <p:cNvPr id="3" name="Subtitle 2"/>
          <p:cNvSpPr>
            <a:spLocks noGrp="1"/>
          </p:cNvSpPr>
          <p:nvPr>
            <p:ph type="subTitle" idx="1"/>
          </p:nvPr>
        </p:nvSpPr>
        <p:spPr>
          <a:xfrm>
            <a:off x="6324600" y="381000"/>
            <a:ext cx="2590800" cy="685800"/>
          </a:xfrm>
        </p:spPr>
        <p:txBody>
          <a:bodyPr>
            <a:normAutofit fontScale="92500" lnSpcReduction="20000"/>
          </a:bodyPr>
          <a:lstStyle/>
          <a:p>
            <a:r>
              <a:rPr lang="ro-RO" i="1" dirty="0">
                <a:solidFill>
                  <a:srgbClr val="FF33CC"/>
                </a:solidFill>
              </a:rPr>
              <a:t>Colegiul Economic Buzău</a:t>
            </a:r>
            <a:endParaRPr lang="en-US" i="1" dirty="0">
              <a:solidFill>
                <a:srgbClr val="FF33CC"/>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76400" y="3826858"/>
            <a:ext cx="5678606" cy="2215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descr="C:\Users\Alex\Desktop\ROCT 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0" y="381000"/>
            <a:ext cx="1081890" cy="45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 name="Picture 2" descr="C:\Users\Alex\Desktop\NEW VISION\POWER POINT FIRMA\liceu-prelucrat.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colorTemperature colorTemp="8800"/>
                    </a14:imgEffect>
                  </a14:imgLayer>
                </a14:imgProps>
              </a:ext>
              <a:ext uri="{28A0092B-C50C-407E-A947-70E740481C1C}">
                <a14:useLocalDpi xmlns:a14="http://schemas.microsoft.com/office/drawing/2010/main" xmlns="" val="0"/>
              </a:ext>
            </a:extLst>
          </a:blip>
          <a:srcRect/>
          <a:stretch>
            <a:fillRect/>
          </a:stretch>
        </p:blipFill>
        <p:spPr bwMode="auto">
          <a:xfrm>
            <a:off x="7294479" y="1180620"/>
            <a:ext cx="685801" cy="494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descr="C:\Users\Alex\Desktop\Logo_PEN_250pxwide.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254972" y="97777"/>
            <a:ext cx="764812" cy="261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06785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38200" y="2234242"/>
            <a:ext cx="7391400" cy="2642558"/>
          </a:xfrm>
          <a:prstGeom prst="round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990601" y="2405915"/>
            <a:ext cx="7162800" cy="2394685"/>
          </a:xfrm>
        </p:spPr>
        <p:txBody>
          <a:bodyPr>
            <a:normAutofit fontScale="92500" lnSpcReduction="10000"/>
          </a:bodyPr>
          <a:lstStyle/>
          <a:p>
            <a:r>
              <a:rPr lang="en-US" dirty="0">
                <a:solidFill>
                  <a:schemeClr val="bg1"/>
                </a:solidFill>
              </a:rPr>
              <a:t>Founded in 2010, New Vision SRL is a private company with activity in the field of organizing events.    </a:t>
            </a:r>
          </a:p>
          <a:p>
            <a:r>
              <a:rPr lang="en-US" dirty="0">
                <a:solidFill>
                  <a:schemeClr val="bg1"/>
                </a:solidFill>
              </a:rPr>
              <a:t>Thanks to over 5 years experience in this field and countless events in our portfolio, our agency comes to help those who want to have an unforgettable party guaranteeing the success of all kinds of events.</a:t>
            </a:r>
          </a:p>
        </p:txBody>
      </p:sp>
      <p:sp>
        <p:nvSpPr>
          <p:cNvPr id="3" name="Title 2"/>
          <p:cNvSpPr>
            <a:spLocks noGrp="1"/>
          </p:cNvSpPr>
          <p:nvPr>
            <p:ph type="title"/>
          </p:nvPr>
        </p:nvSpPr>
        <p:spPr/>
        <p:txBody>
          <a:bodyPr/>
          <a:lstStyle/>
          <a:p>
            <a:r>
              <a:rPr lang="en-US" dirty="0">
                <a:solidFill>
                  <a:srgbClr val="FF33CC"/>
                </a:solidFill>
                <a:effectLst>
                  <a:outerShdw blurRad="38100" dist="38100" dir="2700000" algn="tl">
                    <a:srgbClr val="000000">
                      <a:alpha val="43137"/>
                    </a:srgbClr>
                  </a:outerShdw>
                </a:effectLst>
              </a:rPr>
              <a:t>History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C:\Users\Alex\Desktop\Logo_PEN_250pxwid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elev\Desktop\Decor-cup1.jpg"/>
          <p:cNvPicPr>
            <a:picLocks noChangeAspect="1" noChangeArrowheads="1"/>
          </p:cNvPicPr>
          <p:nvPr/>
        </p:nvPicPr>
        <p:blipFill>
          <a:blip r:embed="rId5" cstate="print"/>
          <a:srcRect/>
          <a:stretch>
            <a:fillRect/>
          </a:stretch>
        </p:blipFill>
        <p:spPr bwMode="auto">
          <a:xfrm>
            <a:off x="2928926" y="5000636"/>
            <a:ext cx="3143272" cy="1768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789674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8549" y="2286000"/>
            <a:ext cx="8229600" cy="3571892"/>
          </a:xfrm>
          <a:prstGeom prst="roundRect">
            <a:avLst/>
          </a:prstGeom>
          <a:solidFill>
            <a:srgbClr val="FF33CC">
              <a:alpha val="65098"/>
            </a:srgbClr>
          </a:solidFill>
          <a:ln>
            <a:solidFill>
              <a:schemeClr val="accent4">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93872" y="2381473"/>
            <a:ext cx="7758953" cy="3476419"/>
          </a:xfrm>
        </p:spPr>
        <p:txBody>
          <a:bodyPr>
            <a:normAutofit lnSpcReduction="10000"/>
          </a:bodyPr>
          <a:lstStyle/>
          <a:p>
            <a:pPr marL="0" indent="0" algn="ctr">
              <a:buNone/>
            </a:pPr>
            <a:r>
              <a:rPr lang="en-US" sz="2300" dirty="0">
                <a:solidFill>
                  <a:schemeClr val="accent1"/>
                </a:solidFill>
              </a:rPr>
              <a:t> CAEN code: </a:t>
            </a:r>
            <a:r>
              <a:rPr lang="it-IT" sz="2300" dirty="0">
                <a:solidFill>
                  <a:schemeClr val="accent1"/>
                </a:solidFill>
              </a:rPr>
              <a:t>9329-</a:t>
            </a:r>
            <a:r>
              <a:rPr lang="en-US" sz="2000" dirty="0"/>
              <a:t> </a:t>
            </a:r>
            <a:r>
              <a:rPr lang="en-US" sz="2300" dirty="0">
                <a:solidFill>
                  <a:schemeClr val="bg1"/>
                </a:solidFill>
              </a:rPr>
              <a:t>Other recreational and entertainment activities</a:t>
            </a:r>
            <a:endParaRPr lang="it-IT" sz="2300" dirty="0">
              <a:solidFill>
                <a:schemeClr val="bg1"/>
              </a:solidFill>
            </a:endParaRPr>
          </a:p>
          <a:p>
            <a:r>
              <a:rPr lang="en-US" sz="2300" dirty="0">
                <a:solidFill>
                  <a:schemeClr val="bg1"/>
                </a:solidFill>
              </a:rPr>
              <a:t>We organize events at high standards, respecting the highest customer requirements to create pleasant memories. </a:t>
            </a:r>
          </a:p>
          <a:p>
            <a:r>
              <a:rPr lang="en-US" sz="2300" dirty="0">
                <a:solidFill>
                  <a:schemeClr val="bg1"/>
                </a:solidFill>
              </a:rPr>
              <a:t>The private events of our lives are unique moments that need a special setting, an ambience to represent us and mark the moment itself. New Vision Events is the complex that can give you a unique scenario for every event in your life</a:t>
            </a:r>
          </a:p>
          <a:p>
            <a:endParaRPr lang="ro-RO" sz="2300" dirty="0">
              <a:solidFill>
                <a:schemeClr val="accent1"/>
              </a:solidFill>
            </a:endParaRPr>
          </a:p>
        </p:txBody>
      </p:sp>
      <p:sp>
        <p:nvSpPr>
          <p:cNvPr id="2" name="Title 1"/>
          <p:cNvSpPr>
            <a:spLocks noGrp="1"/>
          </p:cNvSpPr>
          <p:nvPr>
            <p:ph type="title"/>
          </p:nvPr>
        </p:nvSpPr>
        <p:spPr/>
        <p:txBody>
          <a:bodyPr/>
          <a:lstStyle/>
          <a:p>
            <a:r>
              <a:rPr lang="en-US" dirty="0">
                <a:solidFill>
                  <a:srgbClr val="FF33CC"/>
                </a:solidFill>
                <a:effectLst>
                  <a:outerShdw blurRad="38100" dist="38100" dir="2700000" algn="tl">
                    <a:srgbClr val="000000">
                      <a:alpha val="43137"/>
                    </a:srgbClr>
                  </a:outerShdw>
                </a:effectLst>
              </a:rPr>
              <a:t>What do we do?</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descr="C:\Users\Alex\Desktop\Logo_PEN_250pxwid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6211255"/>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04707" y="2302300"/>
            <a:ext cx="8073891" cy="2439144"/>
          </a:xfrm>
          <a:prstGeom prst="roundRect">
            <a:avLst/>
          </a:prstGeom>
          <a:solidFill>
            <a:srgbClr val="FF33CC">
              <a:alpha val="65098"/>
            </a:srgbClr>
          </a:solidFill>
          <a:ln>
            <a:solidFill>
              <a:schemeClr val="accent4">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27584" y="2426312"/>
            <a:ext cx="7416824" cy="2347919"/>
          </a:xfrm>
        </p:spPr>
        <p:txBody>
          <a:bodyPr>
            <a:normAutofit/>
          </a:bodyPr>
          <a:lstStyle/>
          <a:p>
            <a:r>
              <a:rPr lang="en-US" sz="2300" dirty="0">
                <a:solidFill>
                  <a:schemeClr val="bg1"/>
                </a:solidFill>
              </a:rPr>
              <a:t>Is to turn any ordinary event into a spectacular one, of good quality and good taste, and to satisfy our customers through our services. We offer our customers the opportunity to participate in various fun activities, away from the stress and fatigue specific to organizing an event on their own.</a:t>
            </a:r>
          </a:p>
        </p:txBody>
      </p:sp>
      <p:sp>
        <p:nvSpPr>
          <p:cNvPr id="3" name="Title 2"/>
          <p:cNvSpPr>
            <a:spLocks noGrp="1"/>
          </p:cNvSpPr>
          <p:nvPr>
            <p:ph type="title"/>
          </p:nvPr>
        </p:nvSpPr>
        <p:spPr/>
        <p:txBody>
          <a:bodyPr/>
          <a:lstStyle/>
          <a:p>
            <a:r>
              <a:rPr lang="en-US" dirty="0">
                <a:solidFill>
                  <a:srgbClr val="FF33CC"/>
                </a:solidFill>
                <a:effectLst>
                  <a:outerShdw blurRad="38100" dist="38100" dir="2700000" algn="tl">
                    <a:srgbClr val="000000">
                      <a:alpha val="43137"/>
                    </a:srgbClr>
                  </a:outerShdw>
                </a:effectLst>
              </a:rPr>
              <a:t>Our mission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1027" name="Picture 3" descr="C:\Users\Alex\Desktop\firework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6756" y="5105400"/>
            <a:ext cx="3249795" cy="1520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descr="C:\Users\Alex\Desktop\Logo_PEN_250pxwid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7958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80882" y="2209800"/>
            <a:ext cx="7696200" cy="2667000"/>
          </a:xfrm>
          <a:prstGeom prst="roundRect">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80882" y="2286000"/>
            <a:ext cx="7606553" cy="2362200"/>
          </a:xfrm>
        </p:spPr>
        <p:txBody>
          <a:bodyPr/>
          <a:lstStyle/>
          <a:p>
            <a:r>
              <a:rPr lang="en-US" dirty="0">
                <a:solidFill>
                  <a:schemeClr val="bg1"/>
                </a:solidFill>
              </a:rPr>
              <a:t>We want to become market leaders, adding value to our customers with our services, highly qualified staff and advantageous contracts. We, the New Vision team, believe in the efficient organization of events and, moreover, in the irreproachable conditions of the organization process.</a:t>
            </a:r>
          </a:p>
        </p:txBody>
      </p:sp>
      <p:sp>
        <p:nvSpPr>
          <p:cNvPr id="2" name="Title 1"/>
          <p:cNvSpPr>
            <a:spLocks noGrp="1"/>
          </p:cNvSpPr>
          <p:nvPr>
            <p:ph type="title"/>
          </p:nvPr>
        </p:nvSpPr>
        <p:spPr>
          <a:xfrm>
            <a:off x="720819" y="990600"/>
            <a:ext cx="7756263" cy="1054250"/>
          </a:xfrm>
        </p:spPr>
        <p:txBody>
          <a:bodyPr/>
          <a:lstStyle/>
          <a:p>
            <a:r>
              <a:rPr lang="en-US" dirty="0">
                <a:solidFill>
                  <a:srgbClr val="FF33CC"/>
                </a:solidFill>
                <a:effectLst>
                  <a:outerShdw blurRad="38100" dist="38100" dir="2700000" algn="tl">
                    <a:srgbClr val="000000">
                      <a:alpha val="43137"/>
                    </a:srgbClr>
                  </a:outerShdw>
                </a:effectLst>
              </a:rPr>
              <a:t>Our vision</a:t>
            </a:r>
            <a:r>
              <a:rPr lang="vi-VN" dirty="0">
                <a:solidFill>
                  <a:srgbClr val="FF33CC"/>
                </a:solidFill>
                <a:effectLst>
                  <a:outerShdw blurRad="38100" dist="38100" dir="2700000" algn="tl">
                    <a:srgbClr val="000000">
                      <a:alpha val="43137"/>
                    </a:srgbClr>
                  </a:outerShdw>
                </a:effectLst>
              </a:rPr>
              <a:t/>
            </a:r>
            <a:br>
              <a:rPr lang="vi-VN" dirty="0">
                <a:solidFill>
                  <a:srgbClr val="FF33CC"/>
                </a:solidFill>
                <a:effectLst>
                  <a:outerShdw blurRad="38100" dist="38100" dir="2700000" algn="tl">
                    <a:srgbClr val="000000">
                      <a:alpha val="43137"/>
                    </a:srgbClr>
                  </a:outerShdw>
                </a:effectLst>
              </a:rPr>
            </a:br>
            <a:endParaRPr lang="en-US" dirty="0">
              <a:solidFill>
                <a:srgbClr val="FF33CC"/>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descr="C:\Users\Alex\Desktop\Logo_PEN_250pxwid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109610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838200" y="2083024"/>
            <a:ext cx="2895600" cy="3429000"/>
          </a:xfrm>
          <a:prstGeom prst="flowChartAlternateProcess">
            <a:avLst/>
          </a:prstGeom>
          <a:solidFill>
            <a:srgbClr val="FF33CC">
              <a:alpha val="65000"/>
            </a:srgbClr>
          </a:solidFill>
          <a:ln>
            <a:solidFill>
              <a:schemeClr val="accent4">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46728" y="2330897"/>
            <a:ext cx="2807976" cy="2933253"/>
          </a:xfrm>
        </p:spPr>
        <p:txBody>
          <a:bodyPr>
            <a:normAutofit/>
          </a:bodyPr>
          <a:lstStyle/>
          <a:p>
            <a:r>
              <a:rPr lang="en-US" dirty="0">
                <a:solidFill>
                  <a:schemeClr val="bg1"/>
                </a:solidFill>
              </a:rPr>
              <a:t/>
            </a:r>
            <a:br>
              <a:rPr lang="en-US" dirty="0">
                <a:solidFill>
                  <a:schemeClr val="bg1"/>
                </a:solidFill>
              </a:rPr>
            </a:br>
            <a:r>
              <a:rPr lang="en-US" dirty="0">
                <a:solidFill>
                  <a:schemeClr val="bg1"/>
                </a:solidFill>
              </a:rPr>
              <a:t>Creativity </a:t>
            </a:r>
            <a:r>
              <a:rPr lang="en-US">
                <a:solidFill>
                  <a:schemeClr val="bg1"/>
                </a:solidFill>
              </a:rPr>
              <a:t>Originality </a:t>
            </a:r>
          </a:p>
          <a:p>
            <a:r>
              <a:rPr lang="en-US">
                <a:solidFill>
                  <a:schemeClr val="bg1"/>
                </a:solidFill>
              </a:rPr>
              <a:t>Seriousness</a:t>
            </a:r>
          </a:p>
          <a:p>
            <a:r>
              <a:rPr lang="en-US">
                <a:solidFill>
                  <a:schemeClr val="bg1"/>
                </a:solidFill>
              </a:rPr>
              <a:t>Responsibility </a:t>
            </a:r>
            <a:r>
              <a:rPr lang="en-US" dirty="0">
                <a:solidFill>
                  <a:schemeClr val="bg1"/>
                </a:solidFill>
              </a:rPr>
              <a:t>Innovation Teamwork</a:t>
            </a:r>
          </a:p>
        </p:txBody>
      </p:sp>
      <p:sp>
        <p:nvSpPr>
          <p:cNvPr id="2" name="Title 1"/>
          <p:cNvSpPr>
            <a:spLocks noGrp="1"/>
          </p:cNvSpPr>
          <p:nvPr>
            <p:ph type="title"/>
          </p:nvPr>
        </p:nvSpPr>
        <p:spPr>
          <a:xfrm>
            <a:off x="609600" y="1066800"/>
            <a:ext cx="7756263" cy="1054250"/>
          </a:xfrm>
        </p:spPr>
        <p:txBody>
          <a:bodyPr/>
          <a:lstStyle/>
          <a:p>
            <a:r>
              <a:rPr lang="en-US" dirty="0">
                <a:solidFill>
                  <a:srgbClr val="FF33CC"/>
                </a:solidFill>
                <a:effectLst>
                  <a:outerShdw blurRad="38100" dist="38100" dir="2700000" algn="tl">
                    <a:srgbClr val="000000">
                      <a:alpha val="43137"/>
                    </a:srgbClr>
                  </a:outerShdw>
                </a:effectLst>
              </a:rPr>
              <a:t>Our values</a:t>
            </a:r>
            <a:br>
              <a:rPr lang="en-US" dirty="0">
                <a:solidFill>
                  <a:srgbClr val="FF33CC"/>
                </a:solidFill>
                <a:effectLst>
                  <a:outerShdw blurRad="38100" dist="38100" dir="2700000" algn="tl">
                    <a:srgbClr val="000000">
                      <a:alpha val="43137"/>
                    </a:srgbClr>
                  </a:outerShdw>
                </a:effectLst>
              </a:rPr>
            </a:br>
            <a:endParaRPr lang="en-US" dirty="0">
              <a:solidFill>
                <a:srgbClr val="FF33CC"/>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2050" name="Picture 2" descr="C:\Users\Alex\Desktop\AAEAAQAAAAAAAAKDAAAAJDBkZjM5YjI4LWZiOTgtNDBlMC05ZDRlLTUwZTdmYjcwOTc2NQ.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2667000"/>
            <a:ext cx="3191261" cy="1828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descr="C:\Users\Alex\Desktop\Logo_PEN_250pxwid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2531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Title 2"/>
          <p:cNvSpPr>
            <a:spLocks noGrp="1"/>
          </p:cNvSpPr>
          <p:nvPr>
            <p:ph type="title"/>
          </p:nvPr>
        </p:nvSpPr>
        <p:spPr/>
        <p:txBody>
          <a:bodyPr/>
          <a:lstStyle/>
          <a:p>
            <a:r>
              <a:rPr lang="en-US" dirty="0">
                <a:solidFill>
                  <a:srgbClr val="D60093"/>
                </a:solidFill>
              </a:rPr>
              <a:t>Promo</a:t>
            </a:r>
            <a:r>
              <a:rPr lang="en-US" dirty="0">
                <a:solidFill>
                  <a:srgbClr val="FF33CC"/>
                </a:solidFill>
              </a:rPr>
              <a:t>ting the company</a:t>
            </a:r>
          </a:p>
        </p:txBody>
      </p:sp>
      <p:graphicFrame>
        <p:nvGraphicFramePr>
          <p:cNvPr id="6" name="Content Placeholder 5"/>
          <p:cNvGraphicFramePr>
            <a:graphicFrameLocks noGrp="1"/>
          </p:cNvGraphicFramePr>
          <p:nvPr>
            <p:ph sz="quarter" idx="13"/>
          </p:nvPr>
        </p:nvGraphicFramePr>
        <p:xfrm>
          <a:off x="2743200" y="2362200"/>
          <a:ext cx="3803650" cy="3876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7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000" y="3886200"/>
            <a:ext cx="1295400" cy="13716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89" descr="C:\Users\Cristopher-Andrei\AppData\Local\Microsoft\Windows\INetCache\Content.Word\Captur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2400" y="5791200"/>
            <a:ext cx="1811285" cy="1066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 descr="calendar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43000" y="4953000"/>
            <a:ext cx="1563537" cy="10600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 name="Diagram 10"/>
          <p:cNvGraphicFramePr/>
          <p:nvPr/>
        </p:nvGraphicFramePr>
        <p:xfrm>
          <a:off x="5486400" y="2209800"/>
          <a:ext cx="3657600" cy="182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33CC"/>
                </a:solidFill>
                <a:effectLst>
                  <a:outerShdw blurRad="38100" dist="38100" dir="2700000" algn="tl">
                    <a:srgbClr val="000000">
                      <a:alpha val="43137"/>
                    </a:srgbClr>
                  </a:outerShdw>
                </a:effectLst>
              </a:rPr>
              <a:t>Weddings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pic>
        <p:nvPicPr>
          <p:cNvPr id="4098" name="Picture 2" descr="C:\Users\Alex\Desktop\Wedding-Events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2209800"/>
            <a:ext cx="3154311"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099" name="Picture 3" descr="C:\Users\Alex\Desktop\Fairmont-Singapore-and-Swissotel-the-Stamfor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4646177"/>
            <a:ext cx="4343399"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101" name="Picture 5" descr="C:\Users\Alex\Desktop\istock-79849559-larg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2216943"/>
            <a:ext cx="3295928" cy="2195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 y="73152"/>
            <a:ext cx="1262063" cy="63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2844" y="6357958"/>
            <a:ext cx="1104324" cy="412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descr="C:\Users\Alex\Desktop\Logo_PEN_250pxwid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15272" y="142852"/>
            <a:ext cx="1210288" cy="414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940345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arn(inVertical)">
                                      <p:cBhvr>
                                        <p:cTn id="7" dur="500"/>
                                        <p:tgtEl>
                                          <p:spTgt spid="410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00"/>
                                        <p:tgtEl>
                                          <p:spTgt spid="409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barn(inVertical)">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TotalTime>
  <Words>336</Words>
  <Application>Microsoft Office PowerPoint</Application>
  <PresentationFormat>On-screen Show (4:3)</PresentationFormat>
  <Paragraphs>75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Hardcover</vt:lpstr>
      <vt:lpstr>A NEW BUSINESS A NEW VISION</vt:lpstr>
      <vt:lpstr>NEW VISION</vt:lpstr>
      <vt:lpstr>History</vt:lpstr>
      <vt:lpstr>What do we do?</vt:lpstr>
      <vt:lpstr>Our mission</vt:lpstr>
      <vt:lpstr>Our vision </vt:lpstr>
      <vt:lpstr>Our values </vt:lpstr>
      <vt:lpstr>Promoting the company</vt:lpstr>
      <vt:lpstr>Weddings</vt:lpstr>
      <vt:lpstr>Baptisms</vt:lpstr>
      <vt:lpstr>Name days</vt:lpstr>
      <vt:lpstr>Balls</vt:lpstr>
      <vt:lpstr>And others…</vt:lpstr>
      <vt:lpstr>What do customers say?</vt:lpstr>
      <vt:lpstr>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VISION</dc:title>
  <dc:creator>Alex</dc:creator>
  <cp:lastModifiedBy>catalina postovei</cp:lastModifiedBy>
  <cp:revision>88</cp:revision>
  <dcterms:created xsi:type="dcterms:W3CDTF">2006-08-16T00:00:00Z</dcterms:created>
  <dcterms:modified xsi:type="dcterms:W3CDTF">2018-05-28T13:01:56Z</dcterms:modified>
</cp:coreProperties>
</file>