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08" r:id="rId2"/>
    <p:sldId id="256" r:id="rId3"/>
    <p:sldId id="282" r:id="rId4"/>
    <p:sldId id="260" r:id="rId5"/>
    <p:sldId id="257" r:id="rId6"/>
    <p:sldId id="283" r:id="rId7"/>
    <p:sldId id="278" r:id="rId8"/>
    <p:sldId id="287" r:id="rId9"/>
    <p:sldId id="288" r:id="rId10"/>
    <p:sldId id="289" r:id="rId11"/>
    <p:sldId id="290" r:id="rId12"/>
    <p:sldId id="306" r:id="rId13"/>
    <p:sldId id="292" r:id="rId14"/>
    <p:sldId id="293" r:id="rId15"/>
    <p:sldId id="291" r:id="rId16"/>
    <p:sldId id="294" r:id="rId17"/>
    <p:sldId id="269" r:id="rId18"/>
    <p:sldId id="300" r:id="rId19"/>
    <p:sldId id="302" r:id="rId20"/>
    <p:sldId id="303" r:id="rId21"/>
    <p:sldId id="304" r:id="rId22"/>
    <p:sldId id="305" r:id="rId23"/>
    <p:sldId id="30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yandreea23@gmail.com" initials="a" lastIdx="1" clrIdx="0">
    <p:extLst>
      <p:ext uri="{19B8F6BF-5375-455C-9EA6-DF929625EA0E}">
        <p15:presenceInfo xmlns="" xmlns:p15="http://schemas.microsoft.com/office/powerpoint/2012/main" userId="f491216144579ae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99D43"/>
    <a:srgbClr val="CC9900"/>
    <a:srgbClr val="D09622"/>
    <a:srgbClr val="DEA245"/>
    <a:srgbClr val="E5A03B"/>
    <a:srgbClr val="EBB667"/>
    <a:srgbClr val="D68B1C"/>
    <a:srgbClr val="8FACC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95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3-22T17:02:21.126" idx="1">
    <p:pos x="5777" y="0"/>
    <p:text/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CC01FB-0447-4C7C-ABFA-82FDB0CB9505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DE6B44-8E73-4B04-BF27-DC978D658811}">
      <dgm:prSet phldrT="[Text]" custT="1"/>
      <dgm:spPr/>
      <dgm:t>
        <a:bodyPr/>
        <a:lstStyle/>
        <a:p>
          <a:r>
            <a:rPr lang="en-US" sz="2400" dirty="0">
              <a:solidFill>
                <a:srgbClr val="E5A03B"/>
              </a:solidFill>
            </a:rPr>
            <a:t>Creativity</a:t>
          </a:r>
        </a:p>
      </dgm:t>
    </dgm:pt>
    <dgm:pt modelId="{6E6130FA-D4F3-4B0C-852C-C2B0DBFC69BB}" type="parTrans" cxnId="{D25959E5-24F0-4E9A-965D-CDF0F8B37530}">
      <dgm:prSet/>
      <dgm:spPr/>
      <dgm:t>
        <a:bodyPr/>
        <a:lstStyle/>
        <a:p>
          <a:endParaRPr lang="en-US" sz="2800"/>
        </a:p>
      </dgm:t>
    </dgm:pt>
    <dgm:pt modelId="{C218D76E-A4B1-4659-B1D1-CE4FA3E541F5}" type="sibTrans" cxnId="{D25959E5-24F0-4E9A-965D-CDF0F8B37530}">
      <dgm:prSet/>
      <dgm:spPr/>
      <dgm:t>
        <a:bodyPr/>
        <a:lstStyle/>
        <a:p>
          <a:endParaRPr lang="en-US" sz="2800"/>
        </a:p>
      </dgm:t>
    </dgm:pt>
    <dgm:pt modelId="{0C8BD40B-5672-4291-B506-ED2AAF38C3FE}">
      <dgm:prSet phldrT="[Text]" custT="1"/>
      <dgm:spPr/>
      <dgm:t>
        <a:bodyPr/>
        <a:lstStyle/>
        <a:p>
          <a:endParaRPr lang="en-US" sz="2400" dirty="0">
            <a:solidFill>
              <a:srgbClr val="E5A03B"/>
            </a:solidFill>
          </a:endParaRPr>
        </a:p>
        <a:p>
          <a:r>
            <a:rPr lang="en-US" sz="2400" dirty="0">
              <a:solidFill>
                <a:srgbClr val="E5A03B"/>
              </a:solidFill>
            </a:rPr>
            <a:t>Innovation</a:t>
          </a:r>
        </a:p>
      </dgm:t>
    </dgm:pt>
    <dgm:pt modelId="{42250155-4CB2-4DDE-B836-7ED54DF00D91}" type="parTrans" cxnId="{6847296F-D6FA-44CC-9C2E-5860616B320E}">
      <dgm:prSet/>
      <dgm:spPr/>
      <dgm:t>
        <a:bodyPr/>
        <a:lstStyle/>
        <a:p>
          <a:endParaRPr lang="en-US" sz="2800"/>
        </a:p>
      </dgm:t>
    </dgm:pt>
    <dgm:pt modelId="{70C435CE-2A29-4DD6-9393-D51523509620}" type="sibTrans" cxnId="{6847296F-D6FA-44CC-9C2E-5860616B320E}">
      <dgm:prSet/>
      <dgm:spPr/>
      <dgm:t>
        <a:bodyPr/>
        <a:lstStyle/>
        <a:p>
          <a:endParaRPr lang="en-US" sz="2800"/>
        </a:p>
      </dgm:t>
    </dgm:pt>
    <dgm:pt modelId="{178FE080-A31F-44ED-BB32-4A41FCC150DC}">
      <dgm:prSet phldrT="[Text]" custT="1"/>
      <dgm:spPr/>
      <dgm:t>
        <a:bodyPr/>
        <a:lstStyle/>
        <a:p>
          <a:endParaRPr lang="en-US" sz="2400" dirty="0">
            <a:solidFill>
              <a:srgbClr val="E5A03B"/>
            </a:solidFill>
          </a:endParaRPr>
        </a:p>
        <a:p>
          <a:r>
            <a:rPr lang="en-US" sz="2400" dirty="0">
              <a:solidFill>
                <a:srgbClr val="E5A03B"/>
              </a:solidFill>
            </a:rPr>
            <a:t>Quality</a:t>
          </a:r>
        </a:p>
      </dgm:t>
    </dgm:pt>
    <dgm:pt modelId="{988A9F25-84B0-4C1C-8FCA-B4F9A0543E50}" type="parTrans" cxnId="{92969EE2-0FB0-4657-9D61-3B835C885B8D}">
      <dgm:prSet/>
      <dgm:spPr/>
      <dgm:t>
        <a:bodyPr/>
        <a:lstStyle/>
        <a:p>
          <a:endParaRPr lang="en-US" sz="2800"/>
        </a:p>
      </dgm:t>
    </dgm:pt>
    <dgm:pt modelId="{D20C563D-7E32-4D7E-BF2F-6F83C6195BB4}" type="sibTrans" cxnId="{92969EE2-0FB0-4657-9D61-3B835C885B8D}">
      <dgm:prSet/>
      <dgm:spPr/>
      <dgm:t>
        <a:bodyPr/>
        <a:lstStyle/>
        <a:p>
          <a:endParaRPr lang="en-US" sz="2800"/>
        </a:p>
      </dgm:t>
    </dgm:pt>
    <dgm:pt modelId="{EDA8D35F-9F56-4850-A71A-B1E2669680C4}">
      <dgm:prSet custT="1"/>
      <dgm:spPr/>
      <dgm:t>
        <a:bodyPr/>
        <a:lstStyle/>
        <a:p>
          <a:endParaRPr lang="en-US" sz="2400" dirty="0">
            <a:solidFill>
              <a:srgbClr val="E5A03B"/>
            </a:solidFill>
          </a:endParaRPr>
        </a:p>
        <a:p>
          <a:r>
            <a:rPr lang="en-US" sz="2400" dirty="0">
              <a:solidFill>
                <a:srgbClr val="E5A03B"/>
              </a:solidFill>
            </a:rPr>
            <a:t>Accessibility</a:t>
          </a:r>
        </a:p>
      </dgm:t>
    </dgm:pt>
    <dgm:pt modelId="{8F001DD1-12B8-4F7D-8BC4-B2D3AA7F46AD}" type="parTrans" cxnId="{D67A774F-1F89-4A36-8B40-F645AD8D1DD6}">
      <dgm:prSet/>
      <dgm:spPr/>
      <dgm:t>
        <a:bodyPr/>
        <a:lstStyle/>
        <a:p>
          <a:endParaRPr lang="en-US"/>
        </a:p>
      </dgm:t>
    </dgm:pt>
    <dgm:pt modelId="{935946E9-D63D-42D5-9450-79B311E37655}" type="sibTrans" cxnId="{D67A774F-1F89-4A36-8B40-F645AD8D1DD6}">
      <dgm:prSet/>
      <dgm:spPr/>
      <dgm:t>
        <a:bodyPr/>
        <a:lstStyle/>
        <a:p>
          <a:endParaRPr lang="en-US"/>
        </a:p>
      </dgm:t>
    </dgm:pt>
    <dgm:pt modelId="{906D4406-9972-42F1-B32E-6838E9019B66}">
      <dgm:prSet/>
      <dgm:spPr/>
      <dgm:t>
        <a:bodyPr/>
        <a:lstStyle/>
        <a:p>
          <a:endParaRPr lang="en-US"/>
        </a:p>
      </dgm:t>
    </dgm:pt>
    <dgm:pt modelId="{0E64AC17-E396-4A4C-8335-FE2249230755}" type="parTrans" cxnId="{246351A1-EA85-4996-B207-0E4AEB8D83B3}">
      <dgm:prSet/>
      <dgm:spPr/>
      <dgm:t>
        <a:bodyPr/>
        <a:lstStyle/>
        <a:p>
          <a:endParaRPr lang="en-US"/>
        </a:p>
      </dgm:t>
    </dgm:pt>
    <dgm:pt modelId="{A38D1FD4-189C-4975-BECA-415142ECA5F0}" type="sibTrans" cxnId="{246351A1-EA85-4996-B207-0E4AEB8D83B3}">
      <dgm:prSet/>
      <dgm:spPr/>
      <dgm:t>
        <a:bodyPr/>
        <a:lstStyle/>
        <a:p>
          <a:endParaRPr lang="en-US"/>
        </a:p>
      </dgm:t>
    </dgm:pt>
    <dgm:pt modelId="{D99C534C-46DF-4504-8CD0-78C10D63AC63}" type="pres">
      <dgm:prSet presAssocID="{16CC01FB-0447-4C7C-ABFA-82FDB0CB9505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282AB8-95B9-4D82-B5B7-673C26367D96}" type="pres">
      <dgm:prSet presAssocID="{16CC01FB-0447-4C7C-ABFA-82FDB0CB9505}" presName="arrow" presStyleLbl="bgShp" presStyleIdx="0" presStyleCn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</dgm:pt>
    <dgm:pt modelId="{4BC496EE-44C9-47D9-8517-834D17E57C08}" type="pres">
      <dgm:prSet presAssocID="{16CC01FB-0447-4C7C-ABFA-82FDB0CB9505}" presName="arrowDiagram5" presStyleCnt="0"/>
      <dgm:spPr/>
    </dgm:pt>
    <dgm:pt modelId="{602DDA1D-989C-4AC9-A4C3-E8511E81DDDB}" type="pres">
      <dgm:prSet presAssocID="{DBDE6B44-8E73-4B04-BF27-DC978D658811}" presName="bullet5a" presStyleLbl="node1" presStyleIdx="0" presStyleCnt="5"/>
      <dgm:spPr/>
    </dgm:pt>
    <dgm:pt modelId="{B087238E-C44E-4D43-9BF1-8746E2C3C337}" type="pres">
      <dgm:prSet presAssocID="{DBDE6B44-8E73-4B04-BF27-DC978D658811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C6619C-D8CF-4492-877E-C93763399276}" type="pres">
      <dgm:prSet presAssocID="{0C8BD40B-5672-4291-B506-ED2AAF38C3FE}" presName="bullet5b" presStyleLbl="node1" presStyleIdx="1" presStyleCnt="5"/>
      <dgm:spPr/>
    </dgm:pt>
    <dgm:pt modelId="{A6FEF0DC-0A4F-4C02-B33D-77ED3047DE2D}" type="pres">
      <dgm:prSet presAssocID="{0C8BD40B-5672-4291-B506-ED2AAF38C3FE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A95720-9FE8-4910-B841-326C3A95F4D3}" type="pres">
      <dgm:prSet presAssocID="{178FE080-A31F-44ED-BB32-4A41FCC150DC}" presName="bullet5c" presStyleLbl="node1" presStyleIdx="2" presStyleCnt="5"/>
      <dgm:spPr/>
    </dgm:pt>
    <dgm:pt modelId="{D12D9306-7C85-47B1-9BD5-ED9901AC8B06}" type="pres">
      <dgm:prSet presAssocID="{178FE080-A31F-44ED-BB32-4A41FCC150DC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871903-64C2-469A-AA58-9DC79956145E}" type="pres">
      <dgm:prSet presAssocID="{EDA8D35F-9F56-4850-A71A-B1E2669680C4}" presName="bullet5d" presStyleLbl="node1" presStyleIdx="3" presStyleCnt="5" custLinFactNeighborX="6297" custLinFactNeighborY="12123"/>
      <dgm:spPr/>
    </dgm:pt>
    <dgm:pt modelId="{4D54F9D6-6360-49A9-A9C8-60EFCC4BE76B}" type="pres">
      <dgm:prSet presAssocID="{EDA8D35F-9F56-4850-A71A-B1E2669680C4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FE74FD-FA4E-451E-A7D0-F37021C6BCA7}" type="pres">
      <dgm:prSet presAssocID="{906D4406-9972-42F1-B32E-6838E9019B66}" presName="bullet5e" presStyleLbl="node1" presStyleIdx="4" presStyleCnt="5"/>
      <dgm:spPr/>
    </dgm:pt>
    <dgm:pt modelId="{CFEF5E29-6099-42F7-8F2C-EAB3A332E5D7}" type="pres">
      <dgm:prSet presAssocID="{906D4406-9972-42F1-B32E-6838E9019B66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47296F-D6FA-44CC-9C2E-5860616B320E}" srcId="{16CC01FB-0447-4C7C-ABFA-82FDB0CB9505}" destId="{0C8BD40B-5672-4291-B506-ED2AAF38C3FE}" srcOrd="1" destOrd="0" parTransId="{42250155-4CB2-4DDE-B836-7ED54DF00D91}" sibTransId="{70C435CE-2A29-4DD6-9393-D51523509620}"/>
    <dgm:cxn modelId="{54759044-5229-4246-A548-251FC31A26A8}" type="presOf" srcId="{906D4406-9972-42F1-B32E-6838E9019B66}" destId="{CFEF5E29-6099-42F7-8F2C-EAB3A332E5D7}" srcOrd="0" destOrd="0" presId="urn:microsoft.com/office/officeart/2005/8/layout/arrow2"/>
    <dgm:cxn modelId="{C5B010BD-A774-4BC1-983D-1A292DFE9A4A}" type="presOf" srcId="{DBDE6B44-8E73-4B04-BF27-DC978D658811}" destId="{B087238E-C44E-4D43-9BF1-8746E2C3C337}" srcOrd="0" destOrd="0" presId="urn:microsoft.com/office/officeart/2005/8/layout/arrow2"/>
    <dgm:cxn modelId="{D391E225-A886-40C1-95F9-1F2FBD30D990}" type="presOf" srcId="{EDA8D35F-9F56-4850-A71A-B1E2669680C4}" destId="{4D54F9D6-6360-49A9-A9C8-60EFCC4BE76B}" srcOrd="0" destOrd="0" presId="urn:microsoft.com/office/officeart/2005/8/layout/arrow2"/>
    <dgm:cxn modelId="{92969EE2-0FB0-4657-9D61-3B835C885B8D}" srcId="{16CC01FB-0447-4C7C-ABFA-82FDB0CB9505}" destId="{178FE080-A31F-44ED-BB32-4A41FCC150DC}" srcOrd="2" destOrd="0" parTransId="{988A9F25-84B0-4C1C-8FCA-B4F9A0543E50}" sibTransId="{D20C563D-7E32-4D7E-BF2F-6F83C6195BB4}"/>
    <dgm:cxn modelId="{106FC5C7-71E8-4BC2-9CEF-3BA9C232D2C2}" type="presOf" srcId="{0C8BD40B-5672-4291-B506-ED2AAF38C3FE}" destId="{A6FEF0DC-0A4F-4C02-B33D-77ED3047DE2D}" srcOrd="0" destOrd="0" presId="urn:microsoft.com/office/officeart/2005/8/layout/arrow2"/>
    <dgm:cxn modelId="{246351A1-EA85-4996-B207-0E4AEB8D83B3}" srcId="{16CC01FB-0447-4C7C-ABFA-82FDB0CB9505}" destId="{906D4406-9972-42F1-B32E-6838E9019B66}" srcOrd="4" destOrd="0" parTransId="{0E64AC17-E396-4A4C-8335-FE2249230755}" sibTransId="{A38D1FD4-189C-4975-BECA-415142ECA5F0}"/>
    <dgm:cxn modelId="{E87A5BC6-1E83-4F73-9A77-4630FF92955C}" type="presOf" srcId="{178FE080-A31F-44ED-BB32-4A41FCC150DC}" destId="{D12D9306-7C85-47B1-9BD5-ED9901AC8B06}" srcOrd="0" destOrd="0" presId="urn:microsoft.com/office/officeart/2005/8/layout/arrow2"/>
    <dgm:cxn modelId="{0D6ADBC2-455F-4BCD-81AE-0AACA6C3B505}" type="presOf" srcId="{16CC01FB-0447-4C7C-ABFA-82FDB0CB9505}" destId="{D99C534C-46DF-4504-8CD0-78C10D63AC63}" srcOrd="0" destOrd="0" presId="urn:microsoft.com/office/officeart/2005/8/layout/arrow2"/>
    <dgm:cxn modelId="{D67A774F-1F89-4A36-8B40-F645AD8D1DD6}" srcId="{16CC01FB-0447-4C7C-ABFA-82FDB0CB9505}" destId="{EDA8D35F-9F56-4850-A71A-B1E2669680C4}" srcOrd="3" destOrd="0" parTransId="{8F001DD1-12B8-4F7D-8BC4-B2D3AA7F46AD}" sibTransId="{935946E9-D63D-42D5-9450-79B311E37655}"/>
    <dgm:cxn modelId="{D25959E5-24F0-4E9A-965D-CDF0F8B37530}" srcId="{16CC01FB-0447-4C7C-ABFA-82FDB0CB9505}" destId="{DBDE6B44-8E73-4B04-BF27-DC978D658811}" srcOrd="0" destOrd="0" parTransId="{6E6130FA-D4F3-4B0C-852C-C2B0DBFC69BB}" sibTransId="{C218D76E-A4B1-4659-B1D1-CE4FA3E541F5}"/>
    <dgm:cxn modelId="{C9B7917F-EF0C-4AEF-8FCC-ACA31F112F91}" type="presParOf" srcId="{D99C534C-46DF-4504-8CD0-78C10D63AC63}" destId="{35282AB8-95B9-4D82-B5B7-673C26367D96}" srcOrd="0" destOrd="0" presId="urn:microsoft.com/office/officeart/2005/8/layout/arrow2"/>
    <dgm:cxn modelId="{A797D199-2529-4FF1-854E-0D5E7E236B60}" type="presParOf" srcId="{D99C534C-46DF-4504-8CD0-78C10D63AC63}" destId="{4BC496EE-44C9-47D9-8517-834D17E57C08}" srcOrd="1" destOrd="0" presId="urn:microsoft.com/office/officeart/2005/8/layout/arrow2"/>
    <dgm:cxn modelId="{B23BFCC8-CC64-413B-937D-6B93A325A5C4}" type="presParOf" srcId="{4BC496EE-44C9-47D9-8517-834D17E57C08}" destId="{602DDA1D-989C-4AC9-A4C3-E8511E81DDDB}" srcOrd="0" destOrd="0" presId="urn:microsoft.com/office/officeart/2005/8/layout/arrow2"/>
    <dgm:cxn modelId="{C9A923AE-B35D-4740-B086-94292B4AE48A}" type="presParOf" srcId="{4BC496EE-44C9-47D9-8517-834D17E57C08}" destId="{B087238E-C44E-4D43-9BF1-8746E2C3C337}" srcOrd="1" destOrd="0" presId="urn:microsoft.com/office/officeart/2005/8/layout/arrow2"/>
    <dgm:cxn modelId="{F112B7D9-C2BE-47DA-BC92-21FADE7AD408}" type="presParOf" srcId="{4BC496EE-44C9-47D9-8517-834D17E57C08}" destId="{50C6619C-D8CF-4492-877E-C93763399276}" srcOrd="2" destOrd="0" presId="urn:microsoft.com/office/officeart/2005/8/layout/arrow2"/>
    <dgm:cxn modelId="{B6B82DAA-199B-4808-8140-F15A6E4128A6}" type="presParOf" srcId="{4BC496EE-44C9-47D9-8517-834D17E57C08}" destId="{A6FEF0DC-0A4F-4C02-B33D-77ED3047DE2D}" srcOrd="3" destOrd="0" presId="urn:microsoft.com/office/officeart/2005/8/layout/arrow2"/>
    <dgm:cxn modelId="{287924DE-9292-4E35-A4BA-3CB008787884}" type="presParOf" srcId="{4BC496EE-44C9-47D9-8517-834D17E57C08}" destId="{3DA95720-9FE8-4910-B841-326C3A95F4D3}" srcOrd="4" destOrd="0" presId="urn:microsoft.com/office/officeart/2005/8/layout/arrow2"/>
    <dgm:cxn modelId="{B9664BEA-5A39-4990-B6F8-8F1D6C5F0FB1}" type="presParOf" srcId="{4BC496EE-44C9-47D9-8517-834D17E57C08}" destId="{D12D9306-7C85-47B1-9BD5-ED9901AC8B06}" srcOrd="5" destOrd="0" presId="urn:microsoft.com/office/officeart/2005/8/layout/arrow2"/>
    <dgm:cxn modelId="{86072EDC-8A51-4787-A0EE-E5F3C5FC9DF2}" type="presParOf" srcId="{4BC496EE-44C9-47D9-8517-834D17E57C08}" destId="{42871903-64C2-469A-AA58-9DC79956145E}" srcOrd="6" destOrd="0" presId="urn:microsoft.com/office/officeart/2005/8/layout/arrow2"/>
    <dgm:cxn modelId="{CABF15CD-06F6-4E21-AC92-325C71AEE2E0}" type="presParOf" srcId="{4BC496EE-44C9-47D9-8517-834D17E57C08}" destId="{4D54F9D6-6360-49A9-A9C8-60EFCC4BE76B}" srcOrd="7" destOrd="0" presId="urn:microsoft.com/office/officeart/2005/8/layout/arrow2"/>
    <dgm:cxn modelId="{747D27D6-48A1-4986-89B2-1BC1F5AB1C32}" type="presParOf" srcId="{4BC496EE-44C9-47D9-8517-834D17E57C08}" destId="{E5FE74FD-FA4E-451E-A7D0-F37021C6BCA7}" srcOrd="8" destOrd="0" presId="urn:microsoft.com/office/officeart/2005/8/layout/arrow2"/>
    <dgm:cxn modelId="{011D0164-98F4-4706-BD7B-7ADEF1B2CF95}" type="presParOf" srcId="{4BC496EE-44C9-47D9-8517-834D17E57C08}" destId="{CFEF5E29-6099-42F7-8F2C-EAB3A332E5D7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7423AE-67D2-4D2D-9CBB-BDDD88A1B2B0}" type="doc">
      <dgm:prSet loTypeId="urn:microsoft.com/office/officeart/2005/8/layout/radial5#1" loCatId="cycle" qsTypeId="urn:microsoft.com/office/officeart/2005/8/quickstyle/3d8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66F7C00D-6E7A-4835-8117-AD6F1F594403}">
      <dgm:prSet phldrT="[Text]"/>
      <dgm:spPr/>
      <dgm:t>
        <a:bodyPr/>
        <a:lstStyle/>
        <a:p>
          <a:r>
            <a:rPr lang="en-US" dirty="0"/>
            <a:t>Ideas</a:t>
          </a:r>
        </a:p>
      </dgm:t>
    </dgm:pt>
    <dgm:pt modelId="{5554F593-9EFE-40DD-968A-E9C03F51B00A}" type="parTrans" cxnId="{E77C712F-DF7F-42F3-B93D-F003E1FCEED0}">
      <dgm:prSet/>
      <dgm:spPr/>
      <dgm:t>
        <a:bodyPr/>
        <a:lstStyle/>
        <a:p>
          <a:endParaRPr lang="en-US"/>
        </a:p>
      </dgm:t>
    </dgm:pt>
    <dgm:pt modelId="{A1B240FC-88B1-4662-A167-AC78F065CF7C}" type="sibTrans" cxnId="{E77C712F-DF7F-42F3-B93D-F003E1FCEED0}">
      <dgm:prSet/>
      <dgm:spPr/>
      <dgm:t>
        <a:bodyPr/>
        <a:lstStyle/>
        <a:p>
          <a:endParaRPr lang="en-US"/>
        </a:p>
      </dgm:t>
    </dgm:pt>
    <dgm:pt modelId="{DFEC214D-289A-4D7C-9398-1063DFD02FFE}">
      <dgm:prSet phldrT="[Text]"/>
      <dgm:spPr/>
      <dgm:t>
        <a:bodyPr/>
        <a:lstStyle/>
        <a:p>
          <a:r>
            <a:rPr lang="en-US" dirty="0" err="1"/>
            <a:t>Uber</a:t>
          </a:r>
          <a:r>
            <a:rPr lang="en-US" dirty="0"/>
            <a:t> service</a:t>
          </a:r>
        </a:p>
      </dgm:t>
    </dgm:pt>
    <dgm:pt modelId="{21A3E3D5-2B62-46A8-9842-C1B4320766AE}" type="parTrans" cxnId="{1B53DB95-29AD-4EE3-AD6A-D16DF886306F}">
      <dgm:prSet/>
      <dgm:spPr/>
      <dgm:t>
        <a:bodyPr/>
        <a:lstStyle/>
        <a:p>
          <a:endParaRPr lang="en-US"/>
        </a:p>
      </dgm:t>
    </dgm:pt>
    <dgm:pt modelId="{C8537BE4-9913-4CAD-84D6-5877F9D6C5BC}" type="sibTrans" cxnId="{1B53DB95-29AD-4EE3-AD6A-D16DF886306F}">
      <dgm:prSet/>
      <dgm:spPr/>
      <dgm:t>
        <a:bodyPr/>
        <a:lstStyle/>
        <a:p>
          <a:endParaRPr lang="en-US"/>
        </a:p>
      </dgm:t>
    </dgm:pt>
    <dgm:pt modelId="{A30CD1A3-7EFF-44AC-B1FC-9EF83C2A8902}">
      <dgm:prSet phldrT="[Text]"/>
      <dgm:spPr/>
      <dgm:t>
        <a:bodyPr/>
        <a:lstStyle/>
        <a:p>
          <a:r>
            <a:rPr lang="en-US" dirty="0"/>
            <a:t>New outlets</a:t>
          </a:r>
        </a:p>
      </dgm:t>
    </dgm:pt>
    <dgm:pt modelId="{E518BCD1-1D2C-403F-83BE-9CC026CF9C78}" type="parTrans" cxnId="{1BE78DD9-3A45-412B-B08A-BD41E9397668}">
      <dgm:prSet/>
      <dgm:spPr/>
      <dgm:t>
        <a:bodyPr/>
        <a:lstStyle/>
        <a:p>
          <a:endParaRPr lang="en-US"/>
        </a:p>
      </dgm:t>
    </dgm:pt>
    <dgm:pt modelId="{056DE4BE-BAF9-403D-AEA9-43AA2EA79DB7}" type="sibTrans" cxnId="{1BE78DD9-3A45-412B-B08A-BD41E9397668}">
      <dgm:prSet/>
      <dgm:spPr/>
      <dgm:t>
        <a:bodyPr/>
        <a:lstStyle/>
        <a:p>
          <a:endParaRPr lang="en-US"/>
        </a:p>
      </dgm:t>
    </dgm:pt>
    <dgm:pt modelId="{A579A230-D2FB-4255-A74A-F7AB83AEA8BE}">
      <dgm:prSet/>
      <dgm:spPr/>
      <dgm:t>
        <a:bodyPr/>
        <a:lstStyle/>
        <a:p>
          <a:r>
            <a:rPr lang="en-US"/>
            <a:t>Mobile-bicycle shops</a:t>
          </a:r>
        </a:p>
      </dgm:t>
    </dgm:pt>
    <dgm:pt modelId="{E618639E-CDC3-4B6F-BAAA-0E7519D74AC1}" type="parTrans" cxnId="{3E86AD2B-39AC-4633-A92E-AC3DBAE3D9EF}">
      <dgm:prSet/>
      <dgm:spPr/>
      <dgm:t>
        <a:bodyPr/>
        <a:lstStyle/>
        <a:p>
          <a:endParaRPr lang="en-US"/>
        </a:p>
      </dgm:t>
    </dgm:pt>
    <dgm:pt modelId="{ED53CB50-3D2A-441C-97ED-7F09664CF23D}" type="sibTrans" cxnId="{3E86AD2B-39AC-4633-A92E-AC3DBAE3D9EF}">
      <dgm:prSet/>
      <dgm:spPr/>
      <dgm:t>
        <a:bodyPr/>
        <a:lstStyle/>
        <a:p>
          <a:endParaRPr lang="en-US"/>
        </a:p>
      </dgm:t>
    </dgm:pt>
    <dgm:pt modelId="{98E443FC-52EF-4363-AFA7-57B26B582528}" type="pres">
      <dgm:prSet presAssocID="{7C7423AE-67D2-4D2D-9CBB-BDDD88A1B2B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EC26BA-34F6-40C5-A221-289DC53BD64C}" type="pres">
      <dgm:prSet presAssocID="{66F7C00D-6E7A-4835-8117-AD6F1F594403}" presName="centerShape" presStyleLbl="node0" presStyleIdx="0" presStyleCnt="1"/>
      <dgm:spPr/>
      <dgm:t>
        <a:bodyPr/>
        <a:lstStyle/>
        <a:p>
          <a:endParaRPr lang="en-US"/>
        </a:p>
      </dgm:t>
    </dgm:pt>
    <dgm:pt modelId="{BCCFF123-B997-43B0-9573-4D5FB68E411C}" type="pres">
      <dgm:prSet presAssocID="{21A3E3D5-2B62-46A8-9842-C1B4320766AE}" presName="parTrans" presStyleLbl="sibTrans2D1" presStyleIdx="0" presStyleCnt="3"/>
      <dgm:spPr/>
      <dgm:t>
        <a:bodyPr/>
        <a:lstStyle/>
        <a:p>
          <a:endParaRPr lang="en-US"/>
        </a:p>
      </dgm:t>
    </dgm:pt>
    <dgm:pt modelId="{1D780CE2-03A5-4852-A900-66BB7D15CFA3}" type="pres">
      <dgm:prSet presAssocID="{21A3E3D5-2B62-46A8-9842-C1B4320766AE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BD83BA8F-3EF7-4F7A-B631-EB0B107C065A}" type="pres">
      <dgm:prSet presAssocID="{DFEC214D-289A-4D7C-9398-1063DFD02FF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DFAD8E-06E0-4647-BBA0-5C6B178849B7}" type="pres">
      <dgm:prSet presAssocID="{E518BCD1-1D2C-403F-83BE-9CC026CF9C78}" presName="parTrans" presStyleLbl="sibTrans2D1" presStyleIdx="1" presStyleCnt="3"/>
      <dgm:spPr/>
      <dgm:t>
        <a:bodyPr/>
        <a:lstStyle/>
        <a:p>
          <a:endParaRPr lang="en-US"/>
        </a:p>
      </dgm:t>
    </dgm:pt>
    <dgm:pt modelId="{26971F84-4C1B-449B-BA7F-D6892EA9A248}" type="pres">
      <dgm:prSet presAssocID="{E518BCD1-1D2C-403F-83BE-9CC026CF9C78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C569BAA3-0178-4311-B7A0-8B83F47323CF}" type="pres">
      <dgm:prSet presAssocID="{A30CD1A3-7EFF-44AC-B1FC-9EF83C2A890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D62AF7-2F61-40C4-A8CC-DC1F65CEE680}" type="pres">
      <dgm:prSet presAssocID="{E618639E-CDC3-4B6F-BAAA-0E7519D74AC1}" presName="parTrans" presStyleLbl="sibTrans2D1" presStyleIdx="2" presStyleCnt="3"/>
      <dgm:spPr/>
      <dgm:t>
        <a:bodyPr/>
        <a:lstStyle/>
        <a:p>
          <a:endParaRPr lang="en-US"/>
        </a:p>
      </dgm:t>
    </dgm:pt>
    <dgm:pt modelId="{8EA39F63-0E85-4AA7-AFAF-C9E91C78EBF5}" type="pres">
      <dgm:prSet presAssocID="{E618639E-CDC3-4B6F-BAAA-0E7519D74AC1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1D03750B-4A9B-42F8-B9B8-6F744DEDAAF3}" type="pres">
      <dgm:prSet presAssocID="{A579A230-D2FB-4255-A74A-F7AB83AEA8B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641222-B9B0-49B1-A2CA-911AEE3CE743}" type="presOf" srcId="{E518BCD1-1D2C-403F-83BE-9CC026CF9C78}" destId="{25DFAD8E-06E0-4647-BBA0-5C6B178849B7}" srcOrd="0" destOrd="0" presId="urn:microsoft.com/office/officeart/2005/8/layout/radial5#1"/>
    <dgm:cxn modelId="{6722B1B2-B349-4376-A3BC-D69C894272A9}" type="presOf" srcId="{A30CD1A3-7EFF-44AC-B1FC-9EF83C2A8902}" destId="{C569BAA3-0178-4311-B7A0-8B83F47323CF}" srcOrd="0" destOrd="0" presId="urn:microsoft.com/office/officeart/2005/8/layout/radial5#1"/>
    <dgm:cxn modelId="{D709ACF7-FE24-4C9F-A7E4-ED8BD46E427A}" type="presOf" srcId="{E618639E-CDC3-4B6F-BAAA-0E7519D74AC1}" destId="{8EA39F63-0E85-4AA7-AFAF-C9E91C78EBF5}" srcOrd="1" destOrd="0" presId="urn:microsoft.com/office/officeart/2005/8/layout/radial5#1"/>
    <dgm:cxn modelId="{1B53DB95-29AD-4EE3-AD6A-D16DF886306F}" srcId="{66F7C00D-6E7A-4835-8117-AD6F1F594403}" destId="{DFEC214D-289A-4D7C-9398-1063DFD02FFE}" srcOrd="0" destOrd="0" parTransId="{21A3E3D5-2B62-46A8-9842-C1B4320766AE}" sibTransId="{C8537BE4-9913-4CAD-84D6-5877F9D6C5BC}"/>
    <dgm:cxn modelId="{C0B88D6A-E4A0-4D18-AFE3-54FDDB75578F}" type="presOf" srcId="{7C7423AE-67D2-4D2D-9CBB-BDDD88A1B2B0}" destId="{98E443FC-52EF-4363-AFA7-57B26B582528}" srcOrd="0" destOrd="0" presId="urn:microsoft.com/office/officeart/2005/8/layout/radial5#1"/>
    <dgm:cxn modelId="{2FA417D1-C693-491D-B71B-561E1F4A0935}" type="presOf" srcId="{21A3E3D5-2B62-46A8-9842-C1B4320766AE}" destId="{BCCFF123-B997-43B0-9573-4D5FB68E411C}" srcOrd="0" destOrd="0" presId="urn:microsoft.com/office/officeart/2005/8/layout/radial5#1"/>
    <dgm:cxn modelId="{E77C712F-DF7F-42F3-B93D-F003E1FCEED0}" srcId="{7C7423AE-67D2-4D2D-9CBB-BDDD88A1B2B0}" destId="{66F7C00D-6E7A-4835-8117-AD6F1F594403}" srcOrd="0" destOrd="0" parTransId="{5554F593-9EFE-40DD-968A-E9C03F51B00A}" sibTransId="{A1B240FC-88B1-4662-A167-AC78F065CF7C}"/>
    <dgm:cxn modelId="{EC13CA6E-AD65-4452-989C-600F7A3090CC}" type="presOf" srcId="{A579A230-D2FB-4255-A74A-F7AB83AEA8BE}" destId="{1D03750B-4A9B-42F8-B9B8-6F744DEDAAF3}" srcOrd="0" destOrd="0" presId="urn:microsoft.com/office/officeart/2005/8/layout/radial5#1"/>
    <dgm:cxn modelId="{C9C44755-699F-4659-990E-49116780B531}" type="presOf" srcId="{21A3E3D5-2B62-46A8-9842-C1B4320766AE}" destId="{1D780CE2-03A5-4852-A900-66BB7D15CFA3}" srcOrd="1" destOrd="0" presId="urn:microsoft.com/office/officeart/2005/8/layout/radial5#1"/>
    <dgm:cxn modelId="{3A432ACB-FF90-44E0-9118-DBA94F63ADE7}" type="presOf" srcId="{E518BCD1-1D2C-403F-83BE-9CC026CF9C78}" destId="{26971F84-4C1B-449B-BA7F-D6892EA9A248}" srcOrd="1" destOrd="0" presId="urn:microsoft.com/office/officeart/2005/8/layout/radial5#1"/>
    <dgm:cxn modelId="{3E86AD2B-39AC-4633-A92E-AC3DBAE3D9EF}" srcId="{66F7C00D-6E7A-4835-8117-AD6F1F594403}" destId="{A579A230-D2FB-4255-A74A-F7AB83AEA8BE}" srcOrd="2" destOrd="0" parTransId="{E618639E-CDC3-4B6F-BAAA-0E7519D74AC1}" sibTransId="{ED53CB50-3D2A-441C-97ED-7F09664CF23D}"/>
    <dgm:cxn modelId="{0E6AB37E-D6A2-4BA8-95D9-5A4E0C21109A}" type="presOf" srcId="{66F7C00D-6E7A-4835-8117-AD6F1F594403}" destId="{C9EC26BA-34F6-40C5-A221-289DC53BD64C}" srcOrd="0" destOrd="0" presId="urn:microsoft.com/office/officeart/2005/8/layout/radial5#1"/>
    <dgm:cxn modelId="{AA9BE416-7B6A-4E60-A902-B9AF74EAAD71}" type="presOf" srcId="{DFEC214D-289A-4D7C-9398-1063DFD02FFE}" destId="{BD83BA8F-3EF7-4F7A-B631-EB0B107C065A}" srcOrd="0" destOrd="0" presId="urn:microsoft.com/office/officeart/2005/8/layout/radial5#1"/>
    <dgm:cxn modelId="{1BE78DD9-3A45-412B-B08A-BD41E9397668}" srcId="{66F7C00D-6E7A-4835-8117-AD6F1F594403}" destId="{A30CD1A3-7EFF-44AC-B1FC-9EF83C2A8902}" srcOrd="1" destOrd="0" parTransId="{E518BCD1-1D2C-403F-83BE-9CC026CF9C78}" sibTransId="{056DE4BE-BAF9-403D-AEA9-43AA2EA79DB7}"/>
    <dgm:cxn modelId="{2E0BEFDA-AF0A-40FB-B12D-009ABDDC0B81}" type="presOf" srcId="{E618639E-CDC3-4B6F-BAAA-0E7519D74AC1}" destId="{B3D62AF7-2F61-40C4-A8CC-DC1F65CEE680}" srcOrd="0" destOrd="0" presId="urn:microsoft.com/office/officeart/2005/8/layout/radial5#1"/>
    <dgm:cxn modelId="{B3B0284D-D2BF-487B-A9FF-D655AD6CAFAD}" type="presParOf" srcId="{98E443FC-52EF-4363-AFA7-57B26B582528}" destId="{C9EC26BA-34F6-40C5-A221-289DC53BD64C}" srcOrd="0" destOrd="0" presId="urn:microsoft.com/office/officeart/2005/8/layout/radial5#1"/>
    <dgm:cxn modelId="{6ECFF59C-F7A3-47A7-BBD4-391D11318F21}" type="presParOf" srcId="{98E443FC-52EF-4363-AFA7-57B26B582528}" destId="{BCCFF123-B997-43B0-9573-4D5FB68E411C}" srcOrd="1" destOrd="0" presId="urn:microsoft.com/office/officeart/2005/8/layout/radial5#1"/>
    <dgm:cxn modelId="{9E851ABF-AB8E-4ACA-9F07-2C9533F22234}" type="presParOf" srcId="{BCCFF123-B997-43B0-9573-4D5FB68E411C}" destId="{1D780CE2-03A5-4852-A900-66BB7D15CFA3}" srcOrd="0" destOrd="0" presId="urn:microsoft.com/office/officeart/2005/8/layout/radial5#1"/>
    <dgm:cxn modelId="{EC5AC68B-4167-4CCD-8566-363FDE5F3E0D}" type="presParOf" srcId="{98E443FC-52EF-4363-AFA7-57B26B582528}" destId="{BD83BA8F-3EF7-4F7A-B631-EB0B107C065A}" srcOrd="2" destOrd="0" presId="urn:microsoft.com/office/officeart/2005/8/layout/radial5#1"/>
    <dgm:cxn modelId="{C9CABF12-18F4-4241-B202-4C1793184B69}" type="presParOf" srcId="{98E443FC-52EF-4363-AFA7-57B26B582528}" destId="{25DFAD8E-06E0-4647-BBA0-5C6B178849B7}" srcOrd="3" destOrd="0" presId="urn:microsoft.com/office/officeart/2005/8/layout/radial5#1"/>
    <dgm:cxn modelId="{AD0307A4-8585-4586-8D44-8EF71BA0D440}" type="presParOf" srcId="{25DFAD8E-06E0-4647-BBA0-5C6B178849B7}" destId="{26971F84-4C1B-449B-BA7F-D6892EA9A248}" srcOrd="0" destOrd="0" presId="urn:microsoft.com/office/officeart/2005/8/layout/radial5#1"/>
    <dgm:cxn modelId="{14605C07-FDE9-48AC-A0D2-CE7C3793F146}" type="presParOf" srcId="{98E443FC-52EF-4363-AFA7-57B26B582528}" destId="{C569BAA3-0178-4311-B7A0-8B83F47323CF}" srcOrd="4" destOrd="0" presId="urn:microsoft.com/office/officeart/2005/8/layout/radial5#1"/>
    <dgm:cxn modelId="{177B92EA-CDB0-4561-B9FE-A44B6EF7C505}" type="presParOf" srcId="{98E443FC-52EF-4363-AFA7-57B26B582528}" destId="{B3D62AF7-2F61-40C4-A8CC-DC1F65CEE680}" srcOrd="5" destOrd="0" presId="urn:microsoft.com/office/officeart/2005/8/layout/radial5#1"/>
    <dgm:cxn modelId="{5E845154-CD64-47C4-B6F2-570548745078}" type="presParOf" srcId="{B3D62AF7-2F61-40C4-A8CC-DC1F65CEE680}" destId="{8EA39F63-0E85-4AA7-AFAF-C9E91C78EBF5}" srcOrd="0" destOrd="0" presId="urn:microsoft.com/office/officeart/2005/8/layout/radial5#1"/>
    <dgm:cxn modelId="{0BCF700F-4CDC-40B0-837D-3859B6E1FE53}" type="presParOf" srcId="{98E443FC-52EF-4363-AFA7-57B26B582528}" destId="{1D03750B-4A9B-42F8-B9B8-6F744DEDAAF3}" srcOrd="6" destOrd="0" presId="urn:microsoft.com/office/officeart/2005/8/layout/radial5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4D0E87-E40D-45C6-B1E6-19218C6C2611}" type="doc">
      <dgm:prSet loTypeId="urn:microsoft.com/office/officeart/2005/8/layout/lProcess3" loCatId="process" qsTypeId="urn:microsoft.com/office/officeart/2005/8/quickstyle/3d8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E85F3FAC-EF15-4DD3-9ED9-AFAA7A11DD58}">
      <dgm:prSet phldrT="[Text]" custT="1"/>
      <dgm:spPr/>
      <dgm:t>
        <a:bodyPr/>
        <a:lstStyle/>
        <a:p>
          <a:r>
            <a:rPr lang="en-US" sz="1800" dirty="0"/>
            <a:t>We create a unique offer on the market</a:t>
          </a:r>
        </a:p>
      </dgm:t>
    </dgm:pt>
    <dgm:pt modelId="{2BAE1691-8FE4-40CB-BCCB-8A0E0BBBA524}" type="parTrans" cxnId="{79F3E6DB-715F-4E94-B794-71ED68F4AD26}">
      <dgm:prSet/>
      <dgm:spPr/>
      <dgm:t>
        <a:bodyPr/>
        <a:lstStyle/>
        <a:p>
          <a:endParaRPr lang="en-US"/>
        </a:p>
      </dgm:t>
    </dgm:pt>
    <dgm:pt modelId="{4E3688E8-DAC6-47C8-8D2B-4C4DAFC0BE00}" type="sibTrans" cxnId="{79F3E6DB-715F-4E94-B794-71ED68F4AD26}">
      <dgm:prSet/>
      <dgm:spPr/>
      <dgm:t>
        <a:bodyPr/>
        <a:lstStyle/>
        <a:p>
          <a:endParaRPr lang="en-US"/>
        </a:p>
      </dgm:t>
    </dgm:pt>
    <dgm:pt modelId="{976E6FAD-0F96-4BFB-B5B6-58DA0AEF1A47}">
      <dgm:prSet phldrT="[Text]"/>
      <dgm:spPr/>
      <dgm:t>
        <a:bodyPr/>
        <a:lstStyle/>
        <a:p>
          <a:r>
            <a:rPr lang="en-US" dirty="0"/>
            <a:t>Mobility</a:t>
          </a:r>
        </a:p>
      </dgm:t>
    </dgm:pt>
    <dgm:pt modelId="{8334524D-7162-4013-9340-A8662BB53FB0}" type="parTrans" cxnId="{921C4783-2E3A-4DAB-9421-04B4F329CA24}">
      <dgm:prSet/>
      <dgm:spPr/>
      <dgm:t>
        <a:bodyPr/>
        <a:lstStyle/>
        <a:p>
          <a:endParaRPr lang="en-US"/>
        </a:p>
      </dgm:t>
    </dgm:pt>
    <dgm:pt modelId="{B444B4D3-29A4-48B7-8FAC-86625906DE8F}" type="sibTrans" cxnId="{921C4783-2E3A-4DAB-9421-04B4F329CA24}">
      <dgm:prSet/>
      <dgm:spPr/>
      <dgm:t>
        <a:bodyPr/>
        <a:lstStyle/>
        <a:p>
          <a:endParaRPr lang="en-US"/>
        </a:p>
      </dgm:t>
    </dgm:pt>
    <dgm:pt modelId="{209DA002-EEC5-4F89-8F29-390A7B8AFA34}">
      <dgm:prSet phldrT="[Text]"/>
      <dgm:spPr/>
      <dgm:t>
        <a:bodyPr/>
        <a:lstStyle/>
        <a:p>
          <a:r>
            <a:rPr lang="en-US" dirty="0"/>
            <a:t>Reduction of pollution</a:t>
          </a:r>
        </a:p>
      </dgm:t>
    </dgm:pt>
    <dgm:pt modelId="{75C61B57-D896-4DF5-B891-B82A03AE6C19}" type="parTrans" cxnId="{E78B2FDD-9D5C-4019-B950-CA08FAB4F798}">
      <dgm:prSet/>
      <dgm:spPr/>
      <dgm:t>
        <a:bodyPr/>
        <a:lstStyle/>
        <a:p>
          <a:endParaRPr lang="en-US"/>
        </a:p>
      </dgm:t>
    </dgm:pt>
    <dgm:pt modelId="{BAC58D05-518B-44FD-A529-F8798E825E92}" type="sibTrans" cxnId="{E78B2FDD-9D5C-4019-B950-CA08FAB4F798}">
      <dgm:prSet/>
      <dgm:spPr/>
      <dgm:t>
        <a:bodyPr/>
        <a:lstStyle/>
        <a:p>
          <a:endParaRPr lang="en-US"/>
        </a:p>
      </dgm:t>
    </dgm:pt>
    <dgm:pt modelId="{C051481F-03F7-4097-B78A-BD54487946A2}">
      <dgm:prSet phldrT="[Text]" custT="1"/>
      <dgm:spPr/>
      <dgm:t>
        <a:bodyPr/>
        <a:lstStyle/>
        <a:p>
          <a:r>
            <a:rPr lang="en-US" sz="1800" dirty="0"/>
            <a:t>We encourage others to protect the </a:t>
          </a:r>
          <a:r>
            <a:rPr lang="en-US" sz="1800" dirty="0" err="1"/>
            <a:t>enviroment</a:t>
          </a:r>
          <a:endParaRPr lang="en-US" sz="1800" dirty="0"/>
        </a:p>
      </dgm:t>
    </dgm:pt>
    <dgm:pt modelId="{2F5D879D-84EC-499A-B640-80FD20F1238E}" type="parTrans" cxnId="{F0E9EE89-DD8D-42B2-9DF5-EC2AA70E0C4A}">
      <dgm:prSet/>
      <dgm:spPr/>
      <dgm:t>
        <a:bodyPr/>
        <a:lstStyle/>
        <a:p>
          <a:endParaRPr lang="en-US"/>
        </a:p>
      </dgm:t>
    </dgm:pt>
    <dgm:pt modelId="{69FFCD7B-34C9-49D4-B9D3-339463418EFD}" type="sibTrans" cxnId="{F0E9EE89-DD8D-42B2-9DF5-EC2AA70E0C4A}">
      <dgm:prSet/>
      <dgm:spPr/>
      <dgm:t>
        <a:bodyPr/>
        <a:lstStyle/>
        <a:p>
          <a:endParaRPr lang="en-US"/>
        </a:p>
      </dgm:t>
    </dgm:pt>
    <dgm:pt modelId="{F88CA59B-42C9-4440-8224-FDF1C3804BFF}">
      <dgm:prSet phldrT="[Text]"/>
      <dgm:spPr/>
      <dgm:t>
        <a:bodyPr/>
        <a:lstStyle/>
        <a:p>
          <a:r>
            <a:rPr lang="en-US" dirty="0"/>
            <a:t>Good offers</a:t>
          </a:r>
        </a:p>
      </dgm:t>
    </dgm:pt>
    <dgm:pt modelId="{587D2F6A-A16B-4F07-9A1C-4F89EB91E345}" type="parTrans" cxnId="{278167E2-7F19-40A5-9C02-C0F3C8C4C846}">
      <dgm:prSet/>
      <dgm:spPr/>
      <dgm:t>
        <a:bodyPr/>
        <a:lstStyle/>
        <a:p>
          <a:endParaRPr lang="en-US"/>
        </a:p>
      </dgm:t>
    </dgm:pt>
    <dgm:pt modelId="{F4D32763-4582-4AA8-8E30-5114A1AE5EF5}" type="sibTrans" cxnId="{278167E2-7F19-40A5-9C02-C0F3C8C4C846}">
      <dgm:prSet/>
      <dgm:spPr/>
      <dgm:t>
        <a:bodyPr/>
        <a:lstStyle/>
        <a:p>
          <a:endParaRPr lang="en-US"/>
        </a:p>
      </dgm:t>
    </dgm:pt>
    <dgm:pt modelId="{F1BD51A6-8EFC-45B1-8899-F4D402E77D01}">
      <dgm:prSet phldrT="[Text]"/>
      <dgm:spPr/>
      <dgm:t>
        <a:bodyPr/>
        <a:lstStyle/>
        <a:p>
          <a:r>
            <a:rPr lang="en-US" dirty="0"/>
            <a:t>Good prices</a:t>
          </a:r>
        </a:p>
      </dgm:t>
    </dgm:pt>
    <dgm:pt modelId="{0A296DB3-74D1-4F87-83E7-2299607D36D4}" type="parTrans" cxnId="{DEB32EFB-03D1-42C3-AF69-EB5EEC14E6AF}">
      <dgm:prSet/>
      <dgm:spPr/>
      <dgm:t>
        <a:bodyPr/>
        <a:lstStyle/>
        <a:p>
          <a:endParaRPr lang="en-US"/>
        </a:p>
      </dgm:t>
    </dgm:pt>
    <dgm:pt modelId="{3430CD2C-37EE-46AB-B3E6-18069B5928C0}" type="sibTrans" cxnId="{DEB32EFB-03D1-42C3-AF69-EB5EEC14E6AF}">
      <dgm:prSet/>
      <dgm:spPr/>
      <dgm:t>
        <a:bodyPr/>
        <a:lstStyle/>
        <a:p>
          <a:endParaRPr lang="en-US"/>
        </a:p>
      </dgm:t>
    </dgm:pt>
    <dgm:pt modelId="{B17E6A90-D1F3-4661-8A82-F36BA04966D3}">
      <dgm:prSet custT="1"/>
      <dgm:spPr/>
      <dgm:t>
        <a:bodyPr/>
        <a:lstStyle/>
        <a:p>
          <a:r>
            <a:rPr lang="en-US" sz="2100" dirty="0"/>
            <a:t>we come to join the consumer</a:t>
          </a:r>
        </a:p>
      </dgm:t>
    </dgm:pt>
    <dgm:pt modelId="{13ACF3C9-F95B-40D1-8FE3-69D52BBB02CB}" type="parTrans" cxnId="{C5200E87-B8C7-411A-9B1E-CEF1D104A927}">
      <dgm:prSet/>
      <dgm:spPr/>
      <dgm:t>
        <a:bodyPr/>
        <a:lstStyle/>
        <a:p>
          <a:endParaRPr lang="en-US"/>
        </a:p>
      </dgm:t>
    </dgm:pt>
    <dgm:pt modelId="{7F4354BC-851C-401C-828A-DD54799CC6D8}" type="sibTrans" cxnId="{C5200E87-B8C7-411A-9B1E-CEF1D104A927}">
      <dgm:prSet/>
      <dgm:spPr/>
      <dgm:t>
        <a:bodyPr/>
        <a:lstStyle/>
        <a:p>
          <a:endParaRPr lang="en-US"/>
        </a:p>
      </dgm:t>
    </dgm:pt>
    <dgm:pt modelId="{CF302B20-B4A2-4CE3-B5C5-5C60BBD13CB5}" type="pres">
      <dgm:prSet presAssocID="{784D0E87-E40D-45C6-B1E6-19218C6C2611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756192C-D23E-44FF-9D08-7FFB8631C786}" type="pres">
      <dgm:prSet presAssocID="{E85F3FAC-EF15-4DD3-9ED9-AFAA7A11DD58}" presName="horFlow" presStyleCnt="0"/>
      <dgm:spPr/>
    </dgm:pt>
    <dgm:pt modelId="{F3EFA851-DCE0-4223-8927-EECED705E3C8}" type="pres">
      <dgm:prSet presAssocID="{E85F3FAC-EF15-4DD3-9ED9-AFAA7A11DD58}" presName="bigChev" presStyleLbl="node1" presStyleIdx="0" presStyleCnt="2"/>
      <dgm:spPr/>
      <dgm:t>
        <a:bodyPr/>
        <a:lstStyle/>
        <a:p>
          <a:endParaRPr lang="en-US"/>
        </a:p>
      </dgm:t>
    </dgm:pt>
    <dgm:pt modelId="{5EA5C6F8-4E0A-4562-AB2C-AB45E779F4CE}" type="pres">
      <dgm:prSet presAssocID="{8334524D-7162-4013-9340-A8662BB53FB0}" presName="parTrans" presStyleCnt="0"/>
      <dgm:spPr/>
    </dgm:pt>
    <dgm:pt modelId="{F0926901-740C-4258-BCF7-96D1C5DE3AAE}" type="pres">
      <dgm:prSet presAssocID="{976E6FAD-0F96-4BFB-B5B6-58DA0AEF1A47}" presName="node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BAC8DF-1532-4DD5-9919-3348B82F5D72}" type="pres">
      <dgm:prSet presAssocID="{B444B4D3-29A4-48B7-8FAC-86625906DE8F}" presName="sibTrans" presStyleCnt="0"/>
      <dgm:spPr/>
    </dgm:pt>
    <dgm:pt modelId="{B1D65E90-D74F-4DA0-A005-8DFE8342D67F}" type="pres">
      <dgm:prSet presAssocID="{209DA002-EEC5-4F89-8F29-390A7B8AFA34}" presName="node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C6CB96-7BE2-4B7F-82F5-0C31ABD513DB}" type="pres">
      <dgm:prSet presAssocID="{E85F3FAC-EF15-4DD3-9ED9-AFAA7A11DD58}" presName="vSp" presStyleCnt="0"/>
      <dgm:spPr/>
    </dgm:pt>
    <dgm:pt modelId="{0FA9DA73-C158-4122-B84E-2F12F7CEDE67}" type="pres">
      <dgm:prSet presAssocID="{C051481F-03F7-4097-B78A-BD54487946A2}" presName="horFlow" presStyleCnt="0"/>
      <dgm:spPr/>
    </dgm:pt>
    <dgm:pt modelId="{0F15D515-A2E1-457A-9EB6-941B5FBC28E8}" type="pres">
      <dgm:prSet presAssocID="{C051481F-03F7-4097-B78A-BD54487946A2}" presName="bigChev" presStyleLbl="node1" presStyleIdx="1" presStyleCnt="2"/>
      <dgm:spPr/>
      <dgm:t>
        <a:bodyPr/>
        <a:lstStyle/>
        <a:p>
          <a:endParaRPr lang="en-US"/>
        </a:p>
      </dgm:t>
    </dgm:pt>
    <dgm:pt modelId="{7250ED6D-540D-4BA3-BB48-090170EDC2F8}" type="pres">
      <dgm:prSet presAssocID="{587D2F6A-A16B-4F07-9A1C-4F89EB91E345}" presName="parTrans" presStyleCnt="0"/>
      <dgm:spPr/>
    </dgm:pt>
    <dgm:pt modelId="{AAA729F4-E3FB-4C0B-B926-5CF3DDCB15FB}" type="pres">
      <dgm:prSet presAssocID="{F88CA59B-42C9-4440-8224-FDF1C3804BFF}" presName="node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703C82-5510-4DEE-AF6A-4915806109B1}" type="pres">
      <dgm:prSet presAssocID="{F4D32763-4582-4AA8-8E30-5114A1AE5EF5}" presName="sibTrans" presStyleCnt="0"/>
      <dgm:spPr/>
    </dgm:pt>
    <dgm:pt modelId="{1F39C232-52D3-4A4B-A4C6-9C565B68ADC0}" type="pres">
      <dgm:prSet presAssocID="{B17E6A90-D1F3-4661-8A82-F36BA04966D3}" presName="node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A1246E-052A-4347-8B9F-547D89A938C1}" type="pres">
      <dgm:prSet presAssocID="{7F4354BC-851C-401C-828A-DD54799CC6D8}" presName="sibTrans" presStyleCnt="0"/>
      <dgm:spPr/>
    </dgm:pt>
    <dgm:pt modelId="{DB878B7D-5058-4249-A8D1-5718D4BDBE3D}" type="pres">
      <dgm:prSet presAssocID="{F1BD51A6-8EFC-45B1-8899-F4D402E77D01}" presName="node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8B2FDD-9D5C-4019-B950-CA08FAB4F798}" srcId="{E85F3FAC-EF15-4DD3-9ED9-AFAA7A11DD58}" destId="{209DA002-EEC5-4F89-8F29-390A7B8AFA34}" srcOrd="1" destOrd="0" parTransId="{75C61B57-D896-4DF5-B891-B82A03AE6C19}" sibTransId="{BAC58D05-518B-44FD-A529-F8798E825E92}"/>
    <dgm:cxn modelId="{2D84AE62-499E-4C2E-8BDB-4E1BF9DE3C54}" type="presOf" srcId="{F1BD51A6-8EFC-45B1-8899-F4D402E77D01}" destId="{DB878B7D-5058-4249-A8D1-5718D4BDBE3D}" srcOrd="0" destOrd="0" presId="urn:microsoft.com/office/officeart/2005/8/layout/lProcess3"/>
    <dgm:cxn modelId="{097AFB2B-667F-4EE8-9558-026DBCA47BC6}" type="presOf" srcId="{E85F3FAC-EF15-4DD3-9ED9-AFAA7A11DD58}" destId="{F3EFA851-DCE0-4223-8927-EECED705E3C8}" srcOrd="0" destOrd="0" presId="urn:microsoft.com/office/officeart/2005/8/layout/lProcess3"/>
    <dgm:cxn modelId="{F0E9EE89-DD8D-42B2-9DF5-EC2AA70E0C4A}" srcId="{784D0E87-E40D-45C6-B1E6-19218C6C2611}" destId="{C051481F-03F7-4097-B78A-BD54487946A2}" srcOrd="1" destOrd="0" parTransId="{2F5D879D-84EC-499A-B640-80FD20F1238E}" sibTransId="{69FFCD7B-34C9-49D4-B9D3-339463418EFD}"/>
    <dgm:cxn modelId="{79F3E6DB-715F-4E94-B794-71ED68F4AD26}" srcId="{784D0E87-E40D-45C6-B1E6-19218C6C2611}" destId="{E85F3FAC-EF15-4DD3-9ED9-AFAA7A11DD58}" srcOrd="0" destOrd="0" parTransId="{2BAE1691-8FE4-40CB-BCCB-8A0E0BBBA524}" sibTransId="{4E3688E8-DAC6-47C8-8D2B-4C4DAFC0BE00}"/>
    <dgm:cxn modelId="{7E16BB79-4107-460D-92A7-B964B7CD2E5E}" type="presOf" srcId="{784D0E87-E40D-45C6-B1E6-19218C6C2611}" destId="{CF302B20-B4A2-4CE3-B5C5-5C60BBD13CB5}" srcOrd="0" destOrd="0" presId="urn:microsoft.com/office/officeart/2005/8/layout/lProcess3"/>
    <dgm:cxn modelId="{278167E2-7F19-40A5-9C02-C0F3C8C4C846}" srcId="{C051481F-03F7-4097-B78A-BD54487946A2}" destId="{F88CA59B-42C9-4440-8224-FDF1C3804BFF}" srcOrd="0" destOrd="0" parTransId="{587D2F6A-A16B-4F07-9A1C-4F89EB91E345}" sibTransId="{F4D32763-4582-4AA8-8E30-5114A1AE5EF5}"/>
    <dgm:cxn modelId="{4BDD8786-D268-4E19-A61F-89C00B7B008C}" type="presOf" srcId="{209DA002-EEC5-4F89-8F29-390A7B8AFA34}" destId="{B1D65E90-D74F-4DA0-A005-8DFE8342D67F}" srcOrd="0" destOrd="0" presId="urn:microsoft.com/office/officeart/2005/8/layout/lProcess3"/>
    <dgm:cxn modelId="{DEB32EFB-03D1-42C3-AF69-EB5EEC14E6AF}" srcId="{C051481F-03F7-4097-B78A-BD54487946A2}" destId="{F1BD51A6-8EFC-45B1-8899-F4D402E77D01}" srcOrd="2" destOrd="0" parTransId="{0A296DB3-74D1-4F87-83E7-2299607D36D4}" sibTransId="{3430CD2C-37EE-46AB-B3E6-18069B5928C0}"/>
    <dgm:cxn modelId="{316DE452-5EF2-4C73-A064-E6FCAB8F8732}" type="presOf" srcId="{F88CA59B-42C9-4440-8224-FDF1C3804BFF}" destId="{AAA729F4-E3FB-4C0B-B926-5CF3DDCB15FB}" srcOrd="0" destOrd="0" presId="urn:microsoft.com/office/officeart/2005/8/layout/lProcess3"/>
    <dgm:cxn modelId="{1FF1F6C2-971A-4668-8B7E-08DB46082060}" type="presOf" srcId="{B17E6A90-D1F3-4661-8A82-F36BA04966D3}" destId="{1F39C232-52D3-4A4B-A4C6-9C565B68ADC0}" srcOrd="0" destOrd="0" presId="urn:microsoft.com/office/officeart/2005/8/layout/lProcess3"/>
    <dgm:cxn modelId="{C5200E87-B8C7-411A-9B1E-CEF1D104A927}" srcId="{C051481F-03F7-4097-B78A-BD54487946A2}" destId="{B17E6A90-D1F3-4661-8A82-F36BA04966D3}" srcOrd="1" destOrd="0" parTransId="{13ACF3C9-F95B-40D1-8FE3-69D52BBB02CB}" sibTransId="{7F4354BC-851C-401C-828A-DD54799CC6D8}"/>
    <dgm:cxn modelId="{921C4783-2E3A-4DAB-9421-04B4F329CA24}" srcId="{E85F3FAC-EF15-4DD3-9ED9-AFAA7A11DD58}" destId="{976E6FAD-0F96-4BFB-B5B6-58DA0AEF1A47}" srcOrd="0" destOrd="0" parTransId="{8334524D-7162-4013-9340-A8662BB53FB0}" sibTransId="{B444B4D3-29A4-48B7-8FAC-86625906DE8F}"/>
    <dgm:cxn modelId="{6223446D-E464-4186-8128-0B13E43F26C2}" type="presOf" srcId="{C051481F-03F7-4097-B78A-BD54487946A2}" destId="{0F15D515-A2E1-457A-9EB6-941B5FBC28E8}" srcOrd="0" destOrd="0" presId="urn:microsoft.com/office/officeart/2005/8/layout/lProcess3"/>
    <dgm:cxn modelId="{5B7F57B8-DCD9-4F12-BA27-502317514372}" type="presOf" srcId="{976E6FAD-0F96-4BFB-B5B6-58DA0AEF1A47}" destId="{F0926901-740C-4258-BCF7-96D1C5DE3AAE}" srcOrd="0" destOrd="0" presId="urn:microsoft.com/office/officeart/2005/8/layout/lProcess3"/>
    <dgm:cxn modelId="{469D3623-64D8-470A-83CB-DE2186D9CF6E}" type="presParOf" srcId="{CF302B20-B4A2-4CE3-B5C5-5C60BBD13CB5}" destId="{2756192C-D23E-44FF-9D08-7FFB8631C786}" srcOrd="0" destOrd="0" presId="urn:microsoft.com/office/officeart/2005/8/layout/lProcess3"/>
    <dgm:cxn modelId="{5155D185-D322-40EA-B6F2-0E3DBD3D1424}" type="presParOf" srcId="{2756192C-D23E-44FF-9D08-7FFB8631C786}" destId="{F3EFA851-DCE0-4223-8927-EECED705E3C8}" srcOrd="0" destOrd="0" presId="urn:microsoft.com/office/officeart/2005/8/layout/lProcess3"/>
    <dgm:cxn modelId="{3394BD4B-9702-4976-A8FE-13A27C9C9F13}" type="presParOf" srcId="{2756192C-D23E-44FF-9D08-7FFB8631C786}" destId="{5EA5C6F8-4E0A-4562-AB2C-AB45E779F4CE}" srcOrd="1" destOrd="0" presId="urn:microsoft.com/office/officeart/2005/8/layout/lProcess3"/>
    <dgm:cxn modelId="{008901D9-6103-475F-90F9-9A2D2A01AC6B}" type="presParOf" srcId="{2756192C-D23E-44FF-9D08-7FFB8631C786}" destId="{F0926901-740C-4258-BCF7-96D1C5DE3AAE}" srcOrd="2" destOrd="0" presId="urn:microsoft.com/office/officeart/2005/8/layout/lProcess3"/>
    <dgm:cxn modelId="{274D5535-89D6-4380-97A1-382010A3C91B}" type="presParOf" srcId="{2756192C-D23E-44FF-9D08-7FFB8631C786}" destId="{E6BAC8DF-1532-4DD5-9919-3348B82F5D72}" srcOrd="3" destOrd="0" presId="urn:microsoft.com/office/officeart/2005/8/layout/lProcess3"/>
    <dgm:cxn modelId="{20F60C45-B49D-4453-A212-9E051B94CBD3}" type="presParOf" srcId="{2756192C-D23E-44FF-9D08-7FFB8631C786}" destId="{B1D65E90-D74F-4DA0-A005-8DFE8342D67F}" srcOrd="4" destOrd="0" presId="urn:microsoft.com/office/officeart/2005/8/layout/lProcess3"/>
    <dgm:cxn modelId="{B1CF0E73-C068-46C0-9AA7-415835C03766}" type="presParOf" srcId="{CF302B20-B4A2-4CE3-B5C5-5C60BBD13CB5}" destId="{3DC6CB96-7BE2-4B7F-82F5-0C31ABD513DB}" srcOrd="1" destOrd="0" presId="urn:microsoft.com/office/officeart/2005/8/layout/lProcess3"/>
    <dgm:cxn modelId="{EFDF79E8-C404-4325-869C-469940A800B5}" type="presParOf" srcId="{CF302B20-B4A2-4CE3-B5C5-5C60BBD13CB5}" destId="{0FA9DA73-C158-4122-B84E-2F12F7CEDE67}" srcOrd="2" destOrd="0" presId="urn:microsoft.com/office/officeart/2005/8/layout/lProcess3"/>
    <dgm:cxn modelId="{402D7122-8967-4CC4-A384-9BB72BE11361}" type="presParOf" srcId="{0FA9DA73-C158-4122-B84E-2F12F7CEDE67}" destId="{0F15D515-A2E1-457A-9EB6-941B5FBC28E8}" srcOrd="0" destOrd="0" presId="urn:microsoft.com/office/officeart/2005/8/layout/lProcess3"/>
    <dgm:cxn modelId="{3D4463B9-387C-459A-854C-18877F4A1800}" type="presParOf" srcId="{0FA9DA73-C158-4122-B84E-2F12F7CEDE67}" destId="{7250ED6D-540D-4BA3-BB48-090170EDC2F8}" srcOrd="1" destOrd="0" presId="urn:microsoft.com/office/officeart/2005/8/layout/lProcess3"/>
    <dgm:cxn modelId="{408266FC-D277-4964-B44D-35F81A0A0008}" type="presParOf" srcId="{0FA9DA73-C158-4122-B84E-2F12F7CEDE67}" destId="{AAA729F4-E3FB-4C0B-B926-5CF3DDCB15FB}" srcOrd="2" destOrd="0" presId="urn:microsoft.com/office/officeart/2005/8/layout/lProcess3"/>
    <dgm:cxn modelId="{40CDC9A1-EF21-4F76-B534-4DFD93862315}" type="presParOf" srcId="{0FA9DA73-C158-4122-B84E-2F12F7CEDE67}" destId="{0F703C82-5510-4DEE-AF6A-4915806109B1}" srcOrd="3" destOrd="0" presId="urn:microsoft.com/office/officeart/2005/8/layout/lProcess3"/>
    <dgm:cxn modelId="{BBF1990D-DD83-4BB6-9503-ACE56ABFA983}" type="presParOf" srcId="{0FA9DA73-C158-4122-B84E-2F12F7CEDE67}" destId="{1F39C232-52D3-4A4B-A4C6-9C565B68ADC0}" srcOrd="4" destOrd="0" presId="urn:microsoft.com/office/officeart/2005/8/layout/lProcess3"/>
    <dgm:cxn modelId="{CD9B392C-E139-4CB0-B9C6-E7DD8BD5AFCB}" type="presParOf" srcId="{0FA9DA73-C158-4122-B84E-2F12F7CEDE67}" destId="{21A1246E-052A-4347-8B9F-547D89A938C1}" srcOrd="5" destOrd="0" presId="urn:microsoft.com/office/officeart/2005/8/layout/lProcess3"/>
    <dgm:cxn modelId="{A2FD8DDA-187F-423D-8B2A-ABBCBAB1F3B7}" type="presParOf" srcId="{0FA9DA73-C158-4122-B84E-2F12F7CEDE67}" destId="{DB878B7D-5058-4249-A8D1-5718D4BDBE3D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C6461B-D4F1-40D3-BD0F-9BC61A4C0C43}" type="doc">
      <dgm:prSet loTypeId="urn:microsoft.com/office/officeart/2005/8/layout/bList2#1" loCatId="list" qsTypeId="urn:microsoft.com/office/officeart/2005/8/quickstyle/simple1" qsCatId="simple" csTypeId="urn:microsoft.com/office/officeart/2005/8/colors/accent1_2" csCatId="accent1" phldr="0"/>
      <dgm:spPr/>
    </dgm:pt>
    <dgm:pt modelId="{830B70B3-CBB1-4B7F-98C3-4B784D149D71}" type="pres">
      <dgm:prSet presAssocID="{64C6461B-D4F1-40D3-BD0F-9BC61A4C0C43}" presName="diagram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4005022C-5A82-4785-A5C6-381F72BCE913}" type="presOf" srcId="{64C6461B-D4F1-40D3-BD0F-9BC61A4C0C43}" destId="{830B70B3-CBB1-4B7F-98C3-4B784D149D71}" srcOrd="0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5E9CD86-5CD2-419B-A1E3-52780B631424}" type="doc">
      <dgm:prSet loTypeId="urn:microsoft.com/office/officeart/2005/8/layout/funnel1#1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87814654-4BA3-4434-8EF6-8CE3A207497E}">
      <dgm:prSet phldrT="[Text]"/>
      <dgm:spPr/>
      <dgm:t>
        <a:bodyPr/>
        <a:lstStyle/>
        <a:p>
          <a:r>
            <a:rPr lang="en-US" dirty="0"/>
            <a:t>Cheap prices</a:t>
          </a:r>
        </a:p>
      </dgm:t>
    </dgm:pt>
    <dgm:pt modelId="{C28DA14D-70A2-4376-9FF3-F90BB55D448F}" type="parTrans" cxnId="{9812B632-19F3-4BF4-8BA4-23B32B13DA8F}">
      <dgm:prSet/>
      <dgm:spPr/>
      <dgm:t>
        <a:bodyPr/>
        <a:lstStyle/>
        <a:p>
          <a:endParaRPr lang="en-US"/>
        </a:p>
      </dgm:t>
    </dgm:pt>
    <dgm:pt modelId="{7FD87CCD-F7AB-4216-8286-F9272E53BD61}" type="sibTrans" cxnId="{9812B632-19F3-4BF4-8BA4-23B32B13DA8F}">
      <dgm:prSet/>
      <dgm:spPr/>
      <dgm:t>
        <a:bodyPr/>
        <a:lstStyle/>
        <a:p>
          <a:endParaRPr lang="en-US"/>
        </a:p>
      </dgm:t>
    </dgm:pt>
    <dgm:pt modelId="{52DF061D-E692-48DC-84B9-32A961F8D1D5}">
      <dgm:prSet phldrT="[Text]"/>
      <dgm:spPr/>
      <dgm:t>
        <a:bodyPr/>
        <a:lstStyle/>
        <a:p>
          <a:r>
            <a:rPr lang="en-US" dirty="0"/>
            <a:t>Closer with the clients</a:t>
          </a:r>
        </a:p>
      </dgm:t>
    </dgm:pt>
    <dgm:pt modelId="{7FFD0D0F-5B28-4319-98F4-65CEB880668D}" type="parTrans" cxnId="{22DF3C78-242D-444F-B86A-4099743B7C20}">
      <dgm:prSet/>
      <dgm:spPr/>
      <dgm:t>
        <a:bodyPr/>
        <a:lstStyle/>
        <a:p>
          <a:endParaRPr lang="en-US"/>
        </a:p>
      </dgm:t>
    </dgm:pt>
    <dgm:pt modelId="{B55E7890-0836-496D-A551-6E855AD50AC5}" type="sibTrans" cxnId="{22DF3C78-242D-444F-B86A-4099743B7C20}">
      <dgm:prSet/>
      <dgm:spPr/>
      <dgm:t>
        <a:bodyPr/>
        <a:lstStyle/>
        <a:p>
          <a:endParaRPr lang="en-US"/>
        </a:p>
      </dgm:t>
    </dgm:pt>
    <dgm:pt modelId="{FE93EB7D-D03E-435C-89B5-75D7CEA6E5B2}">
      <dgm:prSet phldrT="[Text]"/>
      <dgm:spPr/>
      <dgm:t>
        <a:bodyPr/>
        <a:lstStyle/>
        <a:p>
          <a:r>
            <a:rPr lang="en-US" dirty="0"/>
            <a:t>Unique promotion</a:t>
          </a:r>
        </a:p>
      </dgm:t>
    </dgm:pt>
    <dgm:pt modelId="{6C14E780-74D1-4E23-BCB9-F05328B84378}" type="parTrans" cxnId="{154F434D-2123-4B1F-BEAE-89424B20D01A}">
      <dgm:prSet/>
      <dgm:spPr/>
      <dgm:t>
        <a:bodyPr/>
        <a:lstStyle/>
        <a:p>
          <a:endParaRPr lang="en-US"/>
        </a:p>
      </dgm:t>
    </dgm:pt>
    <dgm:pt modelId="{C7417F21-2DEA-45EE-9AEE-00EC9117D741}" type="sibTrans" cxnId="{154F434D-2123-4B1F-BEAE-89424B20D01A}">
      <dgm:prSet/>
      <dgm:spPr/>
      <dgm:t>
        <a:bodyPr/>
        <a:lstStyle/>
        <a:p>
          <a:endParaRPr lang="en-US"/>
        </a:p>
      </dgm:t>
    </dgm:pt>
    <dgm:pt modelId="{D7A50D78-358B-48D7-B26B-CA3F9507CC94}">
      <dgm:prSet phldrT="[Text]" phldr="1"/>
      <dgm:spPr/>
      <dgm:t>
        <a:bodyPr/>
        <a:lstStyle/>
        <a:p>
          <a:endParaRPr lang="en-US" dirty="0"/>
        </a:p>
      </dgm:t>
    </dgm:pt>
    <dgm:pt modelId="{961C611E-4C8B-40CA-B80E-9D8E482CF259}" type="parTrans" cxnId="{D17917AA-FE34-4AB2-9C50-AE445D7EC637}">
      <dgm:prSet/>
      <dgm:spPr/>
      <dgm:t>
        <a:bodyPr/>
        <a:lstStyle/>
        <a:p>
          <a:endParaRPr lang="en-US"/>
        </a:p>
      </dgm:t>
    </dgm:pt>
    <dgm:pt modelId="{09226FC0-2175-4EF0-91D2-CE723DE282D1}" type="sibTrans" cxnId="{D17917AA-FE34-4AB2-9C50-AE445D7EC637}">
      <dgm:prSet/>
      <dgm:spPr/>
      <dgm:t>
        <a:bodyPr/>
        <a:lstStyle/>
        <a:p>
          <a:endParaRPr lang="en-US"/>
        </a:p>
      </dgm:t>
    </dgm:pt>
    <dgm:pt modelId="{579EBF2E-AC74-45E3-8D45-D2C32B780980}" type="pres">
      <dgm:prSet presAssocID="{B5E9CD86-5CD2-419B-A1E3-52780B631424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BE705F-0D2A-46DF-B0C6-4BEE6C69175F}" type="pres">
      <dgm:prSet presAssocID="{B5E9CD86-5CD2-419B-A1E3-52780B631424}" presName="ellipse" presStyleLbl="trBgShp" presStyleIdx="0" presStyleCnt="1" custFlipHor="1" custScaleX="1421" custScaleY="4859"/>
      <dgm:spPr/>
    </dgm:pt>
    <dgm:pt modelId="{4DDD2E51-EBCE-4344-9AA5-3ACFDA004BF8}" type="pres">
      <dgm:prSet presAssocID="{B5E9CD86-5CD2-419B-A1E3-52780B631424}" presName="arrow1" presStyleLbl="fgShp" presStyleIdx="0" presStyleCnt="1" custFlipVert="1" custFlipHor="0" custScaleX="8930" custScaleY="23053"/>
      <dgm:spPr/>
    </dgm:pt>
    <dgm:pt modelId="{658B5DDD-16FA-447B-B002-FB391C62956E}" type="pres">
      <dgm:prSet presAssocID="{B5E9CD86-5CD2-419B-A1E3-52780B631424}" presName="rectangle" presStyleLbl="revTx" presStyleIdx="0" presStyleCnt="1" custFlipVert="1" custFlipHor="1" custScaleX="16744" custScaleY="44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E58EF1-6833-431B-AB0B-4BBA71AA6BE0}" type="pres">
      <dgm:prSet presAssocID="{52DF061D-E692-48DC-84B9-32A961F8D1D5}" presName="item1" presStyleLbl="node1" presStyleIdx="0" presStyleCnt="3" custAng="0" custLinFactNeighborX="-77034" custLinFactNeighborY="999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15AE4D-5259-433E-B690-C6CCD2B3817D}" type="pres">
      <dgm:prSet presAssocID="{FE93EB7D-D03E-435C-89B5-75D7CEA6E5B2}" presName="item2" presStyleLbl="node1" presStyleIdx="1" presStyleCnt="3" custLinFactNeighborX="-94780" custLinFactNeighborY="905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1DA6E3-93FA-455F-851B-80C5AFFD3BB2}" type="pres">
      <dgm:prSet presAssocID="{D7A50D78-358B-48D7-B26B-CA3F9507CC94}" presName="item3" presStyleLbl="node1" presStyleIdx="2" presStyleCnt="3" custLinFactNeighborX="-92816" custLinFactNeighborY="889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D511C7-BFCF-43EA-93D8-AD825BE84976}" type="pres">
      <dgm:prSet presAssocID="{B5E9CD86-5CD2-419B-A1E3-52780B631424}" presName="funnel" presStyleLbl="trAlignAcc1" presStyleIdx="0" presStyleCnt="1" custLinFactNeighborX="-25748" custLinFactNeighborY="35567"/>
      <dgm:spPr/>
    </dgm:pt>
  </dgm:ptLst>
  <dgm:cxnLst>
    <dgm:cxn modelId="{D17917AA-FE34-4AB2-9C50-AE445D7EC637}" srcId="{B5E9CD86-5CD2-419B-A1E3-52780B631424}" destId="{D7A50D78-358B-48D7-B26B-CA3F9507CC94}" srcOrd="3" destOrd="0" parTransId="{961C611E-4C8B-40CA-B80E-9D8E482CF259}" sibTransId="{09226FC0-2175-4EF0-91D2-CE723DE282D1}"/>
    <dgm:cxn modelId="{22DF3C78-242D-444F-B86A-4099743B7C20}" srcId="{B5E9CD86-5CD2-419B-A1E3-52780B631424}" destId="{52DF061D-E692-48DC-84B9-32A961F8D1D5}" srcOrd="1" destOrd="0" parTransId="{7FFD0D0F-5B28-4319-98F4-65CEB880668D}" sibTransId="{B55E7890-0836-496D-A551-6E855AD50AC5}"/>
    <dgm:cxn modelId="{364DAEFD-F530-4145-BA58-A0E8D2252FCE}" type="presOf" srcId="{87814654-4BA3-4434-8EF6-8CE3A207497E}" destId="{7E1DA6E3-93FA-455F-851B-80C5AFFD3BB2}" srcOrd="0" destOrd="0" presId="urn:microsoft.com/office/officeart/2005/8/layout/funnel1#1"/>
    <dgm:cxn modelId="{9812B632-19F3-4BF4-8BA4-23B32B13DA8F}" srcId="{B5E9CD86-5CD2-419B-A1E3-52780B631424}" destId="{87814654-4BA3-4434-8EF6-8CE3A207497E}" srcOrd="0" destOrd="0" parTransId="{C28DA14D-70A2-4376-9FF3-F90BB55D448F}" sibTransId="{7FD87CCD-F7AB-4216-8286-F9272E53BD61}"/>
    <dgm:cxn modelId="{B0C13633-2A8C-44FD-A362-32E43A33104E}" type="presOf" srcId="{B5E9CD86-5CD2-419B-A1E3-52780B631424}" destId="{579EBF2E-AC74-45E3-8D45-D2C32B780980}" srcOrd="0" destOrd="0" presId="urn:microsoft.com/office/officeart/2005/8/layout/funnel1#1"/>
    <dgm:cxn modelId="{154F434D-2123-4B1F-BEAE-89424B20D01A}" srcId="{B5E9CD86-5CD2-419B-A1E3-52780B631424}" destId="{FE93EB7D-D03E-435C-89B5-75D7CEA6E5B2}" srcOrd="2" destOrd="0" parTransId="{6C14E780-74D1-4E23-BCB9-F05328B84378}" sibTransId="{C7417F21-2DEA-45EE-9AEE-00EC9117D741}"/>
    <dgm:cxn modelId="{C7E48147-5978-4BA5-B113-DD2F15678286}" type="presOf" srcId="{D7A50D78-358B-48D7-B26B-CA3F9507CC94}" destId="{658B5DDD-16FA-447B-B002-FB391C62956E}" srcOrd="0" destOrd="0" presId="urn:microsoft.com/office/officeart/2005/8/layout/funnel1#1"/>
    <dgm:cxn modelId="{46919916-9267-4B03-B42A-3001C0A8DB09}" type="presOf" srcId="{52DF061D-E692-48DC-84B9-32A961F8D1D5}" destId="{4915AE4D-5259-433E-B690-C6CCD2B3817D}" srcOrd="0" destOrd="0" presId="urn:microsoft.com/office/officeart/2005/8/layout/funnel1#1"/>
    <dgm:cxn modelId="{7F224146-3059-4DF0-A067-DA8581B12C5E}" type="presOf" srcId="{FE93EB7D-D03E-435C-89B5-75D7CEA6E5B2}" destId="{00E58EF1-6833-431B-AB0B-4BBA71AA6BE0}" srcOrd="0" destOrd="0" presId="urn:microsoft.com/office/officeart/2005/8/layout/funnel1#1"/>
    <dgm:cxn modelId="{F383CE4F-51BC-4232-AABC-25A4D6D57F9E}" type="presParOf" srcId="{579EBF2E-AC74-45E3-8D45-D2C32B780980}" destId="{D1BE705F-0D2A-46DF-B0C6-4BEE6C69175F}" srcOrd="0" destOrd="0" presId="urn:microsoft.com/office/officeart/2005/8/layout/funnel1#1"/>
    <dgm:cxn modelId="{5B9D3ABE-AAA5-46FD-8040-1D76E1778E91}" type="presParOf" srcId="{579EBF2E-AC74-45E3-8D45-D2C32B780980}" destId="{4DDD2E51-EBCE-4344-9AA5-3ACFDA004BF8}" srcOrd="1" destOrd="0" presId="urn:microsoft.com/office/officeart/2005/8/layout/funnel1#1"/>
    <dgm:cxn modelId="{F9FE2FD6-4DBD-4D9C-9918-A4E5111AD002}" type="presParOf" srcId="{579EBF2E-AC74-45E3-8D45-D2C32B780980}" destId="{658B5DDD-16FA-447B-B002-FB391C62956E}" srcOrd="2" destOrd="0" presId="urn:microsoft.com/office/officeart/2005/8/layout/funnel1#1"/>
    <dgm:cxn modelId="{72F96407-02CB-4A7F-B609-DC0E9532E542}" type="presParOf" srcId="{579EBF2E-AC74-45E3-8D45-D2C32B780980}" destId="{00E58EF1-6833-431B-AB0B-4BBA71AA6BE0}" srcOrd="3" destOrd="0" presId="urn:microsoft.com/office/officeart/2005/8/layout/funnel1#1"/>
    <dgm:cxn modelId="{F68BFAA1-2602-4C36-84F3-66094C2D6D45}" type="presParOf" srcId="{579EBF2E-AC74-45E3-8D45-D2C32B780980}" destId="{4915AE4D-5259-433E-B690-C6CCD2B3817D}" srcOrd="4" destOrd="0" presId="urn:microsoft.com/office/officeart/2005/8/layout/funnel1#1"/>
    <dgm:cxn modelId="{873E77E9-038C-4E11-A88D-C7560B90E87F}" type="presParOf" srcId="{579EBF2E-AC74-45E3-8D45-D2C32B780980}" destId="{7E1DA6E3-93FA-455F-851B-80C5AFFD3BB2}" srcOrd="5" destOrd="0" presId="urn:microsoft.com/office/officeart/2005/8/layout/funnel1#1"/>
    <dgm:cxn modelId="{D22501D4-42DB-4102-90E7-E24F6BD396D7}" type="presParOf" srcId="{579EBF2E-AC74-45E3-8D45-D2C32B780980}" destId="{9BD511C7-BFCF-43EA-93D8-AD825BE84976}" srcOrd="6" destOrd="0" presId="urn:microsoft.com/office/officeart/2005/8/layout/funnel1#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282AB8-95B9-4D82-B5B7-673C26367D96}">
      <dsp:nvSpPr>
        <dsp:cNvPr id="0" name=""/>
        <dsp:cNvSpPr/>
      </dsp:nvSpPr>
      <dsp:spPr>
        <a:xfrm>
          <a:off x="979169" y="0"/>
          <a:ext cx="6271260" cy="3919537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</dsp:sp>
    <dsp:sp modelId="{602DDA1D-989C-4AC9-A4C3-E8511E81DDDB}">
      <dsp:nvSpPr>
        <dsp:cNvPr id="0" name=""/>
        <dsp:cNvSpPr/>
      </dsp:nvSpPr>
      <dsp:spPr>
        <a:xfrm>
          <a:off x="1596888" y="2914568"/>
          <a:ext cx="144238" cy="1442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87238E-C44E-4D43-9BF1-8746E2C3C337}">
      <dsp:nvSpPr>
        <dsp:cNvPr id="0" name=""/>
        <dsp:cNvSpPr/>
      </dsp:nvSpPr>
      <dsp:spPr>
        <a:xfrm>
          <a:off x="1669008" y="2986687"/>
          <a:ext cx="821535" cy="932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429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rgbClr val="E5A03B"/>
              </a:solidFill>
            </a:rPr>
            <a:t>Creativity</a:t>
          </a:r>
        </a:p>
      </dsp:txBody>
      <dsp:txXfrm>
        <a:off x="1669008" y="2986687"/>
        <a:ext cx="821535" cy="932850"/>
      </dsp:txXfrm>
    </dsp:sp>
    <dsp:sp modelId="{50C6619C-D8CF-4492-877E-C93763399276}">
      <dsp:nvSpPr>
        <dsp:cNvPr id="0" name=""/>
        <dsp:cNvSpPr/>
      </dsp:nvSpPr>
      <dsp:spPr>
        <a:xfrm>
          <a:off x="2377660" y="2164368"/>
          <a:ext cx="225765" cy="2257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FEF0DC-0A4F-4C02-B33D-77ED3047DE2D}">
      <dsp:nvSpPr>
        <dsp:cNvPr id="0" name=""/>
        <dsp:cNvSpPr/>
      </dsp:nvSpPr>
      <dsp:spPr>
        <a:xfrm>
          <a:off x="2490543" y="2277251"/>
          <a:ext cx="1041029" cy="1642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628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solidFill>
              <a:srgbClr val="E5A03B"/>
            </a:solidFill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rgbClr val="E5A03B"/>
              </a:solidFill>
            </a:rPr>
            <a:t>Innovation</a:t>
          </a:r>
        </a:p>
      </dsp:txBody>
      <dsp:txXfrm>
        <a:off x="2490543" y="2277251"/>
        <a:ext cx="1041029" cy="1642286"/>
      </dsp:txXfrm>
    </dsp:sp>
    <dsp:sp modelId="{3DA95720-9FE8-4910-B841-326C3A95F4D3}">
      <dsp:nvSpPr>
        <dsp:cNvPr id="0" name=""/>
        <dsp:cNvSpPr/>
      </dsp:nvSpPr>
      <dsp:spPr>
        <a:xfrm>
          <a:off x="3381062" y="1566247"/>
          <a:ext cx="301020" cy="3010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2D9306-7C85-47B1-9BD5-ED9901AC8B06}">
      <dsp:nvSpPr>
        <dsp:cNvPr id="0" name=""/>
        <dsp:cNvSpPr/>
      </dsp:nvSpPr>
      <dsp:spPr>
        <a:xfrm>
          <a:off x="3531572" y="1716757"/>
          <a:ext cx="1210353" cy="2202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505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solidFill>
              <a:srgbClr val="E5A03B"/>
            </a:solidFill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rgbClr val="E5A03B"/>
              </a:solidFill>
            </a:rPr>
            <a:t>Quality</a:t>
          </a:r>
        </a:p>
      </dsp:txBody>
      <dsp:txXfrm>
        <a:off x="3531572" y="1716757"/>
        <a:ext cx="1210353" cy="2202780"/>
      </dsp:txXfrm>
    </dsp:sp>
    <dsp:sp modelId="{42871903-64C2-469A-AA58-9DC79956145E}">
      <dsp:nvSpPr>
        <dsp:cNvPr id="0" name=""/>
        <dsp:cNvSpPr/>
      </dsp:nvSpPr>
      <dsp:spPr>
        <a:xfrm>
          <a:off x="4572000" y="1146174"/>
          <a:ext cx="388818" cy="3888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54F9D6-6360-49A9-A9C8-60EFCC4BE76B}">
      <dsp:nvSpPr>
        <dsp:cNvPr id="0" name=""/>
        <dsp:cNvSpPr/>
      </dsp:nvSpPr>
      <dsp:spPr>
        <a:xfrm>
          <a:off x="4741926" y="1293447"/>
          <a:ext cx="1254252" cy="2626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027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solidFill>
              <a:srgbClr val="E5A03B"/>
            </a:solidFill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rgbClr val="E5A03B"/>
              </a:solidFill>
            </a:rPr>
            <a:t>Accessibility</a:t>
          </a:r>
        </a:p>
      </dsp:txBody>
      <dsp:txXfrm>
        <a:off x="4741926" y="1293447"/>
        <a:ext cx="1254252" cy="2626090"/>
      </dsp:txXfrm>
    </dsp:sp>
    <dsp:sp modelId="{E5FE74FD-FA4E-451E-A7D0-F37021C6BCA7}">
      <dsp:nvSpPr>
        <dsp:cNvPr id="0" name=""/>
        <dsp:cNvSpPr/>
      </dsp:nvSpPr>
      <dsp:spPr>
        <a:xfrm>
          <a:off x="5748463" y="787043"/>
          <a:ext cx="495429" cy="4954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EF5E29-6099-42F7-8F2C-EAB3A332E5D7}">
      <dsp:nvSpPr>
        <dsp:cNvPr id="0" name=""/>
        <dsp:cNvSpPr/>
      </dsp:nvSpPr>
      <dsp:spPr>
        <a:xfrm>
          <a:off x="5996178" y="1034758"/>
          <a:ext cx="1254252" cy="2884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518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5996178" y="1034758"/>
        <a:ext cx="1254252" cy="288477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EC26BA-34F6-40C5-A221-289DC53BD64C}">
      <dsp:nvSpPr>
        <dsp:cNvPr id="0" name=""/>
        <dsp:cNvSpPr/>
      </dsp:nvSpPr>
      <dsp:spPr>
        <a:xfrm>
          <a:off x="3482912" y="1769842"/>
          <a:ext cx="1263774" cy="126377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Ideas</a:t>
          </a:r>
        </a:p>
      </dsp:txBody>
      <dsp:txXfrm>
        <a:off x="3482912" y="1769842"/>
        <a:ext cx="1263774" cy="1263774"/>
      </dsp:txXfrm>
    </dsp:sp>
    <dsp:sp modelId="{BCCFF123-B997-43B0-9573-4D5FB68E411C}">
      <dsp:nvSpPr>
        <dsp:cNvPr id="0" name=""/>
        <dsp:cNvSpPr/>
      </dsp:nvSpPr>
      <dsp:spPr>
        <a:xfrm rot="16200000">
          <a:off x="3981222" y="1310527"/>
          <a:ext cx="267155" cy="4296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6200000">
        <a:off x="3981222" y="1310527"/>
        <a:ext cx="267155" cy="429683"/>
      </dsp:txXfrm>
    </dsp:sp>
    <dsp:sp modelId="{BD83BA8F-3EF7-4F7A-B631-EB0B107C065A}">
      <dsp:nvSpPr>
        <dsp:cNvPr id="0" name=""/>
        <dsp:cNvSpPr/>
      </dsp:nvSpPr>
      <dsp:spPr>
        <a:xfrm>
          <a:off x="3482912" y="2000"/>
          <a:ext cx="1263774" cy="126377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Uber</a:t>
          </a:r>
          <a:r>
            <a:rPr lang="en-US" sz="2000" kern="1200" dirty="0"/>
            <a:t> service</a:t>
          </a:r>
        </a:p>
      </dsp:txBody>
      <dsp:txXfrm>
        <a:off x="3482912" y="2000"/>
        <a:ext cx="1263774" cy="1263774"/>
      </dsp:txXfrm>
    </dsp:sp>
    <dsp:sp modelId="{25DFAD8E-06E0-4647-BBA0-5C6B178849B7}">
      <dsp:nvSpPr>
        <dsp:cNvPr id="0" name=""/>
        <dsp:cNvSpPr/>
      </dsp:nvSpPr>
      <dsp:spPr>
        <a:xfrm rot="1800000">
          <a:off x="4740171" y="2625067"/>
          <a:ext cx="267155" cy="4296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800000">
        <a:off x="4740171" y="2625067"/>
        <a:ext cx="267155" cy="429683"/>
      </dsp:txXfrm>
    </dsp:sp>
    <dsp:sp modelId="{C569BAA3-0178-4311-B7A0-8B83F47323CF}">
      <dsp:nvSpPr>
        <dsp:cNvPr id="0" name=""/>
        <dsp:cNvSpPr/>
      </dsp:nvSpPr>
      <dsp:spPr>
        <a:xfrm>
          <a:off x="5013908" y="2653763"/>
          <a:ext cx="1263774" cy="126377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New outlets</a:t>
          </a:r>
        </a:p>
      </dsp:txBody>
      <dsp:txXfrm>
        <a:off x="5013908" y="2653763"/>
        <a:ext cx="1263774" cy="1263774"/>
      </dsp:txXfrm>
    </dsp:sp>
    <dsp:sp modelId="{B3D62AF7-2F61-40C4-A8CC-DC1F65CEE680}">
      <dsp:nvSpPr>
        <dsp:cNvPr id="0" name=""/>
        <dsp:cNvSpPr/>
      </dsp:nvSpPr>
      <dsp:spPr>
        <a:xfrm rot="9000000">
          <a:off x="3222272" y="2625067"/>
          <a:ext cx="267155" cy="4296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9000000">
        <a:off x="3222272" y="2625067"/>
        <a:ext cx="267155" cy="429683"/>
      </dsp:txXfrm>
    </dsp:sp>
    <dsp:sp modelId="{1D03750B-4A9B-42F8-B9B8-6F744DEDAAF3}">
      <dsp:nvSpPr>
        <dsp:cNvPr id="0" name=""/>
        <dsp:cNvSpPr/>
      </dsp:nvSpPr>
      <dsp:spPr>
        <a:xfrm>
          <a:off x="1951917" y="2653763"/>
          <a:ext cx="1263774" cy="126377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Mobile-bicycle shops</a:t>
          </a:r>
        </a:p>
      </dsp:txBody>
      <dsp:txXfrm>
        <a:off x="1951917" y="2653763"/>
        <a:ext cx="1263774" cy="126377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EFA851-DCE0-4223-8927-EECED705E3C8}">
      <dsp:nvSpPr>
        <dsp:cNvPr id="0" name=""/>
        <dsp:cNvSpPr/>
      </dsp:nvSpPr>
      <dsp:spPr>
        <a:xfrm>
          <a:off x="5122" y="834981"/>
          <a:ext cx="2628007" cy="1051202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We create a unique offer on the market</a:t>
          </a:r>
        </a:p>
      </dsp:txBody>
      <dsp:txXfrm>
        <a:off x="5122" y="834981"/>
        <a:ext cx="2628007" cy="1051202"/>
      </dsp:txXfrm>
    </dsp:sp>
    <dsp:sp modelId="{F0926901-740C-4258-BCF7-96D1C5DE3AAE}">
      <dsp:nvSpPr>
        <dsp:cNvPr id="0" name=""/>
        <dsp:cNvSpPr/>
      </dsp:nvSpPr>
      <dsp:spPr>
        <a:xfrm>
          <a:off x="2291488" y="924334"/>
          <a:ext cx="2181245" cy="872498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Mobility</a:t>
          </a:r>
        </a:p>
      </dsp:txBody>
      <dsp:txXfrm>
        <a:off x="2291488" y="924334"/>
        <a:ext cx="2181245" cy="872498"/>
      </dsp:txXfrm>
    </dsp:sp>
    <dsp:sp modelId="{B1D65E90-D74F-4DA0-A005-8DFE8342D67F}">
      <dsp:nvSpPr>
        <dsp:cNvPr id="0" name=""/>
        <dsp:cNvSpPr/>
      </dsp:nvSpPr>
      <dsp:spPr>
        <a:xfrm>
          <a:off x="4167360" y="924334"/>
          <a:ext cx="2181245" cy="872498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Reduction of pollution</a:t>
          </a:r>
        </a:p>
      </dsp:txBody>
      <dsp:txXfrm>
        <a:off x="4167360" y="924334"/>
        <a:ext cx="2181245" cy="872498"/>
      </dsp:txXfrm>
    </dsp:sp>
    <dsp:sp modelId="{0F15D515-A2E1-457A-9EB6-941B5FBC28E8}">
      <dsp:nvSpPr>
        <dsp:cNvPr id="0" name=""/>
        <dsp:cNvSpPr/>
      </dsp:nvSpPr>
      <dsp:spPr>
        <a:xfrm>
          <a:off x="5122" y="2033353"/>
          <a:ext cx="2628007" cy="1051202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We encourage others to protect the </a:t>
          </a:r>
          <a:r>
            <a:rPr lang="en-US" sz="1800" kern="1200" dirty="0" err="1"/>
            <a:t>enviroment</a:t>
          </a:r>
          <a:endParaRPr lang="en-US" sz="1800" kern="1200" dirty="0"/>
        </a:p>
      </dsp:txBody>
      <dsp:txXfrm>
        <a:off x="5122" y="2033353"/>
        <a:ext cx="2628007" cy="1051202"/>
      </dsp:txXfrm>
    </dsp:sp>
    <dsp:sp modelId="{AAA729F4-E3FB-4C0B-B926-5CF3DDCB15FB}">
      <dsp:nvSpPr>
        <dsp:cNvPr id="0" name=""/>
        <dsp:cNvSpPr/>
      </dsp:nvSpPr>
      <dsp:spPr>
        <a:xfrm>
          <a:off x="2291488" y="2122705"/>
          <a:ext cx="2181245" cy="872498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Good offers</a:t>
          </a:r>
        </a:p>
      </dsp:txBody>
      <dsp:txXfrm>
        <a:off x="2291488" y="2122705"/>
        <a:ext cx="2181245" cy="872498"/>
      </dsp:txXfrm>
    </dsp:sp>
    <dsp:sp modelId="{1F39C232-52D3-4A4B-A4C6-9C565B68ADC0}">
      <dsp:nvSpPr>
        <dsp:cNvPr id="0" name=""/>
        <dsp:cNvSpPr/>
      </dsp:nvSpPr>
      <dsp:spPr>
        <a:xfrm>
          <a:off x="4167360" y="2122705"/>
          <a:ext cx="2181245" cy="872498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we come to join the consumer</a:t>
          </a:r>
        </a:p>
      </dsp:txBody>
      <dsp:txXfrm>
        <a:off x="4167360" y="2122705"/>
        <a:ext cx="2181245" cy="872498"/>
      </dsp:txXfrm>
    </dsp:sp>
    <dsp:sp modelId="{DB878B7D-5058-4249-A8D1-5718D4BDBE3D}">
      <dsp:nvSpPr>
        <dsp:cNvPr id="0" name=""/>
        <dsp:cNvSpPr/>
      </dsp:nvSpPr>
      <dsp:spPr>
        <a:xfrm>
          <a:off x="6043231" y="2122705"/>
          <a:ext cx="2181245" cy="872498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Good prices</a:t>
          </a:r>
        </a:p>
      </dsp:txBody>
      <dsp:txXfrm>
        <a:off x="6043231" y="2122705"/>
        <a:ext cx="2181245" cy="87249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BE705F-0D2A-46DF-B0C6-4BEE6C69175F}">
      <dsp:nvSpPr>
        <dsp:cNvPr id="0" name=""/>
        <dsp:cNvSpPr/>
      </dsp:nvSpPr>
      <dsp:spPr>
        <a:xfrm flipH="1">
          <a:off x="3581390" y="1193798"/>
          <a:ext cx="62565" cy="74297"/>
        </a:xfrm>
        <a:prstGeom prst="ellipse">
          <a:avLst/>
        </a:prstGeom>
        <a:solidFill>
          <a:schemeClr val="accent6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DD2E51-EBCE-4344-9AA5-3ACFDA004BF8}">
      <dsp:nvSpPr>
        <dsp:cNvPr id="0" name=""/>
        <dsp:cNvSpPr/>
      </dsp:nvSpPr>
      <dsp:spPr>
        <a:xfrm flipV="1">
          <a:off x="3581400" y="4420709"/>
          <a:ext cx="76198" cy="125892"/>
        </a:xfrm>
        <a:prstGeom prst="downArrow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8B5DDD-16FA-447B-B002-FB391C62956E}">
      <dsp:nvSpPr>
        <dsp:cNvPr id="0" name=""/>
        <dsp:cNvSpPr/>
      </dsp:nvSpPr>
      <dsp:spPr>
        <a:xfrm flipH="1" flipV="1">
          <a:off x="3276603" y="5136595"/>
          <a:ext cx="685792" cy="45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flipH="1" flipV="1">
        <a:off x="3276603" y="5136595"/>
        <a:ext cx="685792" cy="45718"/>
      </dsp:txXfrm>
    </dsp:sp>
    <dsp:sp modelId="{00E58EF1-6833-431B-AB0B-4BBA71AA6BE0}">
      <dsp:nvSpPr>
        <dsp:cNvPr id="0" name=""/>
        <dsp:cNvSpPr/>
      </dsp:nvSpPr>
      <dsp:spPr>
        <a:xfrm>
          <a:off x="1828793" y="3648151"/>
          <a:ext cx="1535906" cy="15359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Unique promotion</a:t>
          </a:r>
        </a:p>
      </dsp:txBody>
      <dsp:txXfrm>
        <a:off x="1828793" y="3648151"/>
        <a:ext cx="1535906" cy="1535906"/>
      </dsp:txXfrm>
    </dsp:sp>
    <dsp:sp modelId="{4915AE4D-5259-433E-B690-C6CCD2B3817D}">
      <dsp:nvSpPr>
        <dsp:cNvPr id="0" name=""/>
        <dsp:cNvSpPr/>
      </dsp:nvSpPr>
      <dsp:spPr>
        <a:xfrm>
          <a:off x="457205" y="2352749"/>
          <a:ext cx="1535906" cy="15359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Closer with the clients</a:t>
          </a:r>
        </a:p>
      </dsp:txBody>
      <dsp:txXfrm>
        <a:off x="457205" y="2352749"/>
        <a:ext cx="1535906" cy="1535906"/>
      </dsp:txXfrm>
    </dsp:sp>
    <dsp:sp modelId="{7E1DA6E3-93FA-455F-851B-80C5AFFD3BB2}">
      <dsp:nvSpPr>
        <dsp:cNvPr id="0" name=""/>
        <dsp:cNvSpPr/>
      </dsp:nvSpPr>
      <dsp:spPr>
        <a:xfrm>
          <a:off x="2057408" y="1955798"/>
          <a:ext cx="1535906" cy="15359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Cheap prices</a:t>
          </a:r>
        </a:p>
      </dsp:txBody>
      <dsp:txXfrm>
        <a:off x="2057408" y="1955798"/>
        <a:ext cx="1535906" cy="1535906"/>
      </dsp:txXfrm>
    </dsp:sp>
    <dsp:sp modelId="{9BD511C7-BFCF-43EA-93D8-AD825BE84976}">
      <dsp:nvSpPr>
        <dsp:cNvPr id="0" name=""/>
        <dsp:cNvSpPr/>
      </dsp:nvSpPr>
      <dsp:spPr>
        <a:xfrm>
          <a:off x="0" y="1638299"/>
          <a:ext cx="4778375" cy="3822700"/>
        </a:xfrm>
        <a:prstGeom prst="funnel">
          <a:avLst/>
        </a:prstGeom>
        <a:solidFill>
          <a:schemeClr val="accent6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#1">
  <dgm:title val=""/>
  <dgm:desc val=""/>
  <dgm:catLst>
    <dgm:cat type="relationship" pri="106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#1">
  <dgm:title val=""/>
  <dgm:desc val=""/>
  <dgm:catLst>
    <dgm:cat type="relationship" pri="115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AE6FD-0236-4F92-BECC-C2D007E28C91}" type="datetimeFigureOut">
              <a:rPr lang="en-US" smtClean="0"/>
              <a:pPr/>
              <a:t>5/26/2018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2B9020-454F-4724-B766-04634C1104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B9020-454F-4724-B766-04634C1104E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B9020-454F-4724-B766-04634C1104E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73300"/>
            <a:ext cx="7772400" cy="859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8005" y="5189530"/>
            <a:ext cx="6400800" cy="83545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D68B1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436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D68B1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7360"/>
            <a:ext cx="8229600" cy="391880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604" y="274638"/>
            <a:ext cx="7016195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D68B1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604" y="1443836"/>
            <a:ext cx="7016195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038162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D68B1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207359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837222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207359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837222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5/26/2018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1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fmacondo@yahoo.com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="" xmlns:a16="http://schemas.microsoft.com/office/drawing/2014/main" id="{BCF0B749-A569-7C4E-BA99-F58CA89EE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o-RO" sz="3600" dirty="0">
                <a:solidFill>
                  <a:srgbClr val="CC9900"/>
                </a:solidFill>
              </a:rPr>
              <a:t>           </a:t>
            </a:r>
          </a:p>
          <a:p>
            <a:pPr marL="0" indent="0" algn="ctr">
              <a:buNone/>
            </a:pPr>
            <a:r>
              <a:rPr lang="ro-RO" sz="3600" dirty="0">
                <a:solidFill>
                  <a:srgbClr val="CC9900"/>
                </a:solidFill>
              </a:rPr>
              <a:t>  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="" xmlns:a16="http://schemas.microsoft.com/office/drawing/2014/main" id="{C026B83B-4D58-3446-8F35-3C66C627DB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346" y="3500438"/>
            <a:ext cx="2715001" cy="428625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514600" y="2286000"/>
            <a:ext cx="5791200" cy="2819400"/>
          </a:xfrm>
          <a:prstGeom prst="ellipse">
            <a:avLst/>
          </a:prstGeom>
          <a:solidFill>
            <a:srgbClr val="D99D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6600" dirty="0" smtClean="0"/>
              <a:t>MACONDO</a:t>
            </a:r>
            <a:endParaRPr lang="en-US" sz="6600" dirty="0"/>
          </a:p>
        </p:txBody>
      </p:sp>
    </p:spTree>
    <p:extLst>
      <p:ext uri="{BB962C8B-B14F-4D97-AF65-F5344CB8AC3E}">
        <p14:creationId xmlns="" xmlns:p14="http://schemas.microsoft.com/office/powerpoint/2010/main" val="1076113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en-US" sz="4400" dirty="0">
                <a:solidFill>
                  <a:srgbClr val="E5A03B"/>
                </a:solidFill>
              </a:rPr>
              <a:t>New Outlets</a:t>
            </a:r>
          </a:p>
          <a:p>
            <a:pPr algn="ctr">
              <a:buNone/>
            </a:pPr>
            <a:endParaRPr lang="en-US" sz="4400" dirty="0">
              <a:solidFill>
                <a:srgbClr val="E5A03B"/>
              </a:solidFill>
            </a:endParaRPr>
          </a:p>
          <a:p>
            <a:pPr algn="ctr">
              <a:buNone/>
            </a:pPr>
            <a:r>
              <a:rPr lang="en-US" dirty="0">
                <a:solidFill>
                  <a:srgbClr val="E5A03B"/>
                </a:solidFill>
              </a:rPr>
              <a:t>Bicycles specially designed for making coffee, fresh and cocktails</a:t>
            </a:r>
            <a:r>
              <a:rPr lang="en-US" sz="4400" dirty="0">
                <a:solidFill>
                  <a:srgbClr val="E5A03B"/>
                </a:solidFill>
              </a:rPr>
              <a:t>.</a:t>
            </a:r>
          </a:p>
        </p:txBody>
      </p:sp>
      <p:pic>
        <p:nvPicPr>
          <p:cNvPr id="4" name="Picture 2" descr="Imagini pentru idee de aface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00375" cy="3076575"/>
          </a:xfrm>
          <a:prstGeom prst="rect">
            <a:avLst/>
          </a:prstGeom>
          <a:noFill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1262" y="4889500"/>
            <a:ext cx="2852738" cy="1968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Benefits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206625"/>
          <a:ext cx="8229600" cy="3919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2133600"/>
            <a:ext cx="3886200" cy="1905000"/>
          </a:xfrm>
          <a:prstGeom prst="wedgeRoundRectCallout">
            <a:avLst>
              <a:gd name="adj1" fmla="val 74706"/>
              <a:gd name="adj2" fmla="val -40644"/>
              <a:gd name="adj3" fmla="val 16667"/>
            </a:avLst>
          </a:prstGeom>
          <a:ln>
            <a:solidFill>
              <a:srgbClr val="D09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r>
              <a:rPr lang="en-US" dirty="0"/>
              <a:t>We can offer </a:t>
            </a:r>
            <a:r>
              <a:rPr lang="ro-RO" dirty="0"/>
              <a:t>fl</a:t>
            </a:r>
            <a:r>
              <a:rPr lang="en-US" dirty="0" err="1"/>
              <a:t>exibility</a:t>
            </a:r>
            <a:r>
              <a:rPr lang="ro-RO" dirty="0"/>
              <a:t> co</a:t>
            </a:r>
            <a:r>
              <a:rPr lang="en-US" dirty="0"/>
              <a:t>m</a:t>
            </a:r>
            <a:r>
              <a:rPr lang="ro-RO" dirty="0"/>
              <a:t>fort, mobili</a:t>
            </a:r>
            <a:r>
              <a:rPr lang="en-US" dirty="0" err="1"/>
              <a:t>ty</a:t>
            </a:r>
            <a:r>
              <a:rPr lang="ro-RO" dirty="0"/>
              <a:t> </a:t>
            </a:r>
            <a:r>
              <a:rPr lang="en-US" dirty="0"/>
              <a:t>and quality products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04B35A3-353E-4596-8CA1-0BBE206FA9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025" y="5010150"/>
            <a:ext cx="2466975" cy="1847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219A235-38A0-489B-A4B1-42E9408996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800600"/>
            <a:ext cx="3250172" cy="18000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1C746B8-3BAD-4361-BB49-E2257E34F6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362200"/>
            <a:ext cx="2466975" cy="184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/>
              <a:t>Macondo Coffee </a:t>
            </a:r>
            <a:r>
              <a:rPr lang="en-US" b="1" dirty="0"/>
              <a:t>Bike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2206625"/>
          <a:ext cx="8229600" cy="3919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0" y="1397000"/>
          <a:ext cx="72390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40E1492-F1A5-49A3-8FB8-F539CAFF6C5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133600"/>
            <a:ext cx="3352800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Macondo</a:t>
            </a:r>
            <a:r>
              <a:rPr lang="en-US" dirty="0"/>
              <a:t> Coffee Bike can be in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09800"/>
            <a:ext cx="8229600" cy="3918803"/>
          </a:xfrm>
        </p:spPr>
        <p:txBody>
          <a:bodyPr/>
          <a:lstStyle/>
          <a:p>
            <a:pPr>
              <a:buNone/>
            </a:pPr>
            <a:r>
              <a:rPr lang="en-US" dirty="0">
                <a:solidFill>
                  <a:srgbClr val="D09622"/>
                </a:solidFill>
              </a:rPr>
              <a:t>Exhibitions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E1F61A8-B59C-4593-AD5D-73672E8FBB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575" y="2409825"/>
            <a:ext cx="4572000" cy="3429000"/>
          </a:xfrm>
          <a:prstGeom prst="rect">
            <a:avLst/>
          </a:prstGeom>
        </p:spPr>
      </p:pic>
      <p:sp>
        <p:nvSpPr>
          <p:cNvPr id="18434" name="AutoShape 2" descr="https://media4.picsearch.com/is?kn9gy2EfL32AuO7dtygvRl7rnsjfC3eU3gl8f2Pp8YY&amp;height=22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600" dirty="0">
                <a:solidFill>
                  <a:srgbClr val="D09622"/>
                </a:solidFill>
              </a:rPr>
              <a:t>Festivals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6500B99-7E33-4A50-9D80-99E0A3EEB5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124200"/>
            <a:ext cx="7620000" cy="3000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solidFill>
                  <a:srgbClr val="D09622"/>
                </a:solidFill>
              </a:rPr>
              <a:t>Concerts</a:t>
            </a:r>
          </a:p>
          <a:p>
            <a:pPr>
              <a:buNone/>
            </a:pPr>
            <a:endParaRPr lang="en-US" dirty="0">
              <a:solidFill>
                <a:srgbClr val="D0962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CE613B4-CF01-44D5-A6D8-174A720AA3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95600"/>
            <a:ext cx="7297615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4362"/>
            <a:ext cx="9389002" cy="6872362"/>
          </a:xfrm>
          <a:prstGeom prst="rect">
            <a:avLst/>
          </a:prstGeom>
        </p:spPr>
      </p:pic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1053861" y="255251"/>
            <a:ext cx="7016195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Cooper Std Black" panose="0208090304030B020404" pitchFamily="18" charset="0"/>
              </a:rPr>
              <a:t>Contact </a:t>
            </a:r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197066" y="2207360"/>
            <a:ext cx="6365077" cy="397033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D99D43"/>
                </a:solidFill>
              </a:rPr>
              <a:t>Ad</a:t>
            </a:r>
            <a:r>
              <a:rPr lang="ro-RO" b="1" dirty="0">
                <a:solidFill>
                  <a:srgbClr val="D99D43"/>
                </a:solidFill>
              </a:rPr>
              <a:t>dress: Bu</a:t>
            </a:r>
            <a:r>
              <a:rPr lang="en-US" dirty="0">
                <a:solidFill>
                  <a:srgbClr val="D99D43"/>
                </a:solidFill>
              </a:rPr>
              <a:t>z</a:t>
            </a:r>
            <a:r>
              <a:rPr lang="ro-RO" dirty="0">
                <a:solidFill>
                  <a:srgbClr val="D99D43"/>
                </a:solidFill>
              </a:rPr>
              <a:t>ă</a:t>
            </a:r>
            <a:r>
              <a:rPr lang="en-US" dirty="0">
                <a:solidFill>
                  <a:srgbClr val="D99D43"/>
                </a:solidFill>
              </a:rPr>
              <a:t>u, </a:t>
            </a:r>
          </a:p>
          <a:p>
            <a:pPr marL="0" indent="0">
              <a:buNone/>
            </a:pPr>
            <a:r>
              <a:rPr lang="ro-RO" dirty="0">
                <a:solidFill>
                  <a:srgbClr val="D99D43"/>
                </a:solidFill>
              </a:rPr>
              <a:t>15 </a:t>
            </a:r>
            <a:r>
              <a:rPr lang="en-US" dirty="0">
                <a:solidFill>
                  <a:srgbClr val="D99D43"/>
                </a:solidFill>
              </a:rPr>
              <a:t>Tudor </a:t>
            </a:r>
            <a:r>
              <a:rPr lang="en-US" dirty="0" err="1">
                <a:solidFill>
                  <a:srgbClr val="D99D43"/>
                </a:solidFill>
              </a:rPr>
              <a:t>Vladimirescu</a:t>
            </a:r>
            <a:r>
              <a:rPr lang="ro-RO" dirty="0">
                <a:solidFill>
                  <a:srgbClr val="D99D43"/>
                </a:solidFill>
              </a:rPr>
              <a:t> Street</a:t>
            </a:r>
            <a:r>
              <a:rPr lang="en-US" dirty="0">
                <a:solidFill>
                  <a:srgbClr val="D99D43"/>
                </a:solidFill>
              </a:rPr>
              <a:t>;</a:t>
            </a:r>
          </a:p>
          <a:p>
            <a:pPr marL="0" indent="0">
              <a:buNone/>
            </a:pPr>
            <a:r>
              <a:rPr lang="en-US" b="1" dirty="0">
                <a:solidFill>
                  <a:srgbClr val="D99D43"/>
                </a:solidFill>
              </a:rPr>
              <a:t>Phone number:  </a:t>
            </a:r>
            <a:r>
              <a:rPr lang="en-US" dirty="0">
                <a:solidFill>
                  <a:srgbClr val="D99D43"/>
                </a:solidFill>
              </a:rPr>
              <a:t>0238 724 247</a:t>
            </a:r>
          </a:p>
          <a:p>
            <a:pPr marL="0" indent="0">
              <a:buNone/>
            </a:pPr>
            <a:r>
              <a:rPr lang="en-US" b="1" dirty="0">
                <a:solidFill>
                  <a:srgbClr val="D99D43"/>
                </a:solidFill>
              </a:rPr>
              <a:t>Fax: </a:t>
            </a:r>
            <a:r>
              <a:rPr lang="en-US" dirty="0">
                <a:solidFill>
                  <a:srgbClr val="D99D43"/>
                </a:solidFill>
              </a:rPr>
              <a:t>0238 721 197</a:t>
            </a:r>
          </a:p>
          <a:p>
            <a:pPr marL="0" indent="0">
              <a:buNone/>
            </a:pPr>
            <a:r>
              <a:rPr lang="en-US" b="1" dirty="0">
                <a:solidFill>
                  <a:srgbClr val="D99D43"/>
                </a:solidFill>
              </a:rPr>
              <a:t>Email </a:t>
            </a:r>
            <a:r>
              <a:rPr lang="en-US" b="1" dirty="0" err="1">
                <a:solidFill>
                  <a:srgbClr val="D99D43"/>
                </a:solidFill>
              </a:rPr>
              <a:t>adress</a:t>
            </a:r>
            <a:r>
              <a:rPr lang="en-US" b="1" dirty="0">
                <a:solidFill>
                  <a:srgbClr val="D99D43"/>
                </a:solidFill>
              </a:rPr>
              <a:t>: </a:t>
            </a:r>
            <a:r>
              <a:rPr lang="en-US" dirty="0">
                <a:solidFill>
                  <a:srgbClr val="D99D43"/>
                </a:solidFill>
                <a:hlinkClick r:id="rId3"/>
              </a:rPr>
              <a:t>fmacondo@yahoo.com</a:t>
            </a:r>
            <a:endParaRPr lang="en-US" dirty="0">
              <a:solidFill>
                <a:srgbClr val="D99D43"/>
              </a:solidFill>
            </a:endParaRPr>
          </a:p>
          <a:p>
            <a:pPr marL="0" indent="0">
              <a:buNone/>
            </a:pPr>
            <a:r>
              <a:rPr lang="ro-RO" b="1" dirty="0">
                <a:solidFill>
                  <a:srgbClr val="D99D43"/>
                </a:solidFill>
              </a:rPr>
              <a:t>Site</a:t>
            </a:r>
            <a:r>
              <a:rPr lang="en-US" b="1" dirty="0">
                <a:solidFill>
                  <a:srgbClr val="D99D43"/>
                </a:solidFill>
              </a:rPr>
              <a:t>:</a:t>
            </a:r>
            <a:r>
              <a:rPr lang="en-US" dirty="0">
                <a:solidFill>
                  <a:srgbClr val="D99D43"/>
                </a:solidFill>
              </a:rPr>
              <a:t> www.macondo5.webnode.ro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209" y="389778"/>
            <a:ext cx="1403323" cy="7057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188175"/>
            <a:ext cx="1429403" cy="24201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068" y="2344858"/>
            <a:ext cx="3716932" cy="35665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29469595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D09622"/>
                </a:solidFill>
              </a:rPr>
              <a:t>Creative places in Romania where you can drink coffee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solidFill>
                  <a:srgbClr val="D09622"/>
                </a:solidFill>
              </a:rPr>
              <a:t>Bucharest “Two Minutes” Coffee shop with stories and fairytales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3fe389b27d6d81b9c120b711779c39ce_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52800"/>
            <a:ext cx="2362200" cy="1768525"/>
          </a:xfrm>
          <a:prstGeom prst="rect">
            <a:avLst/>
          </a:prstGeom>
        </p:spPr>
      </p:pic>
      <p:pic>
        <p:nvPicPr>
          <p:cNvPr id="5" name="Picture 4" descr="two-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3200400"/>
            <a:ext cx="2339057" cy="2057400"/>
          </a:xfrm>
          <a:prstGeom prst="rect">
            <a:avLst/>
          </a:prstGeom>
        </p:spPr>
      </p:pic>
      <p:pic>
        <p:nvPicPr>
          <p:cNvPr id="6" name="Picture 5" descr="workshop_coffee_01_website_image_mbvn_standar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3200400"/>
            <a:ext cx="24384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Constanta-Jazz Coffee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o-RO" dirty="0"/>
              <a:t> </a:t>
            </a:r>
            <a:endParaRPr lang="en-US" dirty="0"/>
          </a:p>
        </p:txBody>
      </p:sp>
      <p:pic>
        <p:nvPicPr>
          <p:cNvPr id="5" name="Picture 4" descr="coffentropy-olivo-cluj-cafea-desen1.png">
            <a:extLst>
              <a:ext uri="{FF2B5EF4-FFF2-40B4-BE49-F238E27FC236}">
                <a16:creationId xmlns="" xmlns:a16="http://schemas.microsoft.com/office/drawing/2014/main" id="{DA7A3E6C-65D3-40D5-B818-153E603AA50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86000"/>
            <a:ext cx="2928478" cy="1952319"/>
          </a:xfrm>
          <a:prstGeom prst="rect">
            <a:avLst/>
          </a:prstGeom>
        </p:spPr>
      </p:pic>
      <p:pic>
        <p:nvPicPr>
          <p:cNvPr id="6" name="Picture 5" descr="4(91).jpg">
            <a:extLst>
              <a:ext uri="{FF2B5EF4-FFF2-40B4-BE49-F238E27FC236}">
                <a16:creationId xmlns="" xmlns:a16="http://schemas.microsoft.com/office/drawing/2014/main" id="{E8E8F36D-1C30-4995-855E-79674D28F00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2286000"/>
            <a:ext cx="3581400" cy="1979195"/>
          </a:xfrm>
          <a:prstGeom prst="rect">
            <a:avLst/>
          </a:prstGeom>
        </p:spPr>
      </p:pic>
      <p:pic>
        <p:nvPicPr>
          <p:cNvPr id="7" name="Picture 6" descr="jazz2.jpg">
            <a:extLst>
              <a:ext uri="{FF2B5EF4-FFF2-40B4-BE49-F238E27FC236}">
                <a16:creationId xmlns="" xmlns:a16="http://schemas.microsoft.com/office/drawing/2014/main" id="{31E93243-2227-4A87-BB61-A001A47EEAA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2600" y="4648200"/>
            <a:ext cx="33528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47024" y="0"/>
            <a:ext cx="941832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0"/>
            <a:ext cx="2093837" cy="10530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14546" y="3886201"/>
            <a:ext cx="80724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b="1" dirty="0">
                <a:solidFill>
                  <a:srgbClr val="D68B1C"/>
                </a:solidFill>
              </a:rPr>
              <a:t>Colegiul Economic Buzău</a:t>
            </a:r>
          </a:p>
          <a:p>
            <a:r>
              <a:rPr lang="en-US" sz="3200" b="1" dirty="0">
                <a:solidFill>
                  <a:srgbClr val="D68B1C"/>
                </a:solidFill>
              </a:rPr>
              <a:t>Grade: XI D</a:t>
            </a:r>
          </a:p>
          <a:p>
            <a:r>
              <a:rPr lang="en-US" sz="3200" b="1" dirty="0">
                <a:solidFill>
                  <a:srgbClr val="D68B1C"/>
                </a:solidFill>
              </a:rPr>
              <a:t>Coordinating teacher</a:t>
            </a:r>
            <a:r>
              <a:rPr lang="ro-RO" sz="3200" b="1" dirty="0">
                <a:solidFill>
                  <a:srgbClr val="D68B1C"/>
                </a:solidFill>
              </a:rPr>
              <a:t>s </a:t>
            </a:r>
            <a:r>
              <a:rPr lang="en-US" sz="3200" b="1" dirty="0">
                <a:solidFill>
                  <a:srgbClr val="D68B1C"/>
                </a:solidFill>
              </a:rPr>
              <a:t>: </a:t>
            </a:r>
            <a:r>
              <a:rPr lang="ro-RO" sz="3200" b="1" dirty="0">
                <a:solidFill>
                  <a:srgbClr val="D68B1C"/>
                </a:solidFill>
              </a:rPr>
              <a:t>Cătălina Poştovei</a:t>
            </a:r>
          </a:p>
          <a:p>
            <a:r>
              <a:rPr lang="ro-RO" sz="3200" b="1" dirty="0">
                <a:solidFill>
                  <a:srgbClr val="D68B1C"/>
                </a:solidFill>
              </a:rPr>
              <a:t>                        </a:t>
            </a:r>
            <a:r>
              <a:rPr lang="en-US" sz="3200" b="1" dirty="0">
                <a:solidFill>
                  <a:srgbClr val="D68B1C"/>
                </a:solidFill>
              </a:rPr>
              <a:t>                 </a:t>
            </a:r>
            <a:r>
              <a:rPr lang="ro-RO" sz="3200" b="1" dirty="0">
                <a:solidFill>
                  <a:srgbClr val="D68B1C"/>
                </a:solidFill>
              </a:rPr>
              <a:t> </a:t>
            </a:r>
            <a:r>
              <a:rPr lang="en-US" sz="3200" b="1" dirty="0">
                <a:solidFill>
                  <a:srgbClr val="D68B1C"/>
                </a:solidFill>
              </a:rPr>
              <a:t>    C</a:t>
            </a:r>
            <a:r>
              <a:rPr lang="ro-RO" sz="3200" b="1" dirty="0">
                <a:solidFill>
                  <a:srgbClr val="D68B1C"/>
                </a:solidFill>
              </a:rPr>
              <a:t>ătălina Ilie</a:t>
            </a:r>
            <a:endParaRPr lang="en-US" sz="3200" b="1" dirty="0">
              <a:solidFill>
                <a:srgbClr val="D68B1C"/>
              </a:solidFill>
            </a:endParaRPr>
          </a:p>
          <a:p>
            <a:endParaRPr lang="ro-RO" sz="3200" b="1" dirty="0">
              <a:solidFill>
                <a:srgbClr val="D68B1C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346" y="3500438"/>
            <a:ext cx="2715001" cy="42862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2844" y="1413869"/>
            <a:ext cx="848957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200">
                <a:solidFill>
                  <a:srgbClr val="D99D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  <a:cs typeface="Aharoni" panose="02010803020104030203" pitchFamily="2" charset="-79"/>
              </a:rPr>
              <a:t>What is it like to be a teenager in a business world</a:t>
            </a:r>
          </a:p>
          <a:p>
            <a:pPr algn="ctr"/>
            <a:r>
              <a:rPr lang="ro-RO" sz="2800">
                <a:solidFill>
                  <a:srgbClr val="D99D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  <a:cs typeface="Aharoni" panose="02010803020104030203" pitchFamily="2" charset="-79"/>
              </a:rPr>
              <a:t>F</a:t>
            </a:r>
            <a:r>
              <a:rPr lang="ro-RO" sz="2800" dirty="0">
                <a:solidFill>
                  <a:srgbClr val="D99D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  <a:cs typeface="Aharoni" panose="02010803020104030203" pitchFamily="2" charset="-79"/>
              </a:rPr>
              <a:t>.E. MACONDO S</a:t>
            </a:r>
            <a:r>
              <a:rPr lang="ro-RO" sz="2800">
                <a:solidFill>
                  <a:srgbClr val="D99D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  <a:cs typeface="Aharoni" panose="02010803020104030203" pitchFamily="2" charset="-79"/>
              </a:rPr>
              <a:t>.A</a:t>
            </a:r>
            <a:endParaRPr lang="ro-RO" sz="7200" dirty="0">
              <a:solidFill>
                <a:srgbClr val="D99D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  <a:cs typeface="Aharoni" panose="02010803020104030203" pitchFamily="2" charset="-79"/>
            </a:endParaRPr>
          </a:p>
        </p:txBody>
      </p:sp>
      <p:pic>
        <p:nvPicPr>
          <p:cNvPr id="1026" name="Picture 2" descr="C:\Users\elev\Desktop\f71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6" y="142852"/>
            <a:ext cx="2168520" cy="7048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3920370"/>
      </p:ext>
    </p:extLst>
  </p:cSld>
  <p:clrMapOvr>
    <a:masterClrMapping/>
  </p:clrMapOvr>
  <p:transition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Buzau “Brasserie”</a:t>
            </a:r>
          </a:p>
        </p:txBody>
      </p:sp>
      <p:pic>
        <p:nvPicPr>
          <p:cNvPr id="4" name="Content Placeholder 3" descr="371_4_201406271005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2133600"/>
            <a:ext cx="4586332" cy="3048000"/>
          </a:xfrm>
          <a:prstGeom prst="rect">
            <a:avLst/>
          </a:prstGeom>
        </p:spPr>
      </p:pic>
      <p:pic>
        <p:nvPicPr>
          <p:cNvPr id="5" name="Picture 4" descr="17881543_1718436168170809_4581921671727808512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3810000"/>
            <a:ext cx="3048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Cafeneaua</a:t>
            </a:r>
            <a:r>
              <a:rPr lang="en-US" dirty="0"/>
              <a:t> </a:t>
            </a:r>
            <a:r>
              <a:rPr lang="en-US" dirty="0" err="1"/>
              <a:t>artistilor</a:t>
            </a:r>
            <a:r>
              <a:rPr lang="en-US" dirty="0"/>
              <a:t>”</a:t>
            </a:r>
          </a:p>
        </p:txBody>
      </p:sp>
      <p:pic>
        <p:nvPicPr>
          <p:cNvPr id="4" name="Content Placeholder 3" descr="la-brasserie-2C54mymCDI-20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981200"/>
            <a:ext cx="3660532" cy="2441575"/>
          </a:xfrm>
          <a:prstGeom prst="rect">
            <a:avLst/>
          </a:prstGeom>
        </p:spPr>
      </p:pic>
      <p:pic>
        <p:nvPicPr>
          <p:cNvPr id="5" name="Picture 4" descr="maxresdefau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2057400"/>
            <a:ext cx="4334933" cy="2438400"/>
          </a:xfrm>
          <a:prstGeom prst="rect">
            <a:avLst/>
          </a:prstGeom>
        </p:spPr>
      </p:pic>
      <p:pic>
        <p:nvPicPr>
          <p:cNvPr id="6" name="Picture 5" descr="cafeanea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7800" y="4572000"/>
            <a:ext cx="472440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07360"/>
          </a:xfrm>
        </p:spPr>
        <p:txBody>
          <a:bodyPr/>
          <a:lstStyle/>
          <a:p>
            <a:r>
              <a:rPr lang="en-US" dirty="0"/>
              <a:t>Fun fact about coffee</a:t>
            </a:r>
          </a:p>
        </p:txBody>
      </p:sp>
      <p:pic>
        <p:nvPicPr>
          <p:cNvPr id="4" name="Content Placeholder 3" descr="28872251_1530861843630226_958913064432828416_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371600"/>
            <a:ext cx="8001000" cy="5200649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4400" dirty="0"/>
          </a:p>
          <a:p>
            <a:pPr algn="ctr">
              <a:buNone/>
            </a:pPr>
            <a:r>
              <a:rPr lang="en-US" sz="4400" dirty="0">
                <a:solidFill>
                  <a:srgbClr val="D09622"/>
                </a:solidFill>
              </a:rPr>
              <a:t>THANK YOU FOR ATTENTION!!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1571612"/>
            <a:ext cx="3286148" cy="478634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“</a:t>
            </a:r>
            <a:r>
              <a:rPr lang="en-US" sz="3200" b="1" dirty="0"/>
              <a:t>Happiness exists in every little drop of coffee</a:t>
            </a:r>
            <a:r>
              <a:rPr lang="ro-RO" sz="3200" b="1" dirty="0"/>
              <a:t>. </a:t>
            </a:r>
            <a:r>
              <a:rPr lang="en-US" sz="3200" b="1" dirty="0"/>
              <a:t> </a:t>
            </a:r>
            <a:r>
              <a:rPr lang="ro-RO" sz="3200" b="1" dirty="0"/>
              <a:t>L</a:t>
            </a:r>
            <a:r>
              <a:rPr lang="en-US" sz="3200" b="1" dirty="0" err="1"/>
              <a:t>ive</a:t>
            </a:r>
            <a:r>
              <a:rPr lang="en-US" sz="3200" b="1" dirty="0"/>
              <a:t> it with </a:t>
            </a:r>
            <a:r>
              <a:rPr lang="en-US" sz="3200" b="1" dirty="0" err="1"/>
              <a:t>Macondo</a:t>
            </a:r>
            <a:r>
              <a:rPr lang="ro-RO" sz="2800" b="1" dirty="0"/>
              <a:t>!</a:t>
            </a:r>
            <a:r>
              <a:rPr lang="en-US" b="1" dirty="0"/>
              <a:t>”</a:t>
            </a:r>
            <a:br>
              <a:rPr lang="en-US" b="1" dirty="0"/>
            </a:br>
            <a:endParaRPr lang="ro-R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68" y="785794"/>
            <a:ext cx="4572032" cy="7741007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4362"/>
            <a:ext cx="9389002" cy="6872362"/>
          </a:xfrm>
          <a:prstGeom prst="rect">
            <a:avLst/>
          </a:prstGeom>
        </p:spPr>
      </p:pic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1186403" y="374900"/>
            <a:ext cx="7016195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latin typeface="Cooper Std Black" panose="0208090304030B020404" pitchFamily="18" charset="0"/>
              </a:rPr>
              <a:t>C</a:t>
            </a:r>
            <a:r>
              <a:rPr lang="ro-RO" sz="6000" dirty="0">
                <a:latin typeface="Cooper Std Black" panose="0208090304030B020404" pitchFamily="18" charset="0"/>
              </a:rPr>
              <a:t>ontents</a:t>
            </a:r>
            <a:endParaRPr lang="en-US" sz="6000" dirty="0">
              <a:latin typeface="Cooper Std Black" panose="0208090304030B020404" pitchFamily="18" charset="0"/>
            </a:endParaRPr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928083" y="2674046"/>
            <a:ext cx="5928949" cy="397033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4000" b="1" dirty="0">
                <a:solidFill>
                  <a:srgbClr val="D68B1C"/>
                </a:solidFill>
              </a:rPr>
              <a:t>History</a:t>
            </a:r>
            <a:endParaRPr lang="ro-RO" sz="4000" b="1" dirty="0">
              <a:solidFill>
                <a:srgbClr val="D68B1C"/>
              </a:solidFill>
            </a:endParaRPr>
          </a:p>
          <a:p>
            <a:pPr marL="514350" indent="-514350">
              <a:buAutoNum type="arabicPeriod"/>
            </a:pPr>
            <a:r>
              <a:rPr lang="en-US" sz="4000" b="1" dirty="0">
                <a:solidFill>
                  <a:srgbClr val="D68B1C"/>
                </a:solidFill>
              </a:rPr>
              <a:t>About us</a:t>
            </a:r>
          </a:p>
          <a:p>
            <a:pPr marL="514350" indent="-514350">
              <a:buAutoNum type="arabicPeriod"/>
            </a:pPr>
            <a:r>
              <a:rPr lang="en-US" sz="4000" b="1" dirty="0">
                <a:solidFill>
                  <a:srgbClr val="D68B1C"/>
                </a:solidFill>
              </a:rPr>
              <a:t>The structure of the firm</a:t>
            </a:r>
          </a:p>
          <a:p>
            <a:pPr marL="514350" indent="-514350">
              <a:buAutoNum type="arabicPeriod"/>
            </a:pPr>
            <a:r>
              <a:rPr lang="en-US" sz="4000" b="1" dirty="0">
                <a:solidFill>
                  <a:srgbClr val="D68B1C"/>
                </a:solidFill>
              </a:rPr>
              <a:t>What are we offering?</a:t>
            </a:r>
          </a:p>
          <a:p>
            <a:pPr marL="514350" indent="-514350">
              <a:buAutoNum type="arabicPeriod"/>
            </a:pPr>
            <a:r>
              <a:rPr lang="en-US" sz="4000" b="1" dirty="0">
                <a:solidFill>
                  <a:srgbClr val="D68B1C"/>
                </a:solidFill>
              </a:rPr>
              <a:t>Contact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214290"/>
            <a:ext cx="1628775" cy="8191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48" y="4929198"/>
            <a:ext cx="1429403" cy="2420153"/>
          </a:xfrm>
          <a:prstGeom prst="rect">
            <a:avLst/>
          </a:prstGeom>
        </p:spPr>
      </p:pic>
      <p:pic>
        <p:nvPicPr>
          <p:cNvPr id="8" name="Picture 2" descr="C:\Users\elev\Desktop\f71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75480" y="357166"/>
            <a:ext cx="2168520" cy="7048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5460998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89002" cy="6872362"/>
          </a:xfrm>
          <a:prstGeom prst="rect">
            <a:avLst/>
          </a:prstGeom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186402" y="112773"/>
            <a:ext cx="7016195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Std Black" panose="0208090304030B020404" pitchFamily="18" charset="0"/>
              </a:rPr>
              <a:t>History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928662" y="2285992"/>
            <a:ext cx="8118995" cy="397033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000" b="1" dirty="0">
                <a:solidFill>
                  <a:srgbClr val="D68B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are we?</a:t>
            </a:r>
            <a:endParaRPr lang="ro-RO" sz="4000" b="1" dirty="0">
              <a:solidFill>
                <a:srgbClr val="D68B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ro-RO" sz="4000" b="1" dirty="0">
                <a:solidFill>
                  <a:srgbClr val="D68B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200" b="1" dirty="0">
                <a:solidFill>
                  <a:srgbClr val="D68B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F.E. </a:t>
            </a:r>
            <a:r>
              <a:rPr lang="en-US" sz="3200" b="1" dirty="0" err="1">
                <a:solidFill>
                  <a:srgbClr val="D68B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Macondo</a:t>
            </a:r>
            <a:r>
              <a:rPr lang="en-US" sz="3200" b="1" dirty="0">
                <a:solidFill>
                  <a:srgbClr val="D68B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S.A.  started its journey in </a:t>
            </a:r>
            <a:r>
              <a:rPr lang="en-US" sz="3200" b="1" dirty="0" smtClean="0">
                <a:solidFill>
                  <a:srgbClr val="D68B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ro-RO" sz="3200" b="1" dirty="0" smtClean="0">
                <a:solidFill>
                  <a:srgbClr val="D68B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07</a:t>
            </a:r>
            <a:r>
              <a:rPr lang="en-US" sz="3200" b="1" dirty="0" smtClean="0">
                <a:solidFill>
                  <a:srgbClr val="D68B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solidFill>
                  <a:srgbClr val="D68B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we took </a:t>
            </a:r>
            <a:r>
              <a:rPr lang="ro-RO" sz="3200" b="1" dirty="0">
                <a:solidFill>
                  <a:srgbClr val="D68B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</a:t>
            </a:r>
            <a:r>
              <a:rPr lang="en-US" sz="3200" b="1" dirty="0">
                <a:solidFill>
                  <a:srgbClr val="D68B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2017.</a:t>
            </a:r>
            <a:endParaRPr lang="ro-RO" sz="3200" b="1" dirty="0">
              <a:solidFill>
                <a:srgbClr val="D68B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ro-RO" sz="3200" b="1" dirty="0">
                <a:solidFill>
                  <a:srgbClr val="D68B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During</a:t>
            </a:r>
            <a:r>
              <a:rPr lang="en-US" sz="3200" b="1" dirty="0">
                <a:solidFill>
                  <a:srgbClr val="D68B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its journey it </a:t>
            </a:r>
            <a:r>
              <a:rPr lang="ro-RO" sz="3200" b="1" dirty="0">
                <a:solidFill>
                  <a:srgbClr val="D68B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 </a:t>
            </a:r>
            <a:r>
              <a:rPr lang="en-US" sz="3200" b="1" dirty="0">
                <a:solidFill>
                  <a:srgbClr val="D68B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won a lot of contests at national and international competitions.</a:t>
            </a:r>
            <a:endParaRPr lang="ro-RO" sz="3200" b="1" dirty="0">
              <a:solidFill>
                <a:srgbClr val="D68B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o-RO" sz="3200" b="1" dirty="0">
              <a:solidFill>
                <a:srgbClr val="D68B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142852"/>
            <a:ext cx="1628775" cy="8191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470" y="5214950"/>
            <a:ext cx="1429403" cy="2420153"/>
          </a:xfrm>
          <a:prstGeom prst="rect">
            <a:avLst/>
          </a:prstGeom>
        </p:spPr>
      </p:pic>
      <p:pic>
        <p:nvPicPr>
          <p:cNvPr id="9" name="Picture 2" descr="C:\Users\elev\Desktop\f71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142852"/>
            <a:ext cx="2168520" cy="7048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229600" cy="1143000"/>
          </a:xfrm>
        </p:spPr>
        <p:txBody>
          <a:bodyPr/>
          <a:lstStyle/>
          <a:p>
            <a:pPr algn="ctr"/>
            <a:r>
              <a:rPr lang="en-US" sz="6000" b="1" dirty="0"/>
              <a:t>The mission</a:t>
            </a:r>
            <a:endParaRPr lang="ro-RO" sz="6000" b="1" dirty="0"/>
          </a:p>
        </p:txBody>
      </p:sp>
      <p:pic>
        <p:nvPicPr>
          <p:cNvPr id="4" name="Picture 2" descr="C:\Users\elev\Desktop\f71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142852"/>
            <a:ext cx="2168520" cy="70486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214290"/>
            <a:ext cx="1425993" cy="7171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1472" y="3571876"/>
            <a:ext cx="3071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400" b="1" dirty="0"/>
              <a:t>.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428860" y="4143380"/>
            <a:ext cx="3571868" cy="502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2539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rgbClr val="2E74B5"/>
              </a:solidFill>
              <a:effectLst/>
              <a:latin typeface="Calibri Light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Content Placeholder 13">
            <a:extLst>
              <a:ext uri="{FF2B5EF4-FFF2-40B4-BE49-F238E27FC236}">
                <a16:creationId xmlns="" xmlns:a16="http://schemas.microsoft.com/office/drawing/2014/main" id="{9FD393E0-06BD-4562-9C15-1F0B370F03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5143512"/>
            <a:ext cx="1222030" cy="2069969"/>
          </a:xfrm>
          <a:prstGeom prst="rect">
            <a:avLst/>
          </a:prstGeom>
        </p:spPr>
      </p:pic>
      <p:pic>
        <p:nvPicPr>
          <p:cNvPr id="15" name="Picture 1" descr="C:\Users\elev\AppData\Local\Microsoft\Windows\INetCache\IE\T463CP1Z\pitr-Coffee-cup-icon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1428736"/>
            <a:ext cx="5286412" cy="5286412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143240" y="3571876"/>
            <a:ext cx="22860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We have the mission to offer goods and services of high quality and to bring them to our clients in our custom locations.</a:t>
            </a:r>
            <a:endParaRPr lang="ro-RO" sz="1600" dirty="0"/>
          </a:p>
        </p:txBody>
      </p:sp>
    </p:spTree>
  </p:cSld>
  <p:clrMapOvr>
    <a:masterClrMapping/>
  </p:clrMapOvr>
  <p:transition>
    <p:pull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3E0B73-F65F-4EBA-B607-A0246F0B0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58" y="714356"/>
            <a:ext cx="8229600" cy="1143000"/>
          </a:xfrm>
        </p:spPr>
        <p:txBody>
          <a:bodyPr>
            <a:normAutofit/>
          </a:bodyPr>
          <a:lstStyle/>
          <a:p>
            <a:pPr marL="571500" indent="-571500" algn="ctr"/>
            <a:r>
              <a:rPr lang="en-US" sz="6000" b="1" dirty="0">
                <a:latin typeface="+mn-lt"/>
              </a:rPr>
              <a:t>The vision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51DA17D-0040-4F1E-AA1A-9EC5478D0D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357166"/>
            <a:ext cx="1425993" cy="7171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FD393E0-06BD-4562-9C15-1F0B370F03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14950"/>
            <a:ext cx="1221640" cy="2068385"/>
          </a:xfrm>
          <a:prstGeom prst="rect">
            <a:avLst/>
          </a:prstGeom>
        </p:spPr>
      </p:pic>
      <p:pic>
        <p:nvPicPr>
          <p:cNvPr id="6" name="Picture 2" descr="C:\Users\elev\Desktop\f71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428604"/>
            <a:ext cx="2168520" cy="704865"/>
          </a:xfrm>
          <a:prstGeom prst="rect">
            <a:avLst/>
          </a:prstGeom>
          <a:noFill/>
        </p:spPr>
      </p:pic>
      <p:pic>
        <p:nvPicPr>
          <p:cNvPr id="18434" name="Picture 2" descr="C:\Users\elev\AppData\Local\Microsoft\Windows\INetCache\IE\ZM1PI2RV\1370962427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1714488"/>
            <a:ext cx="4500594" cy="460811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143240" y="2786058"/>
            <a:ext cx="29289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DEA2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aim to become market leaders, offering a growing range of products and to bring a new meaning to the concept of “drinking coffee”</a:t>
            </a:r>
          </a:p>
        </p:txBody>
      </p:sp>
    </p:spTree>
    <p:extLst>
      <p:ext uri="{BB962C8B-B14F-4D97-AF65-F5344CB8AC3E}">
        <p14:creationId xmlns="" xmlns:p14="http://schemas.microsoft.com/office/powerpoint/2010/main" val="33507782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our business brings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206625"/>
          <a:ext cx="8229600" cy="3919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offer?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206625"/>
          <a:ext cx="8229600" cy="3919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7141</TotalTime>
  <Words>286</Words>
  <Application>Microsoft Office PowerPoint</Application>
  <PresentationFormat>On-screen Show (4:3)</PresentationFormat>
  <Paragraphs>76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“Happiness exists in every little drop of coffee.  Live it with Macondo!” </vt:lpstr>
      <vt:lpstr>Contents</vt:lpstr>
      <vt:lpstr>History</vt:lpstr>
      <vt:lpstr>The mission</vt:lpstr>
      <vt:lpstr>The vision</vt:lpstr>
      <vt:lpstr>What our business brings</vt:lpstr>
      <vt:lpstr>What do we offer?</vt:lpstr>
      <vt:lpstr>Slide 10</vt:lpstr>
      <vt:lpstr>Benefits</vt:lpstr>
      <vt:lpstr>Slide 12</vt:lpstr>
      <vt:lpstr>Macondo Coffee Bike</vt:lpstr>
      <vt:lpstr>Macondo Coffee Bike can be in </vt:lpstr>
      <vt:lpstr>Slide 15</vt:lpstr>
      <vt:lpstr>Slide 16</vt:lpstr>
      <vt:lpstr>Contact </vt:lpstr>
      <vt:lpstr>Creative places in Romania where you can drink coffee</vt:lpstr>
      <vt:lpstr>Constanta-Jazz Coffee</vt:lpstr>
      <vt:lpstr>Buzau “Brasserie”</vt:lpstr>
      <vt:lpstr>“Cafeneaua artistilor”</vt:lpstr>
      <vt:lpstr>Fun fact about coffee</vt:lpstr>
      <vt:lpstr>Slide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catalina postovei</cp:lastModifiedBy>
  <cp:revision>141</cp:revision>
  <dcterms:created xsi:type="dcterms:W3CDTF">2013-08-21T19:17:07Z</dcterms:created>
  <dcterms:modified xsi:type="dcterms:W3CDTF">2018-05-26T06:29:30Z</dcterms:modified>
</cp:coreProperties>
</file>