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drawing2.xml" ContentType="application/vnd.ms-office.drawingml.diagramDrawing+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diagrams/quickStyle1.xml" ContentType="application/vnd.openxmlformats-officedocument.drawingml.diagramStyle+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diagrams/layout2.xml" ContentType="application/vnd.openxmlformats-officedocument.drawingml.diagramLayout+xml"/>
  <Override PartName="/ppt/diagrams/layout3.xml" ContentType="application/vnd.openxmlformats-officedocument.drawingml.diagramLayout+xml"/>
  <Override PartName="/ppt/diagrams/layout1.xml" ContentType="application/vnd.openxmlformats-officedocument.drawingml.diagramLayout+xml"/>
  <Override PartName="/ppt/diagrams/data2.xml" ContentType="application/vnd.openxmlformats-officedocument.drawingml.diagramData+xml"/>
  <Override PartName="/ppt/diagrams/data3.xml" ContentType="application/vnd.openxmlformats-officedocument.drawingml.diagramData+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ppt/diagrams/colors3.xml" ContentType="application/vnd.openxmlformats-officedocument.drawingml.diagramColors+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diagrams/colors2.xml" ContentType="application/vnd.openxmlformats-officedocument.drawingml.diagramColors+xml"/>
  <Override PartName="/ppt/diagrams/drawing3.xml" ContentType="application/vnd.ms-office.drawingml.diagramDrawing+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diagrams/quickStyle3.xml" ContentType="application/vnd.openxmlformats-officedocument.drawingml.diagram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08" r:id="rId1"/>
  </p:sldMasterIdLst>
  <p:notesMasterIdLst>
    <p:notesMasterId r:id="rId22"/>
  </p:notesMasterIdLst>
  <p:sldIdLst>
    <p:sldId id="263" r:id="rId2"/>
    <p:sldId id="266" r:id="rId3"/>
    <p:sldId id="273" r:id="rId4"/>
    <p:sldId id="287" r:id="rId5"/>
    <p:sldId id="286" r:id="rId6"/>
    <p:sldId id="274" r:id="rId7"/>
    <p:sldId id="259" r:id="rId8"/>
    <p:sldId id="275" r:id="rId9"/>
    <p:sldId id="264" r:id="rId10"/>
    <p:sldId id="277" r:id="rId11"/>
    <p:sldId id="289" r:id="rId12"/>
    <p:sldId id="278" r:id="rId13"/>
    <p:sldId id="280" r:id="rId14"/>
    <p:sldId id="270" r:id="rId15"/>
    <p:sldId id="271" r:id="rId16"/>
    <p:sldId id="285" r:id="rId17"/>
    <p:sldId id="283" r:id="rId18"/>
    <p:sldId id="272" r:id="rId19"/>
    <p:sldId id="288" r:id="rId20"/>
    <p:sldId id="281"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0" d="100"/>
          <a:sy n="110" d="100"/>
        </p:scale>
        <p:origin x="-1644" y="-9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image" Target="../media/image9.jpeg"/><Relationship Id="rId4" Type="http://schemas.openxmlformats.org/officeDocument/2006/relationships/image" Target="../media/image12.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image" Target="../media/image9.jpeg"/><Relationship Id="rId4" Type="http://schemas.openxmlformats.org/officeDocument/2006/relationships/image" Target="../media/image12.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708E919-2D7E-4368-8F36-BEA807E6EC91}"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75AB8D51-C06C-4719-A955-E54EA71EB2DA}">
      <dgm:prSet phldrT="[Text]"/>
      <dgm:spPr/>
      <dgm:t>
        <a:bodyPr/>
        <a:lstStyle/>
        <a:p>
          <a:r>
            <a:rPr lang="ro-RO" dirty="0" smtClean="0"/>
            <a:t>D</a:t>
          </a:r>
          <a:r>
            <a:rPr lang="en-GB" dirty="0" err="1" smtClean="0"/>
            <a:t>eveloping</a:t>
          </a:r>
          <a:r>
            <a:rPr lang="en-GB" dirty="0" smtClean="0"/>
            <a:t> the adequate attitudes towards otherness</a:t>
          </a:r>
          <a:endParaRPr lang="en-US" dirty="0"/>
        </a:p>
      </dgm:t>
    </dgm:pt>
    <dgm:pt modelId="{A5554C8E-713E-4085-97D1-B3A0AC09C058}" type="parTrans" cxnId="{6712D81B-7B95-4EC4-89D3-906E82C02DAA}">
      <dgm:prSet/>
      <dgm:spPr/>
      <dgm:t>
        <a:bodyPr/>
        <a:lstStyle/>
        <a:p>
          <a:endParaRPr lang="en-US"/>
        </a:p>
      </dgm:t>
    </dgm:pt>
    <dgm:pt modelId="{D93C4405-58ED-4FE3-9F8D-45D7CBD02F02}" type="sibTrans" cxnId="{6712D81B-7B95-4EC4-89D3-906E82C02DAA}">
      <dgm:prSet/>
      <dgm:spPr/>
      <dgm:t>
        <a:bodyPr/>
        <a:lstStyle/>
        <a:p>
          <a:endParaRPr lang="en-US"/>
        </a:p>
      </dgm:t>
    </dgm:pt>
    <dgm:pt modelId="{D399733B-690D-46FC-B5B0-C8EFF19037D3}">
      <dgm:prSet phldrT="[Text]"/>
      <dgm:spPr/>
      <dgm:t>
        <a:bodyPr/>
        <a:lstStyle/>
        <a:p>
          <a:r>
            <a:rPr lang="ro-RO" dirty="0" smtClean="0"/>
            <a:t>P</a:t>
          </a:r>
          <a:r>
            <a:rPr lang="en-GB" dirty="0" err="1" smtClean="0"/>
            <a:t>articipating</a:t>
          </a:r>
          <a:r>
            <a:rPr lang="en-GB" dirty="0" smtClean="0"/>
            <a:t> in European values</a:t>
          </a:r>
          <a:r>
            <a:rPr lang="ro-RO" dirty="0" smtClean="0"/>
            <a:t> </a:t>
          </a:r>
          <a:r>
            <a:rPr lang="en-GB" dirty="0" smtClean="0"/>
            <a:t>as a source of cultural enrichment</a:t>
          </a:r>
          <a:endParaRPr lang="en-US" dirty="0"/>
        </a:p>
      </dgm:t>
    </dgm:pt>
    <dgm:pt modelId="{4A37F503-C710-4CBD-867B-D3359A4DF5DB}" type="parTrans" cxnId="{4D3AD634-E7A2-4D78-BC92-485D9C59E28E}">
      <dgm:prSet/>
      <dgm:spPr/>
      <dgm:t>
        <a:bodyPr/>
        <a:lstStyle/>
        <a:p>
          <a:endParaRPr lang="en-US"/>
        </a:p>
      </dgm:t>
    </dgm:pt>
    <dgm:pt modelId="{3C83F16B-3AE2-4FE8-AF9F-ADCD26C701B1}" type="sibTrans" cxnId="{4D3AD634-E7A2-4D78-BC92-485D9C59E28E}">
      <dgm:prSet/>
      <dgm:spPr/>
      <dgm:t>
        <a:bodyPr/>
        <a:lstStyle/>
        <a:p>
          <a:endParaRPr lang="en-US"/>
        </a:p>
      </dgm:t>
    </dgm:pt>
    <dgm:pt modelId="{03CF767B-DDB5-4481-858A-2311B600AFB8}">
      <dgm:prSet phldrT="[Text]"/>
      <dgm:spPr/>
      <dgm:t>
        <a:bodyPr/>
        <a:lstStyle/>
        <a:p>
          <a:r>
            <a:rPr lang="ro-RO" dirty="0" smtClean="0"/>
            <a:t>I</a:t>
          </a:r>
          <a:r>
            <a:rPr lang="en-GB" dirty="0" err="1" smtClean="0"/>
            <a:t>mproving</a:t>
          </a:r>
          <a:r>
            <a:rPr lang="en-GB" dirty="0" smtClean="0"/>
            <a:t> their learning skills</a:t>
          </a:r>
          <a:endParaRPr lang="en-US" dirty="0"/>
        </a:p>
      </dgm:t>
    </dgm:pt>
    <dgm:pt modelId="{16BD48D6-275B-44D1-A983-A29A9C888178}" type="parTrans" cxnId="{663FA73D-2E4B-422E-87B8-BE7C396ECE15}">
      <dgm:prSet/>
      <dgm:spPr/>
      <dgm:t>
        <a:bodyPr/>
        <a:lstStyle/>
        <a:p>
          <a:endParaRPr lang="en-US"/>
        </a:p>
      </dgm:t>
    </dgm:pt>
    <dgm:pt modelId="{542D8063-FBB9-4194-B83D-F9CCF2441834}" type="sibTrans" cxnId="{663FA73D-2E4B-422E-87B8-BE7C396ECE15}">
      <dgm:prSet/>
      <dgm:spPr/>
      <dgm:t>
        <a:bodyPr/>
        <a:lstStyle/>
        <a:p>
          <a:endParaRPr lang="en-US"/>
        </a:p>
      </dgm:t>
    </dgm:pt>
    <dgm:pt modelId="{72230963-5E39-4497-BED3-098D4E309C49}">
      <dgm:prSet/>
      <dgm:spPr/>
      <dgm:t>
        <a:bodyPr/>
        <a:lstStyle/>
        <a:p>
          <a:r>
            <a:rPr lang="ro-RO" dirty="0" smtClean="0"/>
            <a:t>I</a:t>
          </a:r>
          <a:r>
            <a:rPr lang="en-GB" dirty="0" err="1" smtClean="0"/>
            <a:t>mproving</a:t>
          </a:r>
          <a:r>
            <a:rPr lang="en-GB" dirty="0" smtClean="0"/>
            <a:t> and mobilizing their skills and abilities to take part in the digital society</a:t>
          </a:r>
          <a:endParaRPr lang="en-US" dirty="0"/>
        </a:p>
      </dgm:t>
    </dgm:pt>
    <dgm:pt modelId="{DF209018-6529-456E-9D99-1E6EC617267B}" type="parTrans" cxnId="{378CE33B-F223-40FD-980A-9671E006D7F9}">
      <dgm:prSet/>
      <dgm:spPr/>
      <dgm:t>
        <a:bodyPr/>
        <a:lstStyle/>
        <a:p>
          <a:endParaRPr lang="en-US"/>
        </a:p>
      </dgm:t>
    </dgm:pt>
    <dgm:pt modelId="{3F3FC62D-5492-4486-ACF6-399E12080CBF}" type="sibTrans" cxnId="{378CE33B-F223-40FD-980A-9671E006D7F9}">
      <dgm:prSet/>
      <dgm:spPr/>
      <dgm:t>
        <a:bodyPr/>
        <a:lstStyle/>
        <a:p>
          <a:endParaRPr lang="en-US"/>
        </a:p>
      </dgm:t>
    </dgm:pt>
    <dgm:pt modelId="{8DAD2431-2C59-4271-A0F5-F9AB10D54FF1}" type="pres">
      <dgm:prSet presAssocID="{7708E919-2D7E-4368-8F36-BEA807E6EC91}" presName="linear" presStyleCnt="0">
        <dgm:presLayoutVars>
          <dgm:dir/>
          <dgm:resizeHandles val="exact"/>
        </dgm:presLayoutVars>
      </dgm:prSet>
      <dgm:spPr/>
    </dgm:pt>
    <dgm:pt modelId="{96A8305C-1668-4D52-8267-BF8C654D41AB}" type="pres">
      <dgm:prSet presAssocID="{75AB8D51-C06C-4719-A955-E54EA71EB2DA}" presName="comp" presStyleCnt="0"/>
      <dgm:spPr/>
    </dgm:pt>
    <dgm:pt modelId="{3140F9D5-AF16-445D-80CB-6635E8D27D2D}" type="pres">
      <dgm:prSet presAssocID="{75AB8D51-C06C-4719-A955-E54EA71EB2DA}" presName="box" presStyleLbl="node1" presStyleIdx="0" presStyleCnt="4"/>
      <dgm:spPr/>
      <dgm:t>
        <a:bodyPr/>
        <a:lstStyle/>
        <a:p>
          <a:endParaRPr lang="en-US"/>
        </a:p>
      </dgm:t>
    </dgm:pt>
    <dgm:pt modelId="{2CE9D76E-59E8-47B9-84E8-3C6184807BE5}" type="pres">
      <dgm:prSet presAssocID="{75AB8D51-C06C-4719-A955-E54EA71EB2DA}" presName="img" presStyleLbl="fgImgPlace1" presStyleIdx="0" presStyleCnt="4"/>
      <dgm:spPr>
        <a:blipFill rotWithShape="0">
          <a:blip xmlns:r="http://schemas.openxmlformats.org/officeDocument/2006/relationships" r:embed="rId1"/>
          <a:stretch>
            <a:fillRect/>
          </a:stretch>
        </a:blipFill>
      </dgm:spPr>
    </dgm:pt>
    <dgm:pt modelId="{FDA7EC36-851D-4C14-9B5C-720197DCA838}" type="pres">
      <dgm:prSet presAssocID="{75AB8D51-C06C-4719-A955-E54EA71EB2DA}" presName="text" presStyleLbl="node1" presStyleIdx="0" presStyleCnt="4">
        <dgm:presLayoutVars>
          <dgm:bulletEnabled val="1"/>
        </dgm:presLayoutVars>
      </dgm:prSet>
      <dgm:spPr/>
      <dgm:t>
        <a:bodyPr/>
        <a:lstStyle/>
        <a:p>
          <a:endParaRPr lang="en-US"/>
        </a:p>
      </dgm:t>
    </dgm:pt>
    <dgm:pt modelId="{8A2F95E8-FF37-4077-AD39-109619EEE922}" type="pres">
      <dgm:prSet presAssocID="{D93C4405-58ED-4FE3-9F8D-45D7CBD02F02}" presName="spacer" presStyleCnt="0"/>
      <dgm:spPr/>
    </dgm:pt>
    <dgm:pt modelId="{86B3EBBC-3D02-4379-9B84-C888F8A6D640}" type="pres">
      <dgm:prSet presAssocID="{72230963-5E39-4497-BED3-098D4E309C49}" presName="comp" presStyleCnt="0"/>
      <dgm:spPr/>
    </dgm:pt>
    <dgm:pt modelId="{97E1345A-66A1-4288-AEF6-7BF835C71247}" type="pres">
      <dgm:prSet presAssocID="{72230963-5E39-4497-BED3-098D4E309C49}" presName="box" presStyleLbl="node1" presStyleIdx="1" presStyleCnt="4"/>
      <dgm:spPr/>
      <dgm:t>
        <a:bodyPr/>
        <a:lstStyle/>
        <a:p>
          <a:endParaRPr lang="en-US"/>
        </a:p>
      </dgm:t>
    </dgm:pt>
    <dgm:pt modelId="{7185396E-0454-4FC8-9FD8-60AA66F312A3}" type="pres">
      <dgm:prSet presAssocID="{72230963-5E39-4497-BED3-098D4E309C49}" presName="img" presStyleLbl="fgImgPlace1" presStyleIdx="1" presStyleCnt="4"/>
      <dgm:spPr>
        <a:blipFill rotWithShape="0">
          <a:blip xmlns:r="http://schemas.openxmlformats.org/officeDocument/2006/relationships" r:embed="rId2"/>
          <a:stretch>
            <a:fillRect/>
          </a:stretch>
        </a:blipFill>
      </dgm:spPr>
    </dgm:pt>
    <dgm:pt modelId="{BC620F92-9681-4D9B-81A5-6F58F721D23E}" type="pres">
      <dgm:prSet presAssocID="{72230963-5E39-4497-BED3-098D4E309C49}" presName="text" presStyleLbl="node1" presStyleIdx="1" presStyleCnt="4">
        <dgm:presLayoutVars>
          <dgm:bulletEnabled val="1"/>
        </dgm:presLayoutVars>
      </dgm:prSet>
      <dgm:spPr/>
      <dgm:t>
        <a:bodyPr/>
        <a:lstStyle/>
        <a:p>
          <a:endParaRPr lang="en-US"/>
        </a:p>
      </dgm:t>
    </dgm:pt>
    <dgm:pt modelId="{A82F3A44-B8F3-4A52-AE72-EF268210A386}" type="pres">
      <dgm:prSet presAssocID="{3F3FC62D-5492-4486-ACF6-399E12080CBF}" presName="spacer" presStyleCnt="0"/>
      <dgm:spPr/>
    </dgm:pt>
    <dgm:pt modelId="{95E96E28-FA91-4A11-AC3F-C0CEA72D6A37}" type="pres">
      <dgm:prSet presAssocID="{D399733B-690D-46FC-B5B0-C8EFF19037D3}" presName="comp" presStyleCnt="0"/>
      <dgm:spPr/>
    </dgm:pt>
    <dgm:pt modelId="{F62D0A98-F4B3-4059-BC83-4C5210894C6A}" type="pres">
      <dgm:prSet presAssocID="{D399733B-690D-46FC-B5B0-C8EFF19037D3}" presName="box" presStyleLbl="node1" presStyleIdx="2" presStyleCnt="4"/>
      <dgm:spPr/>
      <dgm:t>
        <a:bodyPr/>
        <a:lstStyle/>
        <a:p>
          <a:endParaRPr lang="en-US"/>
        </a:p>
      </dgm:t>
    </dgm:pt>
    <dgm:pt modelId="{D190AD1E-B4DB-4A3A-9677-D6F278A87B27}" type="pres">
      <dgm:prSet presAssocID="{D399733B-690D-46FC-B5B0-C8EFF19037D3}" presName="img" presStyleLbl="fgImgPlace1" presStyleIdx="2" presStyleCnt="4"/>
      <dgm:spPr>
        <a:blipFill rotWithShape="0">
          <a:blip xmlns:r="http://schemas.openxmlformats.org/officeDocument/2006/relationships" r:embed="rId3"/>
          <a:stretch>
            <a:fillRect/>
          </a:stretch>
        </a:blipFill>
      </dgm:spPr>
    </dgm:pt>
    <dgm:pt modelId="{3DB35E24-4620-49F1-BFF0-DCC7DB75503C}" type="pres">
      <dgm:prSet presAssocID="{D399733B-690D-46FC-B5B0-C8EFF19037D3}" presName="text" presStyleLbl="node1" presStyleIdx="2" presStyleCnt="4">
        <dgm:presLayoutVars>
          <dgm:bulletEnabled val="1"/>
        </dgm:presLayoutVars>
      </dgm:prSet>
      <dgm:spPr/>
      <dgm:t>
        <a:bodyPr/>
        <a:lstStyle/>
        <a:p>
          <a:endParaRPr lang="en-US"/>
        </a:p>
      </dgm:t>
    </dgm:pt>
    <dgm:pt modelId="{74B5A045-F3B2-4BF5-B80F-8CBA6240C581}" type="pres">
      <dgm:prSet presAssocID="{3C83F16B-3AE2-4FE8-AF9F-ADCD26C701B1}" presName="spacer" presStyleCnt="0"/>
      <dgm:spPr/>
    </dgm:pt>
    <dgm:pt modelId="{89CFE86B-9424-406D-BDDC-E01C4185DDB8}" type="pres">
      <dgm:prSet presAssocID="{03CF767B-DDB5-4481-858A-2311B600AFB8}" presName="comp" presStyleCnt="0"/>
      <dgm:spPr/>
    </dgm:pt>
    <dgm:pt modelId="{DA9EB4FC-9FFA-42CF-9F6C-C45006AE56D9}" type="pres">
      <dgm:prSet presAssocID="{03CF767B-DDB5-4481-858A-2311B600AFB8}" presName="box" presStyleLbl="node1" presStyleIdx="3" presStyleCnt="4"/>
      <dgm:spPr/>
      <dgm:t>
        <a:bodyPr/>
        <a:lstStyle/>
        <a:p>
          <a:endParaRPr lang="en-US"/>
        </a:p>
      </dgm:t>
    </dgm:pt>
    <dgm:pt modelId="{F95B88AE-12E5-4EEF-8A2E-E53519AD3AD9}" type="pres">
      <dgm:prSet presAssocID="{03CF767B-DDB5-4481-858A-2311B600AFB8}" presName="img" presStyleLbl="fgImgPlace1" presStyleIdx="3" presStyleCnt="4"/>
      <dgm:spPr>
        <a:blipFill rotWithShape="0">
          <a:blip xmlns:r="http://schemas.openxmlformats.org/officeDocument/2006/relationships" r:embed="rId4"/>
          <a:stretch>
            <a:fillRect/>
          </a:stretch>
        </a:blipFill>
      </dgm:spPr>
    </dgm:pt>
    <dgm:pt modelId="{E557F071-47A9-4B71-ABC4-5CAE7B59BE50}" type="pres">
      <dgm:prSet presAssocID="{03CF767B-DDB5-4481-858A-2311B600AFB8}" presName="text" presStyleLbl="node1" presStyleIdx="3" presStyleCnt="4">
        <dgm:presLayoutVars>
          <dgm:bulletEnabled val="1"/>
        </dgm:presLayoutVars>
      </dgm:prSet>
      <dgm:spPr/>
      <dgm:t>
        <a:bodyPr/>
        <a:lstStyle/>
        <a:p>
          <a:endParaRPr lang="en-US"/>
        </a:p>
      </dgm:t>
    </dgm:pt>
  </dgm:ptLst>
  <dgm:cxnLst>
    <dgm:cxn modelId="{0777AD8B-FF1F-4DD8-99D9-2592348AF95D}" type="presOf" srcId="{03CF767B-DDB5-4481-858A-2311B600AFB8}" destId="{DA9EB4FC-9FFA-42CF-9F6C-C45006AE56D9}" srcOrd="0" destOrd="0" presId="urn:microsoft.com/office/officeart/2005/8/layout/vList4"/>
    <dgm:cxn modelId="{D357F4E5-7487-402A-8080-7C33962A4090}" type="presOf" srcId="{D399733B-690D-46FC-B5B0-C8EFF19037D3}" destId="{F62D0A98-F4B3-4059-BC83-4C5210894C6A}" srcOrd="0" destOrd="0" presId="urn:microsoft.com/office/officeart/2005/8/layout/vList4"/>
    <dgm:cxn modelId="{4D3AD634-E7A2-4D78-BC92-485D9C59E28E}" srcId="{7708E919-2D7E-4368-8F36-BEA807E6EC91}" destId="{D399733B-690D-46FC-B5B0-C8EFF19037D3}" srcOrd="2" destOrd="0" parTransId="{4A37F503-C710-4CBD-867B-D3359A4DF5DB}" sibTransId="{3C83F16B-3AE2-4FE8-AF9F-ADCD26C701B1}"/>
    <dgm:cxn modelId="{DE25F654-83A9-4D79-A72F-1B26F8EBADA4}" type="presOf" srcId="{72230963-5E39-4497-BED3-098D4E309C49}" destId="{97E1345A-66A1-4288-AEF6-7BF835C71247}" srcOrd="0" destOrd="0" presId="urn:microsoft.com/office/officeart/2005/8/layout/vList4"/>
    <dgm:cxn modelId="{6712D81B-7B95-4EC4-89D3-906E82C02DAA}" srcId="{7708E919-2D7E-4368-8F36-BEA807E6EC91}" destId="{75AB8D51-C06C-4719-A955-E54EA71EB2DA}" srcOrd="0" destOrd="0" parTransId="{A5554C8E-713E-4085-97D1-B3A0AC09C058}" sibTransId="{D93C4405-58ED-4FE3-9F8D-45D7CBD02F02}"/>
    <dgm:cxn modelId="{663FA73D-2E4B-422E-87B8-BE7C396ECE15}" srcId="{7708E919-2D7E-4368-8F36-BEA807E6EC91}" destId="{03CF767B-DDB5-4481-858A-2311B600AFB8}" srcOrd="3" destOrd="0" parTransId="{16BD48D6-275B-44D1-A983-A29A9C888178}" sibTransId="{542D8063-FBB9-4194-B83D-F9CCF2441834}"/>
    <dgm:cxn modelId="{0BA9CBA6-2B03-42F9-8E58-3F6AFCFE932C}" type="presOf" srcId="{72230963-5E39-4497-BED3-098D4E309C49}" destId="{BC620F92-9681-4D9B-81A5-6F58F721D23E}" srcOrd="1" destOrd="0" presId="urn:microsoft.com/office/officeart/2005/8/layout/vList4"/>
    <dgm:cxn modelId="{A5637307-7DBF-4225-963A-5077978F6156}" type="presOf" srcId="{D399733B-690D-46FC-B5B0-C8EFF19037D3}" destId="{3DB35E24-4620-49F1-BFF0-DCC7DB75503C}" srcOrd="1" destOrd="0" presId="urn:microsoft.com/office/officeart/2005/8/layout/vList4"/>
    <dgm:cxn modelId="{A85CD6D4-ED3A-4518-87BC-E6C6D9502F52}" type="presOf" srcId="{75AB8D51-C06C-4719-A955-E54EA71EB2DA}" destId="{FDA7EC36-851D-4C14-9B5C-720197DCA838}" srcOrd="1" destOrd="0" presId="urn:microsoft.com/office/officeart/2005/8/layout/vList4"/>
    <dgm:cxn modelId="{378CE33B-F223-40FD-980A-9671E006D7F9}" srcId="{7708E919-2D7E-4368-8F36-BEA807E6EC91}" destId="{72230963-5E39-4497-BED3-098D4E309C49}" srcOrd="1" destOrd="0" parTransId="{DF209018-6529-456E-9D99-1E6EC617267B}" sibTransId="{3F3FC62D-5492-4486-ACF6-399E12080CBF}"/>
    <dgm:cxn modelId="{445BB940-7C9A-4B26-83A8-68694383B0E9}" type="presOf" srcId="{7708E919-2D7E-4368-8F36-BEA807E6EC91}" destId="{8DAD2431-2C59-4271-A0F5-F9AB10D54FF1}" srcOrd="0" destOrd="0" presId="urn:microsoft.com/office/officeart/2005/8/layout/vList4"/>
    <dgm:cxn modelId="{C02CFA95-2860-4A66-991A-7D6A211C14C8}" type="presOf" srcId="{75AB8D51-C06C-4719-A955-E54EA71EB2DA}" destId="{3140F9D5-AF16-445D-80CB-6635E8D27D2D}" srcOrd="0" destOrd="0" presId="urn:microsoft.com/office/officeart/2005/8/layout/vList4"/>
    <dgm:cxn modelId="{69EB665B-8381-46A2-9646-5AB4951ADE9C}" type="presOf" srcId="{03CF767B-DDB5-4481-858A-2311B600AFB8}" destId="{E557F071-47A9-4B71-ABC4-5CAE7B59BE50}" srcOrd="1" destOrd="0" presId="urn:microsoft.com/office/officeart/2005/8/layout/vList4"/>
    <dgm:cxn modelId="{B5D0A49F-6B14-4164-98F2-269CCB9A7144}" type="presParOf" srcId="{8DAD2431-2C59-4271-A0F5-F9AB10D54FF1}" destId="{96A8305C-1668-4D52-8267-BF8C654D41AB}" srcOrd="0" destOrd="0" presId="urn:microsoft.com/office/officeart/2005/8/layout/vList4"/>
    <dgm:cxn modelId="{4DC85BC9-F0AC-45B0-9A20-9BD9124033BE}" type="presParOf" srcId="{96A8305C-1668-4D52-8267-BF8C654D41AB}" destId="{3140F9D5-AF16-445D-80CB-6635E8D27D2D}" srcOrd="0" destOrd="0" presId="urn:microsoft.com/office/officeart/2005/8/layout/vList4"/>
    <dgm:cxn modelId="{8FFAA624-91B8-4C13-A7CF-35E740C5BA40}" type="presParOf" srcId="{96A8305C-1668-4D52-8267-BF8C654D41AB}" destId="{2CE9D76E-59E8-47B9-84E8-3C6184807BE5}" srcOrd="1" destOrd="0" presId="urn:microsoft.com/office/officeart/2005/8/layout/vList4"/>
    <dgm:cxn modelId="{C95324A7-4099-4615-96E9-916B0AC2B6B7}" type="presParOf" srcId="{96A8305C-1668-4D52-8267-BF8C654D41AB}" destId="{FDA7EC36-851D-4C14-9B5C-720197DCA838}" srcOrd="2" destOrd="0" presId="urn:microsoft.com/office/officeart/2005/8/layout/vList4"/>
    <dgm:cxn modelId="{AAE4FD0D-8F02-49E2-A814-64E4157BB9C4}" type="presParOf" srcId="{8DAD2431-2C59-4271-A0F5-F9AB10D54FF1}" destId="{8A2F95E8-FF37-4077-AD39-109619EEE922}" srcOrd="1" destOrd="0" presId="urn:microsoft.com/office/officeart/2005/8/layout/vList4"/>
    <dgm:cxn modelId="{9ABF8F69-D5E1-4B31-90CE-45EE9EDD9816}" type="presParOf" srcId="{8DAD2431-2C59-4271-A0F5-F9AB10D54FF1}" destId="{86B3EBBC-3D02-4379-9B84-C888F8A6D640}" srcOrd="2" destOrd="0" presId="urn:microsoft.com/office/officeart/2005/8/layout/vList4"/>
    <dgm:cxn modelId="{B23EC59A-5119-4A6F-8C33-6B7338B2D8B4}" type="presParOf" srcId="{86B3EBBC-3D02-4379-9B84-C888F8A6D640}" destId="{97E1345A-66A1-4288-AEF6-7BF835C71247}" srcOrd="0" destOrd="0" presId="urn:microsoft.com/office/officeart/2005/8/layout/vList4"/>
    <dgm:cxn modelId="{09C5362B-61B9-45AF-9184-DC854F78FD5F}" type="presParOf" srcId="{86B3EBBC-3D02-4379-9B84-C888F8A6D640}" destId="{7185396E-0454-4FC8-9FD8-60AA66F312A3}" srcOrd="1" destOrd="0" presId="urn:microsoft.com/office/officeart/2005/8/layout/vList4"/>
    <dgm:cxn modelId="{F301AB8F-1B53-4445-860C-A990BC4FC22A}" type="presParOf" srcId="{86B3EBBC-3D02-4379-9B84-C888F8A6D640}" destId="{BC620F92-9681-4D9B-81A5-6F58F721D23E}" srcOrd="2" destOrd="0" presId="urn:microsoft.com/office/officeart/2005/8/layout/vList4"/>
    <dgm:cxn modelId="{D993EE0F-E01A-4315-B34D-870F7A5FFB6B}" type="presParOf" srcId="{8DAD2431-2C59-4271-A0F5-F9AB10D54FF1}" destId="{A82F3A44-B8F3-4A52-AE72-EF268210A386}" srcOrd="3" destOrd="0" presId="urn:microsoft.com/office/officeart/2005/8/layout/vList4"/>
    <dgm:cxn modelId="{619A8D7C-CE39-41A7-B5D9-224270FB42D2}" type="presParOf" srcId="{8DAD2431-2C59-4271-A0F5-F9AB10D54FF1}" destId="{95E96E28-FA91-4A11-AC3F-C0CEA72D6A37}" srcOrd="4" destOrd="0" presId="urn:microsoft.com/office/officeart/2005/8/layout/vList4"/>
    <dgm:cxn modelId="{A4996079-AEBC-4D8D-953B-46E4FAEEFD1D}" type="presParOf" srcId="{95E96E28-FA91-4A11-AC3F-C0CEA72D6A37}" destId="{F62D0A98-F4B3-4059-BC83-4C5210894C6A}" srcOrd="0" destOrd="0" presId="urn:microsoft.com/office/officeart/2005/8/layout/vList4"/>
    <dgm:cxn modelId="{5827F2CA-E7FC-464B-8408-25B3B59AE5CE}" type="presParOf" srcId="{95E96E28-FA91-4A11-AC3F-C0CEA72D6A37}" destId="{D190AD1E-B4DB-4A3A-9677-D6F278A87B27}" srcOrd="1" destOrd="0" presId="urn:microsoft.com/office/officeart/2005/8/layout/vList4"/>
    <dgm:cxn modelId="{BADA54B1-69D8-4093-97C2-2FB1F1DA2CB5}" type="presParOf" srcId="{95E96E28-FA91-4A11-AC3F-C0CEA72D6A37}" destId="{3DB35E24-4620-49F1-BFF0-DCC7DB75503C}" srcOrd="2" destOrd="0" presId="urn:microsoft.com/office/officeart/2005/8/layout/vList4"/>
    <dgm:cxn modelId="{52430153-D06D-4752-A58E-7E084BFAD70A}" type="presParOf" srcId="{8DAD2431-2C59-4271-A0F5-F9AB10D54FF1}" destId="{74B5A045-F3B2-4BF5-B80F-8CBA6240C581}" srcOrd="5" destOrd="0" presId="urn:microsoft.com/office/officeart/2005/8/layout/vList4"/>
    <dgm:cxn modelId="{B55B1437-1910-41BC-BB9D-3351BB9B7334}" type="presParOf" srcId="{8DAD2431-2C59-4271-A0F5-F9AB10D54FF1}" destId="{89CFE86B-9424-406D-BDDC-E01C4185DDB8}" srcOrd="6" destOrd="0" presId="urn:microsoft.com/office/officeart/2005/8/layout/vList4"/>
    <dgm:cxn modelId="{D426C5B2-8DEA-4F1A-9B9C-8ED9F01BF71A}" type="presParOf" srcId="{89CFE86B-9424-406D-BDDC-E01C4185DDB8}" destId="{DA9EB4FC-9FFA-42CF-9F6C-C45006AE56D9}" srcOrd="0" destOrd="0" presId="urn:microsoft.com/office/officeart/2005/8/layout/vList4"/>
    <dgm:cxn modelId="{9841818C-E2F4-4E01-A109-A7841AF25AF8}" type="presParOf" srcId="{89CFE86B-9424-406D-BDDC-E01C4185DDB8}" destId="{F95B88AE-12E5-4EEF-8A2E-E53519AD3AD9}" srcOrd="1" destOrd="0" presId="urn:microsoft.com/office/officeart/2005/8/layout/vList4"/>
    <dgm:cxn modelId="{87E10920-03DF-4C6B-A560-2B76F5F17279}" type="presParOf" srcId="{89CFE86B-9424-406D-BDDC-E01C4185DDB8}" destId="{E557F071-47A9-4B71-ABC4-5CAE7B59BE50}" srcOrd="2" destOrd="0" presId="urn:microsoft.com/office/officeart/2005/8/layout/vList4"/>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A371001-F8C2-469C-A4CD-1819F635F87E}"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n-US"/>
        </a:p>
      </dgm:t>
    </dgm:pt>
    <dgm:pt modelId="{AC6D2BDF-90A4-41D0-99A8-E7A8CEDF51DC}">
      <dgm:prSet phldrT="[Text]"/>
      <dgm:spPr/>
      <dgm:t>
        <a:bodyPr/>
        <a:lstStyle/>
        <a:p>
          <a:r>
            <a:rPr lang="ro-RO" dirty="0" smtClean="0"/>
            <a:t>FOR TEACHERS</a:t>
          </a:r>
          <a:endParaRPr lang="en-US" dirty="0"/>
        </a:p>
      </dgm:t>
    </dgm:pt>
    <dgm:pt modelId="{F9219773-0996-4593-95A9-EFEAC4FC3C50}" type="parTrans" cxnId="{316D73E8-4C4E-42C8-AEFD-1E39BF65F1F9}">
      <dgm:prSet/>
      <dgm:spPr/>
      <dgm:t>
        <a:bodyPr/>
        <a:lstStyle/>
        <a:p>
          <a:endParaRPr lang="en-US"/>
        </a:p>
      </dgm:t>
    </dgm:pt>
    <dgm:pt modelId="{E436B685-303B-470C-972D-0C664BF204B3}" type="sibTrans" cxnId="{316D73E8-4C4E-42C8-AEFD-1E39BF65F1F9}">
      <dgm:prSet/>
      <dgm:spPr/>
      <dgm:t>
        <a:bodyPr/>
        <a:lstStyle/>
        <a:p>
          <a:endParaRPr lang="en-US"/>
        </a:p>
      </dgm:t>
    </dgm:pt>
    <dgm:pt modelId="{DA40DEB6-A25F-4951-A86C-B662CD319496}">
      <dgm:prSet phldrT="[Text]"/>
      <dgm:spPr/>
      <dgm:t>
        <a:bodyPr/>
        <a:lstStyle/>
        <a:p>
          <a:r>
            <a:rPr lang="ro-RO" dirty="0" smtClean="0">
              <a:latin typeface="Arial" pitchFamily="34" charset="0"/>
              <a:cs typeface="Arial" pitchFamily="34" charset="0"/>
            </a:rPr>
            <a:t>I</a:t>
          </a:r>
          <a:r>
            <a:rPr lang="en-GB" dirty="0" err="1" smtClean="0">
              <a:latin typeface="Arial" pitchFamily="34" charset="0"/>
              <a:cs typeface="Arial" pitchFamily="34" charset="0"/>
            </a:rPr>
            <a:t>mproving</a:t>
          </a:r>
          <a:r>
            <a:rPr lang="en-GB" dirty="0" smtClean="0">
              <a:latin typeface="Arial" pitchFamily="34" charset="0"/>
              <a:cs typeface="Arial" pitchFamily="34" charset="0"/>
            </a:rPr>
            <a:t> their digital skills for a relevant education</a:t>
          </a:r>
          <a:endParaRPr lang="en-US" dirty="0"/>
        </a:p>
      </dgm:t>
    </dgm:pt>
    <dgm:pt modelId="{E94F9169-FFA9-4425-8865-CD53530C56BD}" type="parTrans" cxnId="{F55820A8-6740-47EE-86F0-0292B59D770D}">
      <dgm:prSet/>
      <dgm:spPr/>
      <dgm:t>
        <a:bodyPr/>
        <a:lstStyle/>
        <a:p>
          <a:endParaRPr lang="en-US"/>
        </a:p>
      </dgm:t>
    </dgm:pt>
    <dgm:pt modelId="{4DF75211-0402-4637-BC06-7A7953A7801A}" type="sibTrans" cxnId="{F55820A8-6740-47EE-86F0-0292B59D770D}">
      <dgm:prSet/>
      <dgm:spPr/>
      <dgm:t>
        <a:bodyPr/>
        <a:lstStyle/>
        <a:p>
          <a:endParaRPr lang="en-US"/>
        </a:p>
      </dgm:t>
    </dgm:pt>
    <dgm:pt modelId="{82583D7C-1508-42C0-9E71-5185F927A28D}">
      <dgm:prSet phldrT="[Text]"/>
      <dgm:spPr/>
      <dgm:t>
        <a:bodyPr/>
        <a:lstStyle/>
        <a:p>
          <a:r>
            <a:rPr lang="ro-RO" dirty="0" smtClean="0">
              <a:latin typeface="Arial" pitchFamily="34" charset="0"/>
              <a:cs typeface="Arial" pitchFamily="34" charset="0"/>
            </a:rPr>
            <a:t>P</a:t>
          </a:r>
          <a:r>
            <a:rPr lang="en-GB" dirty="0" err="1" smtClean="0">
              <a:latin typeface="Arial" pitchFamily="34" charset="0"/>
              <a:cs typeface="Arial" pitchFamily="34" charset="0"/>
            </a:rPr>
            <a:t>roactively</a:t>
          </a:r>
          <a:r>
            <a:rPr lang="en-GB" dirty="0" smtClean="0">
              <a:latin typeface="Arial" pitchFamily="34" charset="0"/>
              <a:cs typeface="Arial" pitchFamily="34" charset="0"/>
            </a:rPr>
            <a:t> rethinking the curricula in a European dimension</a:t>
          </a:r>
          <a:endParaRPr lang="en-US" dirty="0"/>
        </a:p>
      </dgm:t>
    </dgm:pt>
    <dgm:pt modelId="{91045A5D-904D-4CD4-8306-EE255F87424F}" type="parTrans" cxnId="{82C429FC-4B8F-4EDA-A86D-BB5969F57EAF}">
      <dgm:prSet/>
      <dgm:spPr/>
      <dgm:t>
        <a:bodyPr/>
        <a:lstStyle/>
        <a:p>
          <a:endParaRPr lang="en-US"/>
        </a:p>
      </dgm:t>
    </dgm:pt>
    <dgm:pt modelId="{6B0C9DC2-2EAC-4DA6-8FA0-CB900FFA4855}" type="sibTrans" cxnId="{82C429FC-4B8F-4EDA-A86D-BB5969F57EAF}">
      <dgm:prSet/>
      <dgm:spPr/>
      <dgm:t>
        <a:bodyPr/>
        <a:lstStyle/>
        <a:p>
          <a:endParaRPr lang="en-US"/>
        </a:p>
      </dgm:t>
    </dgm:pt>
    <dgm:pt modelId="{A8635172-983B-47AD-BA35-66F8BA0AF5DF}">
      <dgm:prSet phldrT="[Text]"/>
      <dgm:spPr/>
      <dgm:t>
        <a:bodyPr/>
        <a:lstStyle/>
        <a:p>
          <a:r>
            <a:rPr lang="ro-RO" dirty="0" smtClean="0"/>
            <a:t>FOR SCHOOLS</a:t>
          </a:r>
          <a:endParaRPr lang="en-US" dirty="0"/>
        </a:p>
      </dgm:t>
    </dgm:pt>
    <dgm:pt modelId="{6F6A27B2-1D8A-42A8-AB72-777986751154}" type="parTrans" cxnId="{6B2548FF-CCF1-49B9-ABE3-17FF7773C693}">
      <dgm:prSet/>
      <dgm:spPr/>
      <dgm:t>
        <a:bodyPr/>
        <a:lstStyle/>
        <a:p>
          <a:endParaRPr lang="en-US"/>
        </a:p>
      </dgm:t>
    </dgm:pt>
    <dgm:pt modelId="{77FA430F-2BA7-486A-AC23-2F69C296071D}" type="sibTrans" cxnId="{6B2548FF-CCF1-49B9-ABE3-17FF7773C693}">
      <dgm:prSet/>
      <dgm:spPr/>
      <dgm:t>
        <a:bodyPr/>
        <a:lstStyle/>
        <a:p>
          <a:endParaRPr lang="en-US"/>
        </a:p>
      </dgm:t>
    </dgm:pt>
    <dgm:pt modelId="{5901A4B2-7B33-4C62-9DF7-9B15EEDA54AF}">
      <dgm:prSet phldrT="[Text]"/>
      <dgm:spPr/>
      <dgm:t>
        <a:bodyPr/>
        <a:lstStyle/>
        <a:p>
          <a:r>
            <a:rPr lang="ro-RO" dirty="0" smtClean="0">
              <a:latin typeface="Arial" pitchFamily="34" charset="0"/>
              <a:cs typeface="Arial" pitchFamily="34" charset="0"/>
            </a:rPr>
            <a:t>I</a:t>
          </a:r>
          <a:r>
            <a:rPr lang="en-GB" dirty="0" err="1" smtClean="0">
              <a:latin typeface="Arial" pitchFamily="34" charset="0"/>
              <a:cs typeface="Arial" pitchFamily="34" charset="0"/>
            </a:rPr>
            <a:t>mproving</a:t>
          </a:r>
          <a:r>
            <a:rPr lang="en-GB" dirty="0" smtClean="0">
              <a:latin typeface="Arial" pitchFamily="34" charset="0"/>
              <a:cs typeface="Arial" pitchFamily="34" charset="0"/>
            </a:rPr>
            <a:t> their abilities of acting as European organizations, by developing projects with other institutions across Europe</a:t>
          </a:r>
          <a:endParaRPr lang="en-US" dirty="0"/>
        </a:p>
      </dgm:t>
    </dgm:pt>
    <dgm:pt modelId="{1A9D1AEB-C923-4D4F-B846-30EC32D5EAC9}" type="parTrans" cxnId="{1356F147-1534-4E6C-8E44-8DA26E408975}">
      <dgm:prSet/>
      <dgm:spPr/>
      <dgm:t>
        <a:bodyPr/>
        <a:lstStyle/>
        <a:p>
          <a:endParaRPr lang="en-US"/>
        </a:p>
      </dgm:t>
    </dgm:pt>
    <dgm:pt modelId="{C2DFE44D-6BD4-49B0-9244-0E536571A0C0}" type="sibTrans" cxnId="{1356F147-1534-4E6C-8E44-8DA26E408975}">
      <dgm:prSet/>
      <dgm:spPr/>
      <dgm:t>
        <a:bodyPr/>
        <a:lstStyle/>
        <a:p>
          <a:endParaRPr lang="en-US"/>
        </a:p>
      </dgm:t>
    </dgm:pt>
    <dgm:pt modelId="{DF12028E-E220-4783-8936-3C9851B10415}" type="pres">
      <dgm:prSet presAssocID="{0A371001-F8C2-469C-A4CD-1819F635F87E}" presName="Name0" presStyleCnt="0">
        <dgm:presLayoutVars>
          <dgm:dir/>
          <dgm:animLvl val="lvl"/>
          <dgm:resizeHandles/>
        </dgm:presLayoutVars>
      </dgm:prSet>
      <dgm:spPr/>
    </dgm:pt>
    <dgm:pt modelId="{C572EC74-B0A9-49CF-9C6B-849CA0FD95C1}" type="pres">
      <dgm:prSet presAssocID="{AC6D2BDF-90A4-41D0-99A8-E7A8CEDF51DC}" presName="linNode" presStyleCnt="0"/>
      <dgm:spPr/>
    </dgm:pt>
    <dgm:pt modelId="{3C3F5266-2610-4EFA-9230-11CAC874E08E}" type="pres">
      <dgm:prSet presAssocID="{AC6D2BDF-90A4-41D0-99A8-E7A8CEDF51DC}" presName="parentShp" presStyleLbl="node1" presStyleIdx="0" presStyleCnt="2">
        <dgm:presLayoutVars>
          <dgm:bulletEnabled val="1"/>
        </dgm:presLayoutVars>
      </dgm:prSet>
      <dgm:spPr/>
    </dgm:pt>
    <dgm:pt modelId="{DB0CF3EC-227C-4213-A168-F2B5DD251D15}" type="pres">
      <dgm:prSet presAssocID="{AC6D2BDF-90A4-41D0-99A8-E7A8CEDF51DC}" presName="childShp" presStyleLbl="bgAccFollowNode1" presStyleIdx="0" presStyleCnt="2">
        <dgm:presLayoutVars>
          <dgm:bulletEnabled val="1"/>
        </dgm:presLayoutVars>
      </dgm:prSet>
      <dgm:spPr/>
      <dgm:t>
        <a:bodyPr/>
        <a:lstStyle/>
        <a:p>
          <a:endParaRPr lang="en-US"/>
        </a:p>
      </dgm:t>
    </dgm:pt>
    <dgm:pt modelId="{04FF90C6-E9D8-4A0C-B08A-733FD74DB5FF}" type="pres">
      <dgm:prSet presAssocID="{E436B685-303B-470C-972D-0C664BF204B3}" presName="spacing" presStyleCnt="0"/>
      <dgm:spPr/>
    </dgm:pt>
    <dgm:pt modelId="{D70FACC8-99C0-4E1C-BFA3-462FD637C8D1}" type="pres">
      <dgm:prSet presAssocID="{A8635172-983B-47AD-BA35-66F8BA0AF5DF}" presName="linNode" presStyleCnt="0"/>
      <dgm:spPr/>
    </dgm:pt>
    <dgm:pt modelId="{2F74D782-ECB9-469F-8BCE-40BA9BECB331}" type="pres">
      <dgm:prSet presAssocID="{A8635172-983B-47AD-BA35-66F8BA0AF5DF}" presName="parentShp" presStyleLbl="node1" presStyleIdx="1" presStyleCnt="2">
        <dgm:presLayoutVars>
          <dgm:bulletEnabled val="1"/>
        </dgm:presLayoutVars>
      </dgm:prSet>
      <dgm:spPr/>
      <dgm:t>
        <a:bodyPr/>
        <a:lstStyle/>
        <a:p>
          <a:endParaRPr lang="en-US"/>
        </a:p>
      </dgm:t>
    </dgm:pt>
    <dgm:pt modelId="{2FFF8066-6272-469B-980D-5F143F65A1BD}" type="pres">
      <dgm:prSet presAssocID="{A8635172-983B-47AD-BA35-66F8BA0AF5DF}" presName="childShp" presStyleLbl="bgAccFollowNode1" presStyleIdx="1" presStyleCnt="2">
        <dgm:presLayoutVars>
          <dgm:bulletEnabled val="1"/>
        </dgm:presLayoutVars>
      </dgm:prSet>
      <dgm:spPr/>
      <dgm:t>
        <a:bodyPr/>
        <a:lstStyle/>
        <a:p>
          <a:endParaRPr lang="en-US"/>
        </a:p>
      </dgm:t>
    </dgm:pt>
  </dgm:ptLst>
  <dgm:cxnLst>
    <dgm:cxn modelId="{5EE5D9B5-55E7-469A-8C13-DEF49C2C0FCC}" type="presOf" srcId="{A8635172-983B-47AD-BA35-66F8BA0AF5DF}" destId="{2F74D782-ECB9-469F-8BCE-40BA9BECB331}" srcOrd="0" destOrd="0" presId="urn:microsoft.com/office/officeart/2005/8/layout/vList6"/>
    <dgm:cxn modelId="{88113710-FD18-4098-AF1F-4C3BD9C176E1}" type="presOf" srcId="{AC6D2BDF-90A4-41D0-99A8-E7A8CEDF51DC}" destId="{3C3F5266-2610-4EFA-9230-11CAC874E08E}" srcOrd="0" destOrd="0" presId="urn:microsoft.com/office/officeart/2005/8/layout/vList6"/>
    <dgm:cxn modelId="{316D73E8-4C4E-42C8-AEFD-1E39BF65F1F9}" srcId="{0A371001-F8C2-469C-A4CD-1819F635F87E}" destId="{AC6D2BDF-90A4-41D0-99A8-E7A8CEDF51DC}" srcOrd="0" destOrd="0" parTransId="{F9219773-0996-4593-95A9-EFEAC4FC3C50}" sibTransId="{E436B685-303B-470C-972D-0C664BF204B3}"/>
    <dgm:cxn modelId="{DAADA5E9-1482-40A7-93B1-5B86A27E32E3}" type="presOf" srcId="{5901A4B2-7B33-4C62-9DF7-9B15EEDA54AF}" destId="{2FFF8066-6272-469B-980D-5F143F65A1BD}" srcOrd="0" destOrd="0" presId="urn:microsoft.com/office/officeart/2005/8/layout/vList6"/>
    <dgm:cxn modelId="{1356F147-1534-4E6C-8E44-8DA26E408975}" srcId="{A8635172-983B-47AD-BA35-66F8BA0AF5DF}" destId="{5901A4B2-7B33-4C62-9DF7-9B15EEDA54AF}" srcOrd="0" destOrd="0" parTransId="{1A9D1AEB-C923-4D4F-B846-30EC32D5EAC9}" sibTransId="{C2DFE44D-6BD4-49B0-9244-0E536571A0C0}"/>
    <dgm:cxn modelId="{F55820A8-6740-47EE-86F0-0292B59D770D}" srcId="{AC6D2BDF-90A4-41D0-99A8-E7A8CEDF51DC}" destId="{DA40DEB6-A25F-4951-A86C-B662CD319496}" srcOrd="0" destOrd="0" parTransId="{E94F9169-FFA9-4425-8865-CD53530C56BD}" sibTransId="{4DF75211-0402-4637-BC06-7A7953A7801A}"/>
    <dgm:cxn modelId="{6B2548FF-CCF1-49B9-ABE3-17FF7773C693}" srcId="{0A371001-F8C2-469C-A4CD-1819F635F87E}" destId="{A8635172-983B-47AD-BA35-66F8BA0AF5DF}" srcOrd="1" destOrd="0" parTransId="{6F6A27B2-1D8A-42A8-AB72-777986751154}" sibTransId="{77FA430F-2BA7-486A-AC23-2F69C296071D}"/>
    <dgm:cxn modelId="{82C429FC-4B8F-4EDA-A86D-BB5969F57EAF}" srcId="{AC6D2BDF-90A4-41D0-99A8-E7A8CEDF51DC}" destId="{82583D7C-1508-42C0-9E71-5185F927A28D}" srcOrd="1" destOrd="0" parTransId="{91045A5D-904D-4CD4-8306-EE255F87424F}" sibTransId="{6B0C9DC2-2EAC-4DA6-8FA0-CB900FFA4855}"/>
    <dgm:cxn modelId="{91C06532-583B-4998-97E9-B1B0A8F15951}" type="presOf" srcId="{DA40DEB6-A25F-4951-A86C-B662CD319496}" destId="{DB0CF3EC-227C-4213-A168-F2B5DD251D15}" srcOrd="0" destOrd="0" presId="urn:microsoft.com/office/officeart/2005/8/layout/vList6"/>
    <dgm:cxn modelId="{DFC26F0C-F179-4864-A6CF-E6F8DEDD312D}" type="presOf" srcId="{82583D7C-1508-42C0-9E71-5185F927A28D}" destId="{DB0CF3EC-227C-4213-A168-F2B5DD251D15}" srcOrd="0" destOrd="1" presId="urn:microsoft.com/office/officeart/2005/8/layout/vList6"/>
    <dgm:cxn modelId="{02759B4E-2AFC-4313-9184-AE0AF9032FCD}" type="presOf" srcId="{0A371001-F8C2-469C-A4CD-1819F635F87E}" destId="{DF12028E-E220-4783-8936-3C9851B10415}" srcOrd="0" destOrd="0" presId="urn:microsoft.com/office/officeart/2005/8/layout/vList6"/>
    <dgm:cxn modelId="{62757ACD-F71C-4EBD-9F08-A6D2FDA483F9}" type="presParOf" srcId="{DF12028E-E220-4783-8936-3C9851B10415}" destId="{C572EC74-B0A9-49CF-9C6B-849CA0FD95C1}" srcOrd="0" destOrd="0" presId="urn:microsoft.com/office/officeart/2005/8/layout/vList6"/>
    <dgm:cxn modelId="{92074AF4-D2DA-42C1-8195-1947CB0005B6}" type="presParOf" srcId="{C572EC74-B0A9-49CF-9C6B-849CA0FD95C1}" destId="{3C3F5266-2610-4EFA-9230-11CAC874E08E}" srcOrd="0" destOrd="0" presId="urn:microsoft.com/office/officeart/2005/8/layout/vList6"/>
    <dgm:cxn modelId="{B5EA21E2-EDE7-472E-83F8-36FE2520EF15}" type="presParOf" srcId="{C572EC74-B0A9-49CF-9C6B-849CA0FD95C1}" destId="{DB0CF3EC-227C-4213-A168-F2B5DD251D15}" srcOrd="1" destOrd="0" presId="urn:microsoft.com/office/officeart/2005/8/layout/vList6"/>
    <dgm:cxn modelId="{C1FF8FE1-802D-404C-A806-1E92AD2A93FD}" type="presParOf" srcId="{DF12028E-E220-4783-8936-3C9851B10415}" destId="{04FF90C6-E9D8-4A0C-B08A-733FD74DB5FF}" srcOrd="1" destOrd="0" presId="urn:microsoft.com/office/officeart/2005/8/layout/vList6"/>
    <dgm:cxn modelId="{0A31E90E-0599-402B-991A-86D358D5B56D}" type="presParOf" srcId="{DF12028E-E220-4783-8936-3C9851B10415}" destId="{D70FACC8-99C0-4E1C-BFA3-462FD637C8D1}" srcOrd="2" destOrd="0" presId="urn:microsoft.com/office/officeart/2005/8/layout/vList6"/>
    <dgm:cxn modelId="{DB336CA6-36D0-4E5C-BEF8-340568231D1E}" type="presParOf" srcId="{D70FACC8-99C0-4E1C-BFA3-462FD637C8D1}" destId="{2F74D782-ECB9-469F-8BCE-40BA9BECB331}" srcOrd="0" destOrd="0" presId="urn:microsoft.com/office/officeart/2005/8/layout/vList6"/>
    <dgm:cxn modelId="{432393C2-21C8-44A9-9B90-BE413D9A00EA}" type="presParOf" srcId="{D70FACC8-99C0-4E1C-BFA3-462FD637C8D1}" destId="{2FFF8066-6272-469B-980D-5F143F65A1BD}" srcOrd="1" destOrd="0" presId="urn:microsoft.com/office/officeart/2005/8/layout/vList6"/>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5B41772-C027-4F71-A119-B566A6435C78}" type="doc">
      <dgm:prSet loTypeId="urn:microsoft.com/office/officeart/2005/8/layout/default" loCatId="list" qsTypeId="urn:microsoft.com/office/officeart/2005/8/quickstyle/simple1" qsCatId="simple" csTypeId="urn:microsoft.com/office/officeart/2005/8/colors/accent0_1" csCatId="mainScheme" phldr="1"/>
      <dgm:spPr/>
      <dgm:t>
        <a:bodyPr/>
        <a:lstStyle/>
        <a:p>
          <a:endParaRPr lang="en-US"/>
        </a:p>
      </dgm:t>
    </dgm:pt>
    <dgm:pt modelId="{6F391615-6FEA-4A7E-810F-3A1B9F644295}">
      <dgm:prSet phldrT="[Text]" custT="1"/>
      <dgm:spPr/>
      <dgm:t>
        <a:bodyPr/>
        <a:lstStyle/>
        <a:p>
          <a:r>
            <a:rPr lang="ro-RO" sz="1200" b="1" dirty="0" smtClean="0"/>
            <a:t>Web page: </a:t>
          </a:r>
          <a:r>
            <a:rPr lang="en-US" sz="1200" b="1" dirty="0" smtClean="0"/>
            <a:t>http://odysseymigrationteenagers.weebly.com/ </a:t>
          </a:r>
          <a:endParaRPr lang="ro-RO" sz="1200" b="1" dirty="0" smtClean="0"/>
        </a:p>
      </dgm:t>
    </dgm:pt>
    <dgm:pt modelId="{6A06AEFD-6CA9-4266-9585-DA9FCBAFF7C9}" type="parTrans" cxnId="{5B294199-2A27-4A26-B22A-5EC45C5D4614}">
      <dgm:prSet/>
      <dgm:spPr/>
      <dgm:t>
        <a:bodyPr/>
        <a:lstStyle/>
        <a:p>
          <a:endParaRPr lang="en-US"/>
        </a:p>
      </dgm:t>
    </dgm:pt>
    <dgm:pt modelId="{E2B84A8E-EA27-4B05-A9AA-196CB35A9389}" type="sibTrans" cxnId="{5B294199-2A27-4A26-B22A-5EC45C5D4614}">
      <dgm:prSet/>
      <dgm:spPr/>
      <dgm:t>
        <a:bodyPr/>
        <a:lstStyle/>
        <a:p>
          <a:endParaRPr lang="en-US"/>
        </a:p>
      </dgm:t>
    </dgm:pt>
    <dgm:pt modelId="{D0813B81-F215-4FBD-9B38-EDC740B31225}">
      <dgm:prSet phldrT="[Text]" custT="1"/>
      <dgm:spPr/>
      <dgm:t>
        <a:bodyPr/>
        <a:lstStyle/>
        <a:p>
          <a:r>
            <a:rPr lang="ro-RO" sz="1200" b="1" dirty="0" smtClean="0"/>
            <a:t>Facebook page: </a:t>
          </a:r>
          <a:r>
            <a:rPr lang="en-GB" sz="1200" b="1" dirty="0" smtClean="0"/>
            <a:t>https://www.facebook.com/OMIT-Odyssey-Migration-and-Its-Influence-On-Teenagers-265916570585282</a:t>
          </a:r>
          <a:r>
            <a:rPr lang="en-US" sz="1200" b="1" dirty="0" smtClean="0"/>
            <a:t> </a:t>
          </a:r>
          <a:endParaRPr lang="en-US" sz="1200" b="1" dirty="0"/>
        </a:p>
      </dgm:t>
    </dgm:pt>
    <dgm:pt modelId="{FFD7D0A8-1818-49CD-A617-FD4CE3E3CB8B}" type="parTrans" cxnId="{988F412E-B84A-4B35-B341-D87159ACA6EB}">
      <dgm:prSet/>
      <dgm:spPr/>
      <dgm:t>
        <a:bodyPr/>
        <a:lstStyle/>
        <a:p>
          <a:endParaRPr lang="en-US"/>
        </a:p>
      </dgm:t>
    </dgm:pt>
    <dgm:pt modelId="{2563E650-97E2-4F32-8CFE-80509E2BE29F}" type="sibTrans" cxnId="{988F412E-B84A-4B35-B341-D87159ACA6EB}">
      <dgm:prSet/>
      <dgm:spPr/>
      <dgm:t>
        <a:bodyPr/>
        <a:lstStyle/>
        <a:p>
          <a:endParaRPr lang="en-US"/>
        </a:p>
      </dgm:t>
    </dgm:pt>
    <dgm:pt modelId="{AE6E3844-C1E9-450D-9A92-0B01C823A95C}">
      <dgm:prSet phldrT="[Text]" custT="1"/>
      <dgm:spPr/>
      <dgm:t>
        <a:bodyPr/>
        <a:lstStyle/>
        <a:p>
          <a:r>
            <a:rPr lang="ro-RO" sz="1200" b="1" dirty="0" smtClean="0"/>
            <a:t>Twinspace: </a:t>
          </a:r>
          <a:r>
            <a:rPr lang="en-US" sz="1200" b="1" dirty="0" smtClean="0"/>
            <a:t>https://live.etwinning.net/projects/project/150290</a:t>
          </a:r>
          <a:endParaRPr lang="en-US" sz="1200" b="1" dirty="0"/>
        </a:p>
      </dgm:t>
    </dgm:pt>
    <dgm:pt modelId="{3553A61C-0859-4F78-A5DE-21A6FB5DB714}" type="parTrans" cxnId="{A18C74DC-9CB5-46AC-B8BE-1B15F57F1165}">
      <dgm:prSet/>
      <dgm:spPr/>
      <dgm:t>
        <a:bodyPr/>
        <a:lstStyle/>
        <a:p>
          <a:endParaRPr lang="en-US"/>
        </a:p>
      </dgm:t>
    </dgm:pt>
    <dgm:pt modelId="{DD438A88-85A5-4A21-842D-6F1AD3384562}" type="sibTrans" cxnId="{A18C74DC-9CB5-46AC-B8BE-1B15F57F1165}">
      <dgm:prSet/>
      <dgm:spPr/>
      <dgm:t>
        <a:bodyPr/>
        <a:lstStyle/>
        <a:p>
          <a:endParaRPr lang="en-US"/>
        </a:p>
      </dgm:t>
    </dgm:pt>
    <dgm:pt modelId="{F9D124AD-3A9A-4B85-A084-A5309FED292A}">
      <dgm:prSet custT="1"/>
      <dgm:spPr/>
      <dgm:t>
        <a:bodyPr/>
        <a:lstStyle/>
        <a:p>
          <a:r>
            <a:rPr lang="ro-RO" sz="2400" dirty="0" smtClean="0"/>
            <a:t>Logo</a:t>
          </a:r>
          <a:endParaRPr lang="en-US" sz="2400" dirty="0"/>
        </a:p>
      </dgm:t>
    </dgm:pt>
    <dgm:pt modelId="{4F7AB956-DF5C-4BB8-A8A5-E56B2EAF29FE}" type="parTrans" cxnId="{6EFA9AE5-8819-4C86-9778-A7827EC35A1C}">
      <dgm:prSet/>
      <dgm:spPr/>
      <dgm:t>
        <a:bodyPr/>
        <a:lstStyle/>
        <a:p>
          <a:endParaRPr lang="en-US"/>
        </a:p>
      </dgm:t>
    </dgm:pt>
    <dgm:pt modelId="{97CDA926-D758-4C32-8583-FE3FD285B287}" type="sibTrans" cxnId="{6EFA9AE5-8819-4C86-9778-A7827EC35A1C}">
      <dgm:prSet/>
      <dgm:spPr/>
      <dgm:t>
        <a:bodyPr/>
        <a:lstStyle/>
        <a:p>
          <a:endParaRPr lang="en-US"/>
        </a:p>
      </dgm:t>
    </dgm:pt>
    <dgm:pt modelId="{4B94F4BE-37FC-48B3-B7C7-660B071E6159}">
      <dgm:prSet/>
      <dgm:spPr/>
      <dgm:t>
        <a:bodyPr/>
        <a:lstStyle/>
        <a:p>
          <a:r>
            <a:rPr lang="ro-RO" dirty="0" smtClean="0"/>
            <a:t>Presentations</a:t>
          </a:r>
          <a:endParaRPr lang="en-US" dirty="0"/>
        </a:p>
      </dgm:t>
    </dgm:pt>
    <dgm:pt modelId="{BCDE6F00-BAD4-40D2-B722-D39584A136A7}" type="parTrans" cxnId="{B54B517F-AAD4-416B-A003-55A815B76C7C}">
      <dgm:prSet/>
      <dgm:spPr/>
      <dgm:t>
        <a:bodyPr/>
        <a:lstStyle/>
        <a:p>
          <a:endParaRPr lang="en-US"/>
        </a:p>
      </dgm:t>
    </dgm:pt>
    <dgm:pt modelId="{A480CFB1-3A56-4893-821D-C56D6FFA9FB1}" type="sibTrans" cxnId="{B54B517F-AAD4-416B-A003-55A815B76C7C}">
      <dgm:prSet/>
      <dgm:spPr/>
      <dgm:t>
        <a:bodyPr/>
        <a:lstStyle/>
        <a:p>
          <a:endParaRPr lang="en-US"/>
        </a:p>
      </dgm:t>
    </dgm:pt>
    <dgm:pt modelId="{B0F8A97B-B43D-45EF-BE02-3AC4B6581B95}">
      <dgm:prSet/>
      <dgm:spPr/>
      <dgm:t>
        <a:bodyPr/>
        <a:lstStyle/>
        <a:p>
          <a:r>
            <a:rPr lang="ro-RO" dirty="0" smtClean="0"/>
            <a:t>Movies</a:t>
          </a:r>
          <a:endParaRPr lang="en-US" dirty="0"/>
        </a:p>
      </dgm:t>
    </dgm:pt>
    <dgm:pt modelId="{747B13BB-23C8-4950-8797-B5C1A2AB2F86}" type="parTrans" cxnId="{A378ACEA-70F9-4503-B02C-CEDB927BFCDD}">
      <dgm:prSet/>
      <dgm:spPr/>
      <dgm:t>
        <a:bodyPr/>
        <a:lstStyle/>
        <a:p>
          <a:endParaRPr lang="en-US"/>
        </a:p>
      </dgm:t>
    </dgm:pt>
    <dgm:pt modelId="{26E96E56-0A9B-4C66-B022-AEA7A79318D6}" type="sibTrans" cxnId="{A378ACEA-70F9-4503-B02C-CEDB927BFCDD}">
      <dgm:prSet/>
      <dgm:spPr/>
      <dgm:t>
        <a:bodyPr/>
        <a:lstStyle/>
        <a:p>
          <a:endParaRPr lang="en-US"/>
        </a:p>
      </dgm:t>
    </dgm:pt>
    <dgm:pt modelId="{F07D9F84-2765-4747-A6CE-5B4488B90F18}">
      <dgm:prSet/>
      <dgm:spPr/>
      <dgm:t>
        <a:bodyPr/>
        <a:lstStyle/>
        <a:p>
          <a:r>
            <a:rPr lang="ro-RO" dirty="0" smtClean="0"/>
            <a:t>Interviews</a:t>
          </a:r>
          <a:endParaRPr lang="en-US" dirty="0"/>
        </a:p>
      </dgm:t>
    </dgm:pt>
    <dgm:pt modelId="{BD8BAA2F-285A-4560-AAF2-11EBD285DA2D}" type="parTrans" cxnId="{6F282D5A-F762-414C-B3FC-8FA3F4791932}">
      <dgm:prSet/>
      <dgm:spPr/>
      <dgm:t>
        <a:bodyPr/>
        <a:lstStyle/>
        <a:p>
          <a:endParaRPr lang="en-US"/>
        </a:p>
      </dgm:t>
    </dgm:pt>
    <dgm:pt modelId="{2C4E3D44-B577-424E-9568-0100F456269E}" type="sibTrans" cxnId="{6F282D5A-F762-414C-B3FC-8FA3F4791932}">
      <dgm:prSet/>
      <dgm:spPr/>
      <dgm:t>
        <a:bodyPr/>
        <a:lstStyle/>
        <a:p>
          <a:endParaRPr lang="en-US"/>
        </a:p>
      </dgm:t>
    </dgm:pt>
    <dgm:pt modelId="{5BBD797F-CDAA-4822-9A63-FDC32DB18A2C}">
      <dgm:prSet/>
      <dgm:spPr/>
      <dgm:t>
        <a:bodyPr/>
        <a:lstStyle/>
        <a:p>
          <a:r>
            <a:rPr lang="ro-RO" dirty="0" smtClean="0"/>
            <a:t>Questionnaires </a:t>
          </a:r>
          <a:endParaRPr lang="en-US" dirty="0"/>
        </a:p>
      </dgm:t>
    </dgm:pt>
    <dgm:pt modelId="{A7B1642B-3F95-4FCE-9AA5-87C2947B3294}" type="parTrans" cxnId="{C7B20777-9DD2-4AF6-A08C-39DE5203C101}">
      <dgm:prSet/>
      <dgm:spPr/>
      <dgm:t>
        <a:bodyPr/>
        <a:lstStyle/>
        <a:p>
          <a:endParaRPr lang="en-US"/>
        </a:p>
      </dgm:t>
    </dgm:pt>
    <dgm:pt modelId="{C471BF88-538D-4BF5-9A03-46303F2A9C15}" type="sibTrans" cxnId="{C7B20777-9DD2-4AF6-A08C-39DE5203C101}">
      <dgm:prSet/>
      <dgm:spPr/>
      <dgm:t>
        <a:bodyPr/>
        <a:lstStyle/>
        <a:p>
          <a:endParaRPr lang="en-US"/>
        </a:p>
      </dgm:t>
    </dgm:pt>
    <dgm:pt modelId="{1A794177-0A46-48FD-83CD-B94C123C731D}">
      <dgm:prSet/>
      <dgm:spPr/>
      <dgm:t>
        <a:bodyPr/>
        <a:lstStyle/>
        <a:p>
          <a:r>
            <a:rPr lang="ro-RO" dirty="0" smtClean="0"/>
            <a:t>Quizzes</a:t>
          </a:r>
          <a:endParaRPr lang="en-US" dirty="0"/>
        </a:p>
      </dgm:t>
    </dgm:pt>
    <dgm:pt modelId="{8CED3717-E206-4350-864D-B3949152F3A7}" type="parTrans" cxnId="{0E4D361C-EB20-403E-841C-126B90F10402}">
      <dgm:prSet/>
      <dgm:spPr/>
    </dgm:pt>
    <dgm:pt modelId="{68B3CBA4-49EC-408A-8539-0BAE2FD52CB1}" type="sibTrans" cxnId="{0E4D361C-EB20-403E-841C-126B90F10402}">
      <dgm:prSet/>
      <dgm:spPr/>
    </dgm:pt>
    <dgm:pt modelId="{BB0EF26D-7D38-4526-B9C7-29D797687D1A}" type="pres">
      <dgm:prSet presAssocID="{B5B41772-C027-4F71-A119-B566A6435C78}" presName="diagram" presStyleCnt="0">
        <dgm:presLayoutVars>
          <dgm:dir/>
          <dgm:resizeHandles val="exact"/>
        </dgm:presLayoutVars>
      </dgm:prSet>
      <dgm:spPr/>
    </dgm:pt>
    <dgm:pt modelId="{B8C0AF89-9FD2-4B88-B48C-E61D3A6028E2}" type="pres">
      <dgm:prSet presAssocID="{6F391615-6FEA-4A7E-810F-3A1B9F644295}" presName="node" presStyleLbl="node1" presStyleIdx="0" presStyleCnt="9">
        <dgm:presLayoutVars>
          <dgm:bulletEnabled val="1"/>
        </dgm:presLayoutVars>
      </dgm:prSet>
      <dgm:spPr/>
    </dgm:pt>
    <dgm:pt modelId="{58E3794C-17BA-4B44-BC6D-D2FED3546E8E}" type="pres">
      <dgm:prSet presAssocID="{E2B84A8E-EA27-4B05-A9AA-196CB35A9389}" presName="sibTrans" presStyleCnt="0"/>
      <dgm:spPr/>
    </dgm:pt>
    <dgm:pt modelId="{7CC4BE81-48E2-497D-BAC8-B378829B4B92}" type="pres">
      <dgm:prSet presAssocID="{D0813B81-F215-4FBD-9B38-EDC740B31225}" presName="node" presStyleLbl="node1" presStyleIdx="1" presStyleCnt="9">
        <dgm:presLayoutVars>
          <dgm:bulletEnabled val="1"/>
        </dgm:presLayoutVars>
      </dgm:prSet>
      <dgm:spPr/>
    </dgm:pt>
    <dgm:pt modelId="{D79D7ED5-A2D8-42D5-8EE0-14D04E078C6D}" type="pres">
      <dgm:prSet presAssocID="{2563E650-97E2-4F32-8CFE-80509E2BE29F}" presName="sibTrans" presStyleCnt="0"/>
      <dgm:spPr/>
    </dgm:pt>
    <dgm:pt modelId="{6D81AF75-A98C-4068-BC4A-38801690490F}" type="pres">
      <dgm:prSet presAssocID="{AE6E3844-C1E9-450D-9A92-0B01C823A95C}" presName="node" presStyleLbl="node1" presStyleIdx="2" presStyleCnt="9">
        <dgm:presLayoutVars>
          <dgm:bulletEnabled val="1"/>
        </dgm:presLayoutVars>
      </dgm:prSet>
      <dgm:spPr/>
    </dgm:pt>
    <dgm:pt modelId="{F90ECC73-607A-4DB2-AF51-DC60A73F8EFC}" type="pres">
      <dgm:prSet presAssocID="{DD438A88-85A5-4A21-842D-6F1AD3384562}" presName="sibTrans" presStyleCnt="0"/>
      <dgm:spPr/>
    </dgm:pt>
    <dgm:pt modelId="{80F2384E-3029-4E7C-A94C-3FA1B0F1E181}" type="pres">
      <dgm:prSet presAssocID="{F9D124AD-3A9A-4B85-A084-A5309FED292A}" presName="node" presStyleLbl="node1" presStyleIdx="3" presStyleCnt="9">
        <dgm:presLayoutVars>
          <dgm:bulletEnabled val="1"/>
        </dgm:presLayoutVars>
      </dgm:prSet>
      <dgm:spPr/>
      <dgm:t>
        <a:bodyPr/>
        <a:lstStyle/>
        <a:p>
          <a:endParaRPr lang="en-US"/>
        </a:p>
      </dgm:t>
    </dgm:pt>
    <dgm:pt modelId="{F92E6226-9D2E-4581-84FA-3B52354D5DC1}" type="pres">
      <dgm:prSet presAssocID="{97CDA926-D758-4C32-8583-FE3FD285B287}" presName="sibTrans" presStyleCnt="0"/>
      <dgm:spPr/>
    </dgm:pt>
    <dgm:pt modelId="{24A8934D-9045-4030-AD1A-CE202C0EE611}" type="pres">
      <dgm:prSet presAssocID="{4B94F4BE-37FC-48B3-B7C7-660B071E6159}" presName="node" presStyleLbl="node1" presStyleIdx="4" presStyleCnt="9">
        <dgm:presLayoutVars>
          <dgm:bulletEnabled val="1"/>
        </dgm:presLayoutVars>
      </dgm:prSet>
      <dgm:spPr/>
      <dgm:t>
        <a:bodyPr/>
        <a:lstStyle/>
        <a:p>
          <a:endParaRPr lang="en-US"/>
        </a:p>
      </dgm:t>
    </dgm:pt>
    <dgm:pt modelId="{DC2F7593-ADFE-4883-8D01-14EBCFC78CDD}" type="pres">
      <dgm:prSet presAssocID="{A480CFB1-3A56-4893-821D-C56D6FFA9FB1}" presName="sibTrans" presStyleCnt="0"/>
      <dgm:spPr/>
    </dgm:pt>
    <dgm:pt modelId="{C386786B-8C3C-41FF-AD6A-BB9052016764}" type="pres">
      <dgm:prSet presAssocID="{B0F8A97B-B43D-45EF-BE02-3AC4B6581B95}" presName="node" presStyleLbl="node1" presStyleIdx="5" presStyleCnt="9">
        <dgm:presLayoutVars>
          <dgm:bulletEnabled val="1"/>
        </dgm:presLayoutVars>
      </dgm:prSet>
      <dgm:spPr/>
    </dgm:pt>
    <dgm:pt modelId="{EED2B395-E7D2-4B87-8BB0-8E4E6DECC2C0}" type="pres">
      <dgm:prSet presAssocID="{26E96E56-0A9B-4C66-B022-AEA7A79318D6}" presName="sibTrans" presStyleCnt="0"/>
      <dgm:spPr/>
    </dgm:pt>
    <dgm:pt modelId="{E41BA95C-35C8-43A5-85CD-49B30DD4F935}" type="pres">
      <dgm:prSet presAssocID="{F07D9F84-2765-4747-A6CE-5B4488B90F18}" presName="node" presStyleLbl="node1" presStyleIdx="6" presStyleCnt="9">
        <dgm:presLayoutVars>
          <dgm:bulletEnabled val="1"/>
        </dgm:presLayoutVars>
      </dgm:prSet>
      <dgm:spPr/>
      <dgm:t>
        <a:bodyPr/>
        <a:lstStyle/>
        <a:p>
          <a:endParaRPr lang="en-US"/>
        </a:p>
      </dgm:t>
    </dgm:pt>
    <dgm:pt modelId="{66457163-0B73-404B-B730-177072AA02B3}" type="pres">
      <dgm:prSet presAssocID="{2C4E3D44-B577-424E-9568-0100F456269E}" presName="sibTrans" presStyleCnt="0"/>
      <dgm:spPr/>
    </dgm:pt>
    <dgm:pt modelId="{BCF70E7C-C1F4-4EF1-89D3-37AA3C63B8B5}" type="pres">
      <dgm:prSet presAssocID="{5BBD797F-CDAA-4822-9A63-FDC32DB18A2C}" presName="node" presStyleLbl="node1" presStyleIdx="7" presStyleCnt="9">
        <dgm:presLayoutVars>
          <dgm:bulletEnabled val="1"/>
        </dgm:presLayoutVars>
      </dgm:prSet>
      <dgm:spPr/>
    </dgm:pt>
    <dgm:pt modelId="{ADD93E17-3F84-4BB1-B6BB-6F31BF137256}" type="pres">
      <dgm:prSet presAssocID="{C471BF88-538D-4BF5-9A03-46303F2A9C15}" presName="sibTrans" presStyleCnt="0"/>
      <dgm:spPr/>
    </dgm:pt>
    <dgm:pt modelId="{FD97D45F-7196-460E-B6DB-C5456D867A38}" type="pres">
      <dgm:prSet presAssocID="{1A794177-0A46-48FD-83CD-B94C123C731D}" presName="node" presStyleLbl="node1" presStyleIdx="8" presStyleCnt="9">
        <dgm:presLayoutVars>
          <dgm:bulletEnabled val="1"/>
        </dgm:presLayoutVars>
      </dgm:prSet>
      <dgm:spPr/>
    </dgm:pt>
  </dgm:ptLst>
  <dgm:cxnLst>
    <dgm:cxn modelId="{6F282D5A-F762-414C-B3FC-8FA3F4791932}" srcId="{B5B41772-C027-4F71-A119-B566A6435C78}" destId="{F07D9F84-2765-4747-A6CE-5B4488B90F18}" srcOrd="6" destOrd="0" parTransId="{BD8BAA2F-285A-4560-AAF2-11EBD285DA2D}" sibTransId="{2C4E3D44-B577-424E-9568-0100F456269E}"/>
    <dgm:cxn modelId="{4DFF9B0A-D240-4B5B-979B-EE2312DFBEF4}" type="presOf" srcId="{5BBD797F-CDAA-4822-9A63-FDC32DB18A2C}" destId="{BCF70E7C-C1F4-4EF1-89D3-37AA3C63B8B5}" srcOrd="0" destOrd="0" presId="urn:microsoft.com/office/officeart/2005/8/layout/default"/>
    <dgm:cxn modelId="{988F412E-B84A-4B35-B341-D87159ACA6EB}" srcId="{B5B41772-C027-4F71-A119-B566A6435C78}" destId="{D0813B81-F215-4FBD-9B38-EDC740B31225}" srcOrd="1" destOrd="0" parTransId="{FFD7D0A8-1818-49CD-A617-FD4CE3E3CB8B}" sibTransId="{2563E650-97E2-4F32-8CFE-80509E2BE29F}"/>
    <dgm:cxn modelId="{5B294199-2A27-4A26-B22A-5EC45C5D4614}" srcId="{B5B41772-C027-4F71-A119-B566A6435C78}" destId="{6F391615-6FEA-4A7E-810F-3A1B9F644295}" srcOrd="0" destOrd="0" parTransId="{6A06AEFD-6CA9-4266-9585-DA9FCBAFF7C9}" sibTransId="{E2B84A8E-EA27-4B05-A9AA-196CB35A9389}"/>
    <dgm:cxn modelId="{0E4D361C-EB20-403E-841C-126B90F10402}" srcId="{B5B41772-C027-4F71-A119-B566A6435C78}" destId="{1A794177-0A46-48FD-83CD-B94C123C731D}" srcOrd="8" destOrd="0" parTransId="{8CED3717-E206-4350-864D-B3949152F3A7}" sibTransId="{68B3CBA4-49EC-408A-8539-0BAE2FD52CB1}"/>
    <dgm:cxn modelId="{BABFDEBF-2A4D-4D5B-B954-177BA44F5A39}" type="presOf" srcId="{D0813B81-F215-4FBD-9B38-EDC740B31225}" destId="{7CC4BE81-48E2-497D-BAC8-B378829B4B92}" srcOrd="0" destOrd="0" presId="urn:microsoft.com/office/officeart/2005/8/layout/default"/>
    <dgm:cxn modelId="{FABCBEC9-C4AB-46ED-924F-E7483809FB6C}" type="presOf" srcId="{F07D9F84-2765-4747-A6CE-5B4488B90F18}" destId="{E41BA95C-35C8-43A5-85CD-49B30DD4F935}" srcOrd="0" destOrd="0" presId="urn:microsoft.com/office/officeart/2005/8/layout/default"/>
    <dgm:cxn modelId="{65A5CE0B-808E-4D78-8E67-369EF2EB06E2}" type="presOf" srcId="{B0F8A97B-B43D-45EF-BE02-3AC4B6581B95}" destId="{C386786B-8C3C-41FF-AD6A-BB9052016764}" srcOrd="0" destOrd="0" presId="urn:microsoft.com/office/officeart/2005/8/layout/default"/>
    <dgm:cxn modelId="{B54B517F-AAD4-416B-A003-55A815B76C7C}" srcId="{B5B41772-C027-4F71-A119-B566A6435C78}" destId="{4B94F4BE-37FC-48B3-B7C7-660B071E6159}" srcOrd="4" destOrd="0" parTransId="{BCDE6F00-BAD4-40D2-B722-D39584A136A7}" sibTransId="{A480CFB1-3A56-4893-821D-C56D6FFA9FB1}"/>
    <dgm:cxn modelId="{C7B20777-9DD2-4AF6-A08C-39DE5203C101}" srcId="{B5B41772-C027-4F71-A119-B566A6435C78}" destId="{5BBD797F-CDAA-4822-9A63-FDC32DB18A2C}" srcOrd="7" destOrd="0" parTransId="{A7B1642B-3F95-4FCE-9AA5-87C2947B3294}" sibTransId="{C471BF88-538D-4BF5-9A03-46303F2A9C15}"/>
    <dgm:cxn modelId="{B79BD5FE-2B38-445F-9A1B-A10E100B4A22}" type="presOf" srcId="{1A794177-0A46-48FD-83CD-B94C123C731D}" destId="{FD97D45F-7196-460E-B6DB-C5456D867A38}" srcOrd="0" destOrd="0" presId="urn:microsoft.com/office/officeart/2005/8/layout/default"/>
    <dgm:cxn modelId="{28666238-C6D4-4E64-821E-4239E26FA37E}" type="presOf" srcId="{B5B41772-C027-4F71-A119-B566A6435C78}" destId="{BB0EF26D-7D38-4526-B9C7-29D797687D1A}" srcOrd="0" destOrd="0" presId="urn:microsoft.com/office/officeart/2005/8/layout/default"/>
    <dgm:cxn modelId="{0E553F90-0F65-43AB-82B3-EBF54B89351A}" type="presOf" srcId="{4B94F4BE-37FC-48B3-B7C7-660B071E6159}" destId="{24A8934D-9045-4030-AD1A-CE202C0EE611}" srcOrd="0" destOrd="0" presId="urn:microsoft.com/office/officeart/2005/8/layout/default"/>
    <dgm:cxn modelId="{05E38D99-E933-4E56-83CA-33AACB55F021}" type="presOf" srcId="{6F391615-6FEA-4A7E-810F-3A1B9F644295}" destId="{B8C0AF89-9FD2-4B88-B48C-E61D3A6028E2}" srcOrd="0" destOrd="0" presId="urn:microsoft.com/office/officeart/2005/8/layout/default"/>
    <dgm:cxn modelId="{8E61C920-B61F-4E01-B12D-4091F117C4C3}" type="presOf" srcId="{F9D124AD-3A9A-4B85-A084-A5309FED292A}" destId="{80F2384E-3029-4E7C-A94C-3FA1B0F1E181}" srcOrd="0" destOrd="0" presId="urn:microsoft.com/office/officeart/2005/8/layout/default"/>
    <dgm:cxn modelId="{6EFA9AE5-8819-4C86-9778-A7827EC35A1C}" srcId="{B5B41772-C027-4F71-A119-B566A6435C78}" destId="{F9D124AD-3A9A-4B85-A084-A5309FED292A}" srcOrd="3" destOrd="0" parTransId="{4F7AB956-DF5C-4BB8-A8A5-E56B2EAF29FE}" sibTransId="{97CDA926-D758-4C32-8583-FE3FD285B287}"/>
    <dgm:cxn modelId="{8C6B0084-9461-4ACC-8C6E-B7D7ACA4CEC6}" type="presOf" srcId="{AE6E3844-C1E9-450D-9A92-0B01C823A95C}" destId="{6D81AF75-A98C-4068-BC4A-38801690490F}" srcOrd="0" destOrd="0" presId="urn:microsoft.com/office/officeart/2005/8/layout/default"/>
    <dgm:cxn modelId="{A18C74DC-9CB5-46AC-B8BE-1B15F57F1165}" srcId="{B5B41772-C027-4F71-A119-B566A6435C78}" destId="{AE6E3844-C1E9-450D-9A92-0B01C823A95C}" srcOrd="2" destOrd="0" parTransId="{3553A61C-0859-4F78-A5DE-21A6FB5DB714}" sibTransId="{DD438A88-85A5-4A21-842D-6F1AD3384562}"/>
    <dgm:cxn modelId="{A378ACEA-70F9-4503-B02C-CEDB927BFCDD}" srcId="{B5B41772-C027-4F71-A119-B566A6435C78}" destId="{B0F8A97B-B43D-45EF-BE02-3AC4B6581B95}" srcOrd="5" destOrd="0" parTransId="{747B13BB-23C8-4950-8797-B5C1A2AB2F86}" sibTransId="{26E96E56-0A9B-4C66-B022-AEA7A79318D6}"/>
    <dgm:cxn modelId="{09FA04AB-CF15-485F-88BD-8FAA2C2DE709}" type="presParOf" srcId="{BB0EF26D-7D38-4526-B9C7-29D797687D1A}" destId="{B8C0AF89-9FD2-4B88-B48C-E61D3A6028E2}" srcOrd="0" destOrd="0" presId="urn:microsoft.com/office/officeart/2005/8/layout/default"/>
    <dgm:cxn modelId="{73C49501-ABD7-427D-83AE-64334B4DF3CA}" type="presParOf" srcId="{BB0EF26D-7D38-4526-B9C7-29D797687D1A}" destId="{58E3794C-17BA-4B44-BC6D-D2FED3546E8E}" srcOrd="1" destOrd="0" presId="urn:microsoft.com/office/officeart/2005/8/layout/default"/>
    <dgm:cxn modelId="{074A4367-1B7F-4147-BAD5-ADE4109E670C}" type="presParOf" srcId="{BB0EF26D-7D38-4526-B9C7-29D797687D1A}" destId="{7CC4BE81-48E2-497D-BAC8-B378829B4B92}" srcOrd="2" destOrd="0" presId="urn:microsoft.com/office/officeart/2005/8/layout/default"/>
    <dgm:cxn modelId="{DCF662D8-7AC1-4037-A17B-E4FC5151CE88}" type="presParOf" srcId="{BB0EF26D-7D38-4526-B9C7-29D797687D1A}" destId="{D79D7ED5-A2D8-42D5-8EE0-14D04E078C6D}" srcOrd="3" destOrd="0" presId="urn:microsoft.com/office/officeart/2005/8/layout/default"/>
    <dgm:cxn modelId="{117E48C8-FFE3-42F4-A794-B9EC3CB8DBF3}" type="presParOf" srcId="{BB0EF26D-7D38-4526-B9C7-29D797687D1A}" destId="{6D81AF75-A98C-4068-BC4A-38801690490F}" srcOrd="4" destOrd="0" presId="urn:microsoft.com/office/officeart/2005/8/layout/default"/>
    <dgm:cxn modelId="{C5EB286C-8118-490E-A1E6-AA25222E2077}" type="presParOf" srcId="{BB0EF26D-7D38-4526-B9C7-29D797687D1A}" destId="{F90ECC73-607A-4DB2-AF51-DC60A73F8EFC}" srcOrd="5" destOrd="0" presId="urn:microsoft.com/office/officeart/2005/8/layout/default"/>
    <dgm:cxn modelId="{D2CFBE8B-37C1-4044-BB20-1055EFC7318B}" type="presParOf" srcId="{BB0EF26D-7D38-4526-B9C7-29D797687D1A}" destId="{80F2384E-3029-4E7C-A94C-3FA1B0F1E181}" srcOrd="6" destOrd="0" presId="urn:microsoft.com/office/officeart/2005/8/layout/default"/>
    <dgm:cxn modelId="{9E84F318-373A-4C8D-8F39-945D5FDE6E2C}" type="presParOf" srcId="{BB0EF26D-7D38-4526-B9C7-29D797687D1A}" destId="{F92E6226-9D2E-4581-84FA-3B52354D5DC1}" srcOrd="7" destOrd="0" presId="urn:microsoft.com/office/officeart/2005/8/layout/default"/>
    <dgm:cxn modelId="{C7C41165-732B-4526-AC1C-2B55C3012A4D}" type="presParOf" srcId="{BB0EF26D-7D38-4526-B9C7-29D797687D1A}" destId="{24A8934D-9045-4030-AD1A-CE202C0EE611}" srcOrd="8" destOrd="0" presId="urn:microsoft.com/office/officeart/2005/8/layout/default"/>
    <dgm:cxn modelId="{9225BE68-4A7D-4FB3-87F4-30BEA84CA1E3}" type="presParOf" srcId="{BB0EF26D-7D38-4526-B9C7-29D797687D1A}" destId="{DC2F7593-ADFE-4883-8D01-14EBCFC78CDD}" srcOrd="9" destOrd="0" presId="urn:microsoft.com/office/officeart/2005/8/layout/default"/>
    <dgm:cxn modelId="{5EC93D05-18A2-4BD1-B7C4-58AA6EA3FDDF}" type="presParOf" srcId="{BB0EF26D-7D38-4526-B9C7-29D797687D1A}" destId="{C386786B-8C3C-41FF-AD6A-BB9052016764}" srcOrd="10" destOrd="0" presId="urn:microsoft.com/office/officeart/2005/8/layout/default"/>
    <dgm:cxn modelId="{EA6EAC51-153B-48DD-AB8B-DC0AFCB40A6F}" type="presParOf" srcId="{BB0EF26D-7D38-4526-B9C7-29D797687D1A}" destId="{EED2B395-E7D2-4B87-8BB0-8E4E6DECC2C0}" srcOrd="11" destOrd="0" presId="urn:microsoft.com/office/officeart/2005/8/layout/default"/>
    <dgm:cxn modelId="{A7D56870-0AEC-4038-88C9-C82864B17676}" type="presParOf" srcId="{BB0EF26D-7D38-4526-B9C7-29D797687D1A}" destId="{E41BA95C-35C8-43A5-85CD-49B30DD4F935}" srcOrd="12" destOrd="0" presId="urn:microsoft.com/office/officeart/2005/8/layout/default"/>
    <dgm:cxn modelId="{DBBE7075-387B-4834-97F4-CBA673E012E4}" type="presParOf" srcId="{BB0EF26D-7D38-4526-B9C7-29D797687D1A}" destId="{66457163-0B73-404B-B730-177072AA02B3}" srcOrd="13" destOrd="0" presId="urn:microsoft.com/office/officeart/2005/8/layout/default"/>
    <dgm:cxn modelId="{655B641F-E0BB-458C-8FB9-22A1383AEB87}" type="presParOf" srcId="{BB0EF26D-7D38-4526-B9C7-29D797687D1A}" destId="{BCF70E7C-C1F4-4EF1-89D3-37AA3C63B8B5}" srcOrd="14" destOrd="0" presId="urn:microsoft.com/office/officeart/2005/8/layout/default"/>
    <dgm:cxn modelId="{F3B06380-1C0E-4F42-9918-13259AA36C33}" type="presParOf" srcId="{BB0EF26D-7D38-4526-B9C7-29D797687D1A}" destId="{ADD93E17-3F84-4BB1-B6BB-6F31BF137256}" srcOrd="15" destOrd="0" presId="urn:microsoft.com/office/officeart/2005/8/layout/default"/>
    <dgm:cxn modelId="{46112275-C18E-4A61-9F93-BD1E94CB180C}" type="presParOf" srcId="{BB0EF26D-7D38-4526-B9C7-29D797687D1A}" destId="{FD97D45F-7196-460E-B6DB-C5456D867A38}" srcOrd="16" destOrd="0" presId="urn:microsoft.com/office/officeart/2005/8/layout/default"/>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140F9D5-AF16-445D-80CB-6635E8D27D2D}">
      <dsp:nvSpPr>
        <dsp:cNvPr id="0" name=""/>
        <dsp:cNvSpPr/>
      </dsp:nvSpPr>
      <dsp:spPr>
        <a:xfrm>
          <a:off x="0" y="0"/>
          <a:ext cx="6096000" cy="944562"/>
        </a:xfrm>
        <a:prstGeom prst="roundRect">
          <a:avLst>
            <a:gd name="adj" fmla="val 10000"/>
          </a:avLst>
        </a:prstGeom>
        <a:solidFill>
          <a:schemeClr val="accent1">
            <a:hueOff val="0"/>
            <a:satOff val="0"/>
            <a:lumOff val="0"/>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ro-RO" sz="1900" kern="1200" dirty="0" smtClean="0"/>
            <a:t>D</a:t>
          </a:r>
          <a:r>
            <a:rPr lang="en-GB" sz="1900" kern="1200" dirty="0" err="1" smtClean="0"/>
            <a:t>eveloping</a:t>
          </a:r>
          <a:r>
            <a:rPr lang="en-GB" sz="1900" kern="1200" dirty="0" smtClean="0"/>
            <a:t> the adequate attitudes towards otherness</a:t>
          </a:r>
          <a:endParaRPr lang="en-US" sz="1900" kern="1200" dirty="0"/>
        </a:p>
      </dsp:txBody>
      <dsp:txXfrm>
        <a:off x="1313656" y="0"/>
        <a:ext cx="4782343" cy="944562"/>
      </dsp:txXfrm>
    </dsp:sp>
    <dsp:sp modelId="{2CE9D76E-59E8-47B9-84E8-3C6184807BE5}">
      <dsp:nvSpPr>
        <dsp:cNvPr id="0" name=""/>
        <dsp:cNvSpPr/>
      </dsp:nvSpPr>
      <dsp:spPr>
        <a:xfrm>
          <a:off x="94456" y="94456"/>
          <a:ext cx="1219200" cy="755649"/>
        </a:xfrm>
        <a:prstGeom prst="roundRect">
          <a:avLst>
            <a:gd name="adj" fmla="val 10000"/>
          </a:avLst>
        </a:prstGeom>
        <a:blipFill rotWithShape="0">
          <a:blip xmlns:r="http://schemas.openxmlformats.org/officeDocument/2006/relationships" r:embed="rId1"/>
          <a:stretch>
            <a:fillRect/>
          </a:stretch>
        </a:blip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7E1345A-66A1-4288-AEF6-7BF835C71247}">
      <dsp:nvSpPr>
        <dsp:cNvPr id="0" name=""/>
        <dsp:cNvSpPr/>
      </dsp:nvSpPr>
      <dsp:spPr>
        <a:xfrm>
          <a:off x="0" y="1039018"/>
          <a:ext cx="6096000" cy="944562"/>
        </a:xfrm>
        <a:prstGeom prst="roundRect">
          <a:avLst>
            <a:gd name="adj" fmla="val 10000"/>
          </a:avLst>
        </a:prstGeom>
        <a:solidFill>
          <a:schemeClr val="accent1">
            <a:hueOff val="0"/>
            <a:satOff val="0"/>
            <a:lumOff val="0"/>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ro-RO" sz="1900" kern="1200" dirty="0" smtClean="0"/>
            <a:t>I</a:t>
          </a:r>
          <a:r>
            <a:rPr lang="en-GB" sz="1900" kern="1200" dirty="0" err="1" smtClean="0"/>
            <a:t>mproving</a:t>
          </a:r>
          <a:r>
            <a:rPr lang="en-GB" sz="1900" kern="1200" dirty="0" smtClean="0"/>
            <a:t> and mobilizing their skills and abilities to take part in the digital society</a:t>
          </a:r>
          <a:endParaRPr lang="en-US" sz="1900" kern="1200" dirty="0"/>
        </a:p>
      </dsp:txBody>
      <dsp:txXfrm>
        <a:off x="1313656" y="1039018"/>
        <a:ext cx="4782343" cy="944562"/>
      </dsp:txXfrm>
    </dsp:sp>
    <dsp:sp modelId="{7185396E-0454-4FC8-9FD8-60AA66F312A3}">
      <dsp:nvSpPr>
        <dsp:cNvPr id="0" name=""/>
        <dsp:cNvSpPr/>
      </dsp:nvSpPr>
      <dsp:spPr>
        <a:xfrm>
          <a:off x="94456" y="1133474"/>
          <a:ext cx="1219200" cy="755649"/>
        </a:xfrm>
        <a:prstGeom prst="roundRect">
          <a:avLst>
            <a:gd name="adj" fmla="val 10000"/>
          </a:avLst>
        </a:prstGeom>
        <a:blipFill rotWithShape="0">
          <a:blip xmlns:r="http://schemas.openxmlformats.org/officeDocument/2006/relationships" r:embed="rId2"/>
          <a:stretch>
            <a:fillRect/>
          </a:stretch>
        </a:blip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62D0A98-F4B3-4059-BC83-4C5210894C6A}">
      <dsp:nvSpPr>
        <dsp:cNvPr id="0" name=""/>
        <dsp:cNvSpPr/>
      </dsp:nvSpPr>
      <dsp:spPr>
        <a:xfrm>
          <a:off x="0" y="2078037"/>
          <a:ext cx="6096000" cy="944562"/>
        </a:xfrm>
        <a:prstGeom prst="roundRect">
          <a:avLst>
            <a:gd name="adj" fmla="val 10000"/>
          </a:avLst>
        </a:prstGeom>
        <a:solidFill>
          <a:schemeClr val="accent1">
            <a:hueOff val="0"/>
            <a:satOff val="0"/>
            <a:lumOff val="0"/>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ro-RO" sz="1900" kern="1200" dirty="0" smtClean="0"/>
            <a:t>P</a:t>
          </a:r>
          <a:r>
            <a:rPr lang="en-GB" sz="1900" kern="1200" dirty="0" err="1" smtClean="0"/>
            <a:t>articipating</a:t>
          </a:r>
          <a:r>
            <a:rPr lang="en-GB" sz="1900" kern="1200" dirty="0" smtClean="0"/>
            <a:t> in European values</a:t>
          </a:r>
          <a:r>
            <a:rPr lang="ro-RO" sz="1900" kern="1200" dirty="0" smtClean="0"/>
            <a:t> </a:t>
          </a:r>
          <a:r>
            <a:rPr lang="en-GB" sz="1900" kern="1200" dirty="0" smtClean="0"/>
            <a:t>as a source of cultural enrichment</a:t>
          </a:r>
          <a:endParaRPr lang="en-US" sz="1900" kern="1200" dirty="0"/>
        </a:p>
      </dsp:txBody>
      <dsp:txXfrm>
        <a:off x="1313656" y="2078037"/>
        <a:ext cx="4782343" cy="944562"/>
      </dsp:txXfrm>
    </dsp:sp>
    <dsp:sp modelId="{D190AD1E-B4DB-4A3A-9677-D6F278A87B27}">
      <dsp:nvSpPr>
        <dsp:cNvPr id="0" name=""/>
        <dsp:cNvSpPr/>
      </dsp:nvSpPr>
      <dsp:spPr>
        <a:xfrm>
          <a:off x="94456" y="2172493"/>
          <a:ext cx="1219200" cy="755649"/>
        </a:xfrm>
        <a:prstGeom prst="roundRect">
          <a:avLst>
            <a:gd name="adj" fmla="val 10000"/>
          </a:avLst>
        </a:prstGeom>
        <a:blipFill rotWithShape="0">
          <a:blip xmlns:r="http://schemas.openxmlformats.org/officeDocument/2006/relationships" r:embed="rId3"/>
          <a:stretch>
            <a:fillRect/>
          </a:stretch>
        </a:blip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A9EB4FC-9FFA-42CF-9F6C-C45006AE56D9}">
      <dsp:nvSpPr>
        <dsp:cNvPr id="0" name=""/>
        <dsp:cNvSpPr/>
      </dsp:nvSpPr>
      <dsp:spPr>
        <a:xfrm>
          <a:off x="0" y="3117056"/>
          <a:ext cx="6096000" cy="944562"/>
        </a:xfrm>
        <a:prstGeom prst="roundRect">
          <a:avLst>
            <a:gd name="adj" fmla="val 10000"/>
          </a:avLst>
        </a:prstGeom>
        <a:solidFill>
          <a:schemeClr val="accent1">
            <a:hueOff val="0"/>
            <a:satOff val="0"/>
            <a:lumOff val="0"/>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ro-RO" sz="1900" kern="1200" dirty="0" smtClean="0"/>
            <a:t>I</a:t>
          </a:r>
          <a:r>
            <a:rPr lang="en-GB" sz="1900" kern="1200" dirty="0" err="1" smtClean="0"/>
            <a:t>mproving</a:t>
          </a:r>
          <a:r>
            <a:rPr lang="en-GB" sz="1900" kern="1200" dirty="0" smtClean="0"/>
            <a:t> their learning skills</a:t>
          </a:r>
          <a:endParaRPr lang="en-US" sz="1900" kern="1200" dirty="0"/>
        </a:p>
      </dsp:txBody>
      <dsp:txXfrm>
        <a:off x="1313656" y="3117056"/>
        <a:ext cx="4782343" cy="944562"/>
      </dsp:txXfrm>
    </dsp:sp>
    <dsp:sp modelId="{F95B88AE-12E5-4EEF-8A2E-E53519AD3AD9}">
      <dsp:nvSpPr>
        <dsp:cNvPr id="0" name=""/>
        <dsp:cNvSpPr/>
      </dsp:nvSpPr>
      <dsp:spPr>
        <a:xfrm>
          <a:off x="94456" y="3211512"/>
          <a:ext cx="1219200" cy="755649"/>
        </a:xfrm>
        <a:prstGeom prst="roundRect">
          <a:avLst>
            <a:gd name="adj" fmla="val 10000"/>
          </a:avLst>
        </a:prstGeom>
        <a:blipFill rotWithShape="0">
          <a:blip xmlns:r="http://schemas.openxmlformats.org/officeDocument/2006/relationships" r:embed="rId4"/>
          <a:stretch>
            <a:fillRect/>
          </a:stretch>
        </a:blip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DB0CF3EC-227C-4213-A168-F2B5DD251D15}">
      <dsp:nvSpPr>
        <dsp:cNvPr id="0" name=""/>
        <dsp:cNvSpPr/>
      </dsp:nvSpPr>
      <dsp:spPr>
        <a:xfrm>
          <a:off x="2895599" y="623"/>
          <a:ext cx="4343400" cy="2430549"/>
        </a:xfrm>
        <a:prstGeom prst="rightArrow">
          <a:avLst>
            <a:gd name="adj1" fmla="val 75000"/>
            <a:gd name="adj2" fmla="val 50000"/>
          </a:avLst>
        </a:prstGeom>
        <a:solidFill>
          <a:schemeClr val="accent1">
            <a:alpha val="90000"/>
            <a:tint val="40000"/>
            <a:hueOff val="0"/>
            <a:satOff val="0"/>
            <a:lumOff val="0"/>
            <a:alphaOff val="0"/>
          </a:schemeClr>
        </a:solidFill>
        <a:ln w="400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t" anchorCtr="0">
          <a:noAutofit/>
        </a:bodyPr>
        <a:lstStyle/>
        <a:p>
          <a:pPr marL="228600" lvl="1" indent="-228600" algn="l" defTabSz="977900">
            <a:lnSpc>
              <a:spcPct val="90000"/>
            </a:lnSpc>
            <a:spcBef>
              <a:spcPct val="0"/>
            </a:spcBef>
            <a:spcAft>
              <a:spcPct val="15000"/>
            </a:spcAft>
            <a:buChar char="••"/>
          </a:pPr>
          <a:r>
            <a:rPr lang="ro-RO" sz="2200" kern="1200" dirty="0" smtClean="0">
              <a:latin typeface="Arial" pitchFamily="34" charset="0"/>
              <a:cs typeface="Arial" pitchFamily="34" charset="0"/>
            </a:rPr>
            <a:t>I</a:t>
          </a:r>
          <a:r>
            <a:rPr lang="en-GB" sz="2200" kern="1200" dirty="0" err="1" smtClean="0">
              <a:latin typeface="Arial" pitchFamily="34" charset="0"/>
              <a:cs typeface="Arial" pitchFamily="34" charset="0"/>
            </a:rPr>
            <a:t>mproving</a:t>
          </a:r>
          <a:r>
            <a:rPr lang="en-GB" sz="2200" kern="1200" dirty="0" smtClean="0">
              <a:latin typeface="Arial" pitchFamily="34" charset="0"/>
              <a:cs typeface="Arial" pitchFamily="34" charset="0"/>
            </a:rPr>
            <a:t> their digital skills for a relevant education</a:t>
          </a:r>
          <a:endParaRPr lang="en-US" sz="2200" kern="1200" dirty="0"/>
        </a:p>
        <a:p>
          <a:pPr marL="228600" lvl="1" indent="-228600" algn="l" defTabSz="977900">
            <a:lnSpc>
              <a:spcPct val="90000"/>
            </a:lnSpc>
            <a:spcBef>
              <a:spcPct val="0"/>
            </a:spcBef>
            <a:spcAft>
              <a:spcPct val="15000"/>
            </a:spcAft>
            <a:buChar char="••"/>
          </a:pPr>
          <a:r>
            <a:rPr lang="ro-RO" sz="2200" kern="1200" dirty="0" smtClean="0">
              <a:latin typeface="Arial" pitchFamily="34" charset="0"/>
              <a:cs typeface="Arial" pitchFamily="34" charset="0"/>
            </a:rPr>
            <a:t>P</a:t>
          </a:r>
          <a:r>
            <a:rPr lang="en-GB" sz="2200" kern="1200" dirty="0" err="1" smtClean="0">
              <a:latin typeface="Arial" pitchFamily="34" charset="0"/>
              <a:cs typeface="Arial" pitchFamily="34" charset="0"/>
            </a:rPr>
            <a:t>roactively</a:t>
          </a:r>
          <a:r>
            <a:rPr lang="en-GB" sz="2200" kern="1200" dirty="0" smtClean="0">
              <a:latin typeface="Arial" pitchFamily="34" charset="0"/>
              <a:cs typeface="Arial" pitchFamily="34" charset="0"/>
            </a:rPr>
            <a:t> rethinking the curricula in a European dimension</a:t>
          </a:r>
          <a:endParaRPr lang="en-US" sz="2200" kern="1200" dirty="0"/>
        </a:p>
      </dsp:txBody>
      <dsp:txXfrm>
        <a:off x="2895599" y="623"/>
        <a:ext cx="4343400" cy="2430549"/>
      </dsp:txXfrm>
    </dsp:sp>
    <dsp:sp modelId="{3C3F5266-2610-4EFA-9230-11CAC874E08E}">
      <dsp:nvSpPr>
        <dsp:cNvPr id="0" name=""/>
        <dsp:cNvSpPr/>
      </dsp:nvSpPr>
      <dsp:spPr>
        <a:xfrm>
          <a:off x="0" y="623"/>
          <a:ext cx="2895600" cy="2430549"/>
        </a:xfrm>
        <a:prstGeom prst="roundRect">
          <a:avLst/>
        </a:prstGeom>
        <a:solidFill>
          <a:schemeClr val="accent1">
            <a:hueOff val="0"/>
            <a:satOff val="0"/>
            <a:lumOff val="0"/>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74295" rIns="148590" bIns="74295" numCol="1" spcCol="1270" anchor="ctr" anchorCtr="0">
          <a:noAutofit/>
        </a:bodyPr>
        <a:lstStyle/>
        <a:p>
          <a:pPr lvl="0" algn="ctr" defTabSz="1733550">
            <a:lnSpc>
              <a:spcPct val="90000"/>
            </a:lnSpc>
            <a:spcBef>
              <a:spcPct val="0"/>
            </a:spcBef>
            <a:spcAft>
              <a:spcPct val="35000"/>
            </a:spcAft>
          </a:pPr>
          <a:r>
            <a:rPr lang="ro-RO" sz="3900" kern="1200" dirty="0" smtClean="0"/>
            <a:t>FOR TEACHERS</a:t>
          </a:r>
          <a:endParaRPr lang="en-US" sz="3900" kern="1200" dirty="0"/>
        </a:p>
      </dsp:txBody>
      <dsp:txXfrm>
        <a:off x="0" y="623"/>
        <a:ext cx="2895600" cy="2430549"/>
      </dsp:txXfrm>
    </dsp:sp>
    <dsp:sp modelId="{2FFF8066-6272-469B-980D-5F143F65A1BD}">
      <dsp:nvSpPr>
        <dsp:cNvPr id="0" name=""/>
        <dsp:cNvSpPr/>
      </dsp:nvSpPr>
      <dsp:spPr>
        <a:xfrm>
          <a:off x="2895599" y="2674227"/>
          <a:ext cx="4343400" cy="2430549"/>
        </a:xfrm>
        <a:prstGeom prst="rightArrow">
          <a:avLst>
            <a:gd name="adj1" fmla="val 75000"/>
            <a:gd name="adj2" fmla="val 50000"/>
          </a:avLst>
        </a:prstGeom>
        <a:solidFill>
          <a:schemeClr val="accent1">
            <a:alpha val="90000"/>
            <a:tint val="40000"/>
            <a:hueOff val="0"/>
            <a:satOff val="0"/>
            <a:lumOff val="0"/>
            <a:alphaOff val="0"/>
          </a:schemeClr>
        </a:solidFill>
        <a:ln w="400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t" anchorCtr="0">
          <a:noAutofit/>
        </a:bodyPr>
        <a:lstStyle/>
        <a:p>
          <a:pPr marL="228600" lvl="1" indent="-228600" algn="l" defTabSz="977900">
            <a:lnSpc>
              <a:spcPct val="90000"/>
            </a:lnSpc>
            <a:spcBef>
              <a:spcPct val="0"/>
            </a:spcBef>
            <a:spcAft>
              <a:spcPct val="15000"/>
            </a:spcAft>
            <a:buChar char="••"/>
          </a:pPr>
          <a:r>
            <a:rPr lang="ro-RO" sz="2200" kern="1200" dirty="0" smtClean="0">
              <a:latin typeface="Arial" pitchFamily="34" charset="0"/>
              <a:cs typeface="Arial" pitchFamily="34" charset="0"/>
            </a:rPr>
            <a:t>I</a:t>
          </a:r>
          <a:r>
            <a:rPr lang="en-GB" sz="2200" kern="1200" dirty="0" err="1" smtClean="0">
              <a:latin typeface="Arial" pitchFamily="34" charset="0"/>
              <a:cs typeface="Arial" pitchFamily="34" charset="0"/>
            </a:rPr>
            <a:t>mproving</a:t>
          </a:r>
          <a:r>
            <a:rPr lang="en-GB" sz="2200" kern="1200" dirty="0" smtClean="0">
              <a:latin typeface="Arial" pitchFamily="34" charset="0"/>
              <a:cs typeface="Arial" pitchFamily="34" charset="0"/>
            </a:rPr>
            <a:t> their abilities of acting as European organizations, by developing projects with other institutions across Europe</a:t>
          </a:r>
          <a:endParaRPr lang="en-US" sz="2200" kern="1200" dirty="0"/>
        </a:p>
      </dsp:txBody>
      <dsp:txXfrm>
        <a:off x="2895599" y="2674227"/>
        <a:ext cx="4343400" cy="2430549"/>
      </dsp:txXfrm>
    </dsp:sp>
    <dsp:sp modelId="{2F74D782-ECB9-469F-8BCE-40BA9BECB331}">
      <dsp:nvSpPr>
        <dsp:cNvPr id="0" name=""/>
        <dsp:cNvSpPr/>
      </dsp:nvSpPr>
      <dsp:spPr>
        <a:xfrm>
          <a:off x="0" y="2674227"/>
          <a:ext cx="2895600" cy="2430549"/>
        </a:xfrm>
        <a:prstGeom prst="roundRect">
          <a:avLst/>
        </a:prstGeom>
        <a:solidFill>
          <a:schemeClr val="accent1">
            <a:hueOff val="0"/>
            <a:satOff val="0"/>
            <a:lumOff val="0"/>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74295" rIns="148590" bIns="74295" numCol="1" spcCol="1270" anchor="ctr" anchorCtr="0">
          <a:noAutofit/>
        </a:bodyPr>
        <a:lstStyle/>
        <a:p>
          <a:pPr lvl="0" algn="ctr" defTabSz="1733550">
            <a:lnSpc>
              <a:spcPct val="90000"/>
            </a:lnSpc>
            <a:spcBef>
              <a:spcPct val="0"/>
            </a:spcBef>
            <a:spcAft>
              <a:spcPct val="35000"/>
            </a:spcAft>
          </a:pPr>
          <a:r>
            <a:rPr lang="ro-RO" sz="3900" kern="1200" dirty="0" smtClean="0"/>
            <a:t>FOR SCHOOLS</a:t>
          </a:r>
          <a:endParaRPr lang="en-US" sz="3900" kern="1200" dirty="0"/>
        </a:p>
      </dsp:txBody>
      <dsp:txXfrm>
        <a:off x="0" y="2674227"/>
        <a:ext cx="2895600" cy="2430549"/>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8C0AF89-9FD2-4B88-B48C-E61D3A6028E2}">
      <dsp:nvSpPr>
        <dsp:cNvPr id="0" name=""/>
        <dsp:cNvSpPr/>
      </dsp:nvSpPr>
      <dsp:spPr>
        <a:xfrm>
          <a:off x="412908" y="892"/>
          <a:ext cx="2170807" cy="1302484"/>
        </a:xfrm>
        <a:prstGeom prst="rect">
          <a:avLst/>
        </a:prstGeom>
        <a:solidFill>
          <a:schemeClr val="lt1">
            <a:hueOff val="0"/>
            <a:satOff val="0"/>
            <a:lumOff val="0"/>
            <a:alphaOff val="0"/>
          </a:schemeClr>
        </a:solidFill>
        <a:ln w="400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o-RO" sz="1200" b="1" kern="1200" dirty="0" smtClean="0"/>
            <a:t>Web page: </a:t>
          </a:r>
          <a:r>
            <a:rPr lang="en-US" sz="1200" b="1" kern="1200" dirty="0" smtClean="0"/>
            <a:t>http://odysseymigrationteenagers.weebly.com/ </a:t>
          </a:r>
          <a:endParaRPr lang="ro-RO" sz="1200" b="1" kern="1200" dirty="0" smtClean="0"/>
        </a:p>
      </dsp:txBody>
      <dsp:txXfrm>
        <a:off x="412908" y="892"/>
        <a:ext cx="2170807" cy="1302484"/>
      </dsp:txXfrm>
    </dsp:sp>
    <dsp:sp modelId="{7CC4BE81-48E2-497D-BAC8-B378829B4B92}">
      <dsp:nvSpPr>
        <dsp:cNvPr id="0" name=""/>
        <dsp:cNvSpPr/>
      </dsp:nvSpPr>
      <dsp:spPr>
        <a:xfrm>
          <a:off x="2800796" y="892"/>
          <a:ext cx="2170807" cy="1302484"/>
        </a:xfrm>
        <a:prstGeom prst="rect">
          <a:avLst/>
        </a:prstGeom>
        <a:solidFill>
          <a:schemeClr val="lt1">
            <a:hueOff val="0"/>
            <a:satOff val="0"/>
            <a:lumOff val="0"/>
            <a:alphaOff val="0"/>
          </a:schemeClr>
        </a:solidFill>
        <a:ln w="400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o-RO" sz="1200" b="1" kern="1200" dirty="0" smtClean="0"/>
            <a:t>Facebook page: </a:t>
          </a:r>
          <a:r>
            <a:rPr lang="en-GB" sz="1200" b="1" kern="1200" dirty="0" smtClean="0"/>
            <a:t>https://www.facebook.com/OMIT-Odyssey-Migration-and-Its-Influence-On-Teenagers-265916570585282</a:t>
          </a:r>
          <a:r>
            <a:rPr lang="en-US" sz="1200" b="1" kern="1200" dirty="0" smtClean="0"/>
            <a:t> </a:t>
          </a:r>
          <a:endParaRPr lang="en-US" sz="1200" b="1" kern="1200" dirty="0"/>
        </a:p>
      </dsp:txBody>
      <dsp:txXfrm>
        <a:off x="2800796" y="892"/>
        <a:ext cx="2170807" cy="1302484"/>
      </dsp:txXfrm>
    </dsp:sp>
    <dsp:sp modelId="{6D81AF75-A98C-4068-BC4A-38801690490F}">
      <dsp:nvSpPr>
        <dsp:cNvPr id="0" name=""/>
        <dsp:cNvSpPr/>
      </dsp:nvSpPr>
      <dsp:spPr>
        <a:xfrm>
          <a:off x="5188684" y="892"/>
          <a:ext cx="2170807" cy="1302484"/>
        </a:xfrm>
        <a:prstGeom prst="rect">
          <a:avLst/>
        </a:prstGeom>
        <a:solidFill>
          <a:schemeClr val="lt1">
            <a:hueOff val="0"/>
            <a:satOff val="0"/>
            <a:lumOff val="0"/>
            <a:alphaOff val="0"/>
          </a:schemeClr>
        </a:solidFill>
        <a:ln w="400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o-RO" sz="1200" b="1" kern="1200" dirty="0" smtClean="0"/>
            <a:t>Twinspace: </a:t>
          </a:r>
          <a:r>
            <a:rPr lang="en-US" sz="1200" b="1" kern="1200" dirty="0" smtClean="0"/>
            <a:t>https://live.etwinning.net/projects/project/150290</a:t>
          </a:r>
          <a:endParaRPr lang="en-US" sz="1200" b="1" kern="1200" dirty="0"/>
        </a:p>
      </dsp:txBody>
      <dsp:txXfrm>
        <a:off x="5188684" y="892"/>
        <a:ext cx="2170807" cy="1302484"/>
      </dsp:txXfrm>
    </dsp:sp>
    <dsp:sp modelId="{80F2384E-3029-4E7C-A94C-3FA1B0F1E181}">
      <dsp:nvSpPr>
        <dsp:cNvPr id="0" name=""/>
        <dsp:cNvSpPr/>
      </dsp:nvSpPr>
      <dsp:spPr>
        <a:xfrm>
          <a:off x="412908" y="1520457"/>
          <a:ext cx="2170807" cy="1302484"/>
        </a:xfrm>
        <a:prstGeom prst="rect">
          <a:avLst/>
        </a:prstGeom>
        <a:solidFill>
          <a:schemeClr val="lt1">
            <a:hueOff val="0"/>
            <a:satOff val="0"/>
            <a:lumOff val="0"/>
            <a:alphaOff val="0"/>
          </a:schemeClr>
        </a:solidFill>
        <a:ln w="400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ro-RO" sz="2400" kern="1200" dirty="0" smtClean="0"/>
            <a:t>Logo</a:t>
          </a:r>
          <a:endParaRPr lang="en-US" sz="2400" kern="1200" dirty="0"/>
        </a:p>
      </dsp:txBody>
      <dsp:txXfrm>
        <a:off x="412908" y="1520457"/>
        <a:ext cx="2170807" cy="1302484"/>
      </dsp:txXfrm>
    </dsp:sp>
    <dsp:sp modelId="{24A8934D-9045-4030-AD1A-CE202C0EE611}">
      <dsp:nvSpPr>
        <dsp:cNvPr id="0" name=""/>
        <dsp:cNvSpPr/>
      </dsp:nvSpPr>
      <dsp:spPr>
        <a:xfrm>
          <a:off x="2800796" y="1520457"/>
          <a:ext cx="2170807" cy="1302484"/>
        </a:xfrm>
        <a:prstGeom prst="rect">
          <a:avLst/>
        </a:prstGeom>
        <a:solidFill>
          <a:schemeClr val="lt1">
            <a:hueOff val="0"/>
            <a:satOff val="0"/>
            <a:lumOff val="0"/>
            <a:alphaOff val="0"/>
          </a:schemeClr>
        </a:solidFill>
        <a:ln w="400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ro-RO" sz="2300" kern="1200" dirty="0" smtClean="0"/>
            <a:t>Presentations</a:t>
          </a:r>
          <a:endParaRPr lang="en-US" sz="2300" kern="1200" dirty="0"/>
        </a:p>
      </dsp:txBody>
      <dsp:txXfrm>
        <a:off x="2800796" y="1520457"/>
        <a:ext cx="2170807" cy="1302484"/>
      </dsp:txXfrm>
    </dsp:sp>
    <dsp:sp modelId="{C386786B-8C3C-41FF-AD6A-BB9052016764}">
      <dsp:nvSpPr>
        <dsp:cNvPr id="0" name=""/>
        <dsp:cNvSpPr/>
      </dsp:nvSpPr>
      <dsp:spPr>
        <a:xfrm>
          <a:off x="5188684" y="1520457"/>
          <a:ext cx="2170807" cy="1302484"/>
        </a:xfrm>
        <a:prstGeom prst="rect">
          <a:avLst/>
        </a:prstGeom>
        <a:solidFill>
          <a:schemeClr val="lt1">
            <a:hueOff val="0"/>
            <a:satOff val="0"/>
            <a:lumOff val="0"/>
            <a:alphaOff val="0"/>
          </a:schemeClr>
        </a:solidFill>
        <a:ln w="400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ro-RO" sz="2300" kern="1200" dirty="0" smtClean="0"/>
            <a:t>Movies</a:t>
          </a:r>
          <a:endParaRPr lang="en-US" sz="2300" kern="1200" dirty="0"/>
        </a:p>
      </dsp:txBody>
      <dsp:txXfrm>
        <a:off x="5188684" y="1520457"/>
        <a:ext cx="2170807" cy="1302484"/>
      </dsp:txXfrm>
    </dsp:sp>
    <dsp:sp modelId="{E41BA95C-35C8-43A5-85CD-49B30DD4F935}">
      <dsp:nvSpPr>
        <dsp:cNvPr id="0" name=""/>
        <dsp:cNvSpPr/>
      </dsp:nvSpPr>
      <dsp:spPr>
        <a:xfrm>
          <a:off x="412908" y="3040022"/>
          <a:ext cx="2170807" cy="1302484"/>
        </a:xfrm>
        <a:prstGeom prst="rect">
          <a:avLst/>
        </a:prstGeom>
        <a:solidFill>
          <a:schemeClr val="lt1">
            <a:hueOff val="0"/>
            <a:satOff val="0"/>
            <a:lumOff val="0"/>
            <a:alphaOff val="0"/>
          </a:schemeClr>
        </a:solidFill>
        <a:ln w="400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ro-RO" sz="2300" kern="1200" dirty="0" smtClean="0"/>
            <a:t>Interviews</a:t>
          </a:r>
          <a:endParaRPr lang="en-US" sz="2300" kern="1200" dirty="0"/>
        </a:p>
      </dsp:txBody>
      <dsp:txXfrm>
        <a:off x="412908" y="3040022"/>
        <a:ext cx="2170807" cy="1302484"/>
      </dsp:txXfrm>
    </dsp:sp>
    <dsp:sp modelId="{BCF70E7C-C1F4-4EF1-89D3-37AA3C63B8B5}">
      <dsp:nvSpPr>
        <dsp:cNvPr id="0" name=""/>
        <dsp:cNvSpPr/>
      </dsp:nvSpPr>
      <dsp:spPr>
        <a:xfrm>
          <a:off x="2800796" y="3040022"/>
          <a:ext cx="2170807" cy="1302484"/>
        </a:xfrm>
        <a:prstGeom prst="rect">
          <a:avLst/>
        </a:prstGeom>
        <a:solidFill>
          <a:schemeClr val="lt1">
            <a:hueOff val="0"/>
            <a:satOff val="0"/>
            <a:lumOff val="0"/>
            <a:alphaOff val="0"/>
          </a:schemeClr>
        </a:solidFill>
        <a:ln w="400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ro-RO" sz="2300" kern="1200" dirty="0" smtClean="0"/>
            <a:t>Questionnaires </a:t>
          </a:r>
          <a:endParaRPr lang="en-US" sz="2300" kern="1200" dirty="0"/>
        </a:p>
      </dsp:txBody>
      <dsp:txXfrm>
        <a:off x="2800796" y="3040022"/>
        <a:ext cx="2170807" cy="1302484"/>
      </dsp:txXfrm>
    </dsp:sp>
    <dsp:sp modelId="{FD97D45F-7196-460E-B6DB-C5456D867A38}">
      <dsp:nvSpPr>
        <dsp:cNvPr id="0" name=""/>
        <dsp:cNvSpPr/>
      </dsp:nvSpPr>
      <dsp:spPr>
        <a:xfrm>
          <a:off x="5188684" y="3040022"/>
          <a:ext cx="2170807" cy="1302484"/>
        </a:xfrm>
        <a:prstGeom prst="rect">
          <a:avLst/>
        </a:prstGeom>
        <a:solidFill>
          <a:schemeClr val="lt1">
            <a:hueOff val="0"/>
            <a:satOff val="0"/>
            <a:lumOff val="0"/>
            <a:alphaOff val="0"/>
          </a:schemeClr>
        </a:solidFill>
        <a:ln w="400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ro-RO" sz="2300" kern="1200" dirty="0" smtClean="0"/>
            <a:t>Quizzes</a:t>
          </a:r>
          <a:endParaRPr lang="en-US" sz="2300" kern="1200" dirty="0"/>
        </a:p>
      </dsp:txBody>
      <dsp:txXfrm>
        <a:off x="5188684" y="3040022"/>
        <a:ext cx="2170807" cy="1302484"/>
      </dsp:txXfrm>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52DC527-FB91-4183-8D16-286CE4599BE9}" type="datetimeFigureOut">
              <a:rPr lang="en-US" smtClean="0"/>
              <a:t>5/28/2018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1DADFB9-9E4B-4884-9537-2E2074C6846A}"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a:xfrm flipH="1">
            <a:off x="2667000" y="0"/>
            <a:ext cx="6477000" cy="6858000"/>
          </a:xfrm>
          <a:prstGeom prst="rect">
            <a:avLst/>
          </a:prstGeom>
          <a:blipFill>
            <a:blip r:embed="rId2" cstate="print">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9" name="Straight Connector 8"/>
          <p:cNvSpPr>
            <a:spLocks noChangeShapeType="1"/>
          </p:cNvSpPr>
          <p:nvPr/>
        </p:nvSpPr>
        <p:spPr bwMode="auto">
          <a:xfrm rot="16200000">
            <a:off x="-762000"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2" name="Title 11"/>
          <p:cNvSpPr>
            <a:spLocks noGrp="1"/>
          </p:cNvSpPr>
          <p:nvPr>
            <p:ph type="ctrTitle"/>
          </p:nvPr>
        </p:nvSpPr>
        <p:spPr>
          <a:xfrm>
            <a:off x="3366868" y="533400"/>
            <a:ext cx="5105400" cy="2868168"/>
          </a:xfrm>
        </p:spPr>
        <p:txBody>
          <a:bodyPr lIns="45720" tIns="0" rIns="45720">
            <a:noAutofit/>
          </a:bodyPr>
          <a:lstStyle>
            <a:lvl1pPr algn="r">
              <a:defRPr sz="4200" b="1"/>
            </a:lvl1pPr>
            <a:extLst/>
          </a:lstStyle>
          <a:p>
            <a:r>
              <a:rPr kumimoji="0" lang="en-US" smtClean="0"/>
              <a:t>Click to edit Master title style</a:t>
            </a:r>
            <a:endParaRPr kumimoji="0" lang="en-US"/>
          </a:p>
        </p:txBody>
      </p:sp>
      <p:sp>
        <p:nvSpPr>
          <p:cNvPr id="25" name="Subtitle 24"/>
          <p:cNvSpPr>
            <a:spLocks noGrp="1"/>
          </p:cNvSpPr>
          <p:nvPr>
            <p:ph type="subTitle" idx="1"/>
          </p:nvPr>
        </p:nvSpPr>
        <p:spPr>
          <a:xfrm>
            <a:off x="3354442" y="3539864"/>
            <a:ext cx="5114778" cy="1101248"/>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31" name="Date Placeholder 30"/>
          <p:cNvSpPr>
            <a:spLocks noGrp="1"/>
          </p:cNvSpPr>
          <p:nvPr>
            <p:ph type="dt" sz="half" idx="10"/>
          </p:nvPr>
        </p:nvSpPr>
        <p:spPr>
          <a:xfrm>
            <a:off x="5871224" y="6557946"/>
            <a:ext cx="2002464" cy="226902"/>
          </a:xfrm>
        </p:spPr>
        <p:txBody>
          <a:bodyPr/>
          <a:lstStyle>
            <a:lvl1pPr>
              <a:defRPr lang="en-US" smtClean="0">
                <a:solidFill>
                  <a:srgbClr val="FFFFFF"/>
                </a:solidFill>
              </a:defRPr>
            </a:lvl1pPr>
            <a:extLst/>
          </a:lstStyle>
          <a:p>
            <a:fld id="{F20C3789-B15B-4436-8436-87B7812B73FE}" type="datetime1">
              <a:rPr lang="en-US" smtClean="0"/>
              <a:t>5/28/2018</a:t>
            </a:fld>
            <a:endParaRPr lang="en-US" dirty="0"/>
          </a:p>
        </p:txBody>
      </p:sp>
      <p:sp>
        <p:nvSpPr>
          <p:cNvPr id="18" name="Footer Placeholder 17"/>
          <p:cNvSpPr>
            <a:spLocks noGrp="1"/>
          </p:cNvSpPr>
          <p:nvPr>
            <p:ph type="ftr" sz="quarter" idx="11"/>
          </p:nvPr>
        </p:nvSpPr>
        <p:spPr>
          <a:xfrm>
            <a:off x="2819400" y="6557946"/>
            <a:ext cx="2927722" cy="228600"/>
          </a:xfrm>
        </p:spPr>
        <p:txBody>
          <a:bodyPr/>
          <a:lstStyle>
            <a:lvl1pPr>
              <a:defRPr lang="en-US" dirty="0">
                <a:solidFill>
                  <a:srgbClr val="FFFFFF"/>
                </a:solidFill>
              </a:defRPr>
            </a:lvl1pPr>
            <a:extLst/>
          </a:lstStyle>
          <a:p>
            <a:endParaRPr lang="en-US" dirty="0"/>
          </a:p>
        </p:txBody>
      </p:sp>
      <p:sp>
        <p:nvSpPr>
          <p:cNvPr id="29" name="Slide Number Placeholder 28"/>
          <p:cNvSpPr>
            <a:spLocks noGrp="1"/>
          </p:cNvSpPr>
          <p:nvPr>
            <p:ph type="sldNum" sz="quarter" idx="12"/>
          </p:nvPr>
        </p:nvSpPr>
        <p:spPr>
          <a:xfrm>
            <a:off x="7880884" y="6556248"/>
            <a:ext cx="588336" cy="228600"/>
          </a:xfrm>
        </p:spPr>
        <p:txBody>
          <a:bodyPr/>
          <a:lstStyle>
            <a:lvl1pPr>
              <a:defRPr lang="en-US" smtClean="0">
                <a:solidFill>
                  <a:srgbClr val="FFFFFF"/>
                </a:solidFill>
              </a:defRPr>
            </a:lvl1pPr>
            <a:extLst/>
          </a:lstStyle>
          <a:p>
            <a:fld id="{B6F15528-21DE-4FAA-801E-634DDDAF4B2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AE1D956-C48E-4AA1-8A3F-74633516695A}" type="datetime1">
              <a:rPr lang="en-US" smtClean="0"/>
              <a:t>5/28/2018</a:t>
            </a:fld>
            <a:endParaRPr lang="en-US" dirty="0"/>
          </a:p>
        </p:txBody>
      </p:sp>
      <p:sp>
        <p:nvSpPr>
          <p:cNvPr id="5" name="Footer Placeholder 4"/>
          <p:cNvSpPr>
            <a:spLocks noGrp="1"/>
          </p:cNvSpPr>
          <p:nvPr>
            <p:ph type="ftr" sz="quarter" idx="11"/>
          </p:nvPr>
        </p:nvSpPr>
        <p:spPr/>
        <p:txBody>
          <a:bodyPr/>
          <a:lstStyle>
            <a:extLst/>
          </a:lstStyle>
          <a:p>
            <a:endParaRPr lang="en-US" dirty="0"/>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274955"/>
            <a:ext cx="1524000" cy="5851525"/>
          </a:xfrm>
        </p:spPr>
        <p:txBody>
          <a:bodyPr vert="eaVert" ancho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2"/>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4242816" y="6557946"/>
            <a:ext cx="2002464" cy="226902"/>
          </a:xfrm>
        </p:spPr>
        <p:txBody>
          <a:bodyPr/>
          <a:lstStyle>
            <a:extLst/>
          </a:lstStyle>
          <a:p>
            <a:fld id="{1653060C-332E-4A92-BEBE-016D13E5A984}" type="datetime1">
              <a:rPr lang="en-US" smtClean="0"/>
              <a:t>5/28/2018</a:t>
            </a:fld>
            <a:endParaRPr lang="en-US" dirty="0"/>
          </a:p>
        </p:txBody>
      </p:sp>
      <p:sp>
        <p:nvSpPr>
          <p:cNvPr id="5" name="Footer Placeholder 4"/>
          <p:cNvSpPr>
            <a:spLocks noGrp="1"/>
          </p:cNvSpPr>
          <p:nvPr>
            <p:ph type="ftr" sz="quarter" idx="11"/>
          </p:nvPr>
        </p:nvSpPr>
        <p:spPr>
          <a:xfrm>
            <a:off x="457200" y="6556248"/>
            <a:ext cx="3657600" cy="228600"/>
          </a:xfrm>
        </p:spPr>
        <p:txBody>
          <a:bodyPr/>
          <a:lstStyle>
            <a:extLst/>
          </a:lstStyle>
          <a:p>
            <a:endParaRPr lang="en-US" dirty="0"/>
          </a:p>
        </p:txBody>
      </p:sp>
      <p:sp>
        <p:nvSpPr>
          <p:cNvPr id="6" name="Slide Number Placeholder 5"/>
          <p:cNvSpPr>
            <a:spLocks noGrp="1"/>
          </p:cNvSpPr>
          <p:nvPr>
            <p:ph type="sldNum" sz="quarter" idx="12"/>
          </p:nvPr>
        </p:nvSpPr>
        <p:spPr>
          <a:xfrm>
            <a:off x="6254496" y="6553200"/>
            <a:ext cx="588336" cy="228600"/>
          </a:xfrm>
        </p:spPr>
        <p:txBody>
          <a:bodyPr/>
          <a:lstStyle>
            <a:lvl1pPr>
              <a:defRPr>
                <a:solidFill>
                  <a:schemeClr val="tx2"/>
                </a:solidFill>
              </a:defRPr>
            </a:lvl1pPr>
            <a:extLst/>
          </a:lstStyle>
          <a:p>
            <a:fld id="{B6F15528-21DE-4FAA-801E-634DDDAF4B2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B2BE8A34-7C98-49C7-8571-7DACCE13133D}" type="datetime1">
              <a:rPr lang="en-US" smtClean="0"/>
              <a:t>5/28/2018</a:t>
            </a:fld>
            <a:endParaRPr lang="en-US" dirty="0"/>
          </a:p>
        </p:txBody>
      </p:sp>
      <p:sp>
        <p:nvSpPr>
          <p:cNvPr id="5" name="Footer Placeholder 4"/>
          <p:cNvSpPr>
            <a:spLocks noGrp="1"/>
          </p:cNvSpPr>
          <p:nvPr>
            <p:ph type="ftr" sz="quarter" idx="11"/>
          </p:nvPr>
        </p:nvSpPr>
        <p:spPr/>
        <p:txBody>
          <a:bodyPr/>
          <a:lstStyle>
            <a:extLst/>
          </a:lstStyle>
          <a:p>
            <a:endParaRPr lang="en-US" dirty="0"/>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6800" y="2821837"/>
            <a:ext cx="6255488" cy="1362075"/>
          </a:xfrm>
        </p:spPr>
        <p:txBody>
          <a:bodyPr tIns="0" anchor="t"/>
          <a:lstStyle>
            <a:lvl1pPr algn="r">
              <a:buNone/>
              <a:defRPr sz="42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1066800" y="1905000"/>
            <a:ext cx="6255488"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a:xfrm>
            <a:off x="4724238" y="6556810"/>
            <a:ext cx="2002464" cy="226902"/>
          </a:xfrm>
        </p:spPr>
        <p:txBody>
          <a:bodyPr bIns="0" anchor="b"/>
          <a:lstStyle>
            <a:lvl1pPr>
              <a:defRPr>
                <a:solidFill>
                  <a:schemeClr val="tx2"/>
                </a:solidFill>
              </a:defRPr>
            </a:lvl1pPr>
            <a:extLst/>
          </a:lstStyle>
          <a:p>
            <a:fld id="{98F03773-D42D-470A-BD6E-7902C5F84899}" type="datetime1">
              <a:rPr lang="en-US" smtClean="0"/>
              <a:t>5/28/2018</a:t>
            </a:fld>
            <a:endParaRPr lang="en-US" dirty="0"/>
          </a:p>
        </p:txBody>
      </p:sp>
      <p:sp>
        <p:nvSpPr>
          <p:cNvPr id="5" name="Footer Placeholder 4"/>
          <p:cNvSpPr>
            <a:spLocks noGrp="1"/>
          </p:cNvSpPr>
          <p:nvPr>
            <p:ph type="ftr" sz="quarter" idx="11"/>
          </p:nvPr>
        </p:nvSpPr>
        <p:spPr>
          <a:xfrm>
            <a:off x="1735358" y="6556810"/>
            <a:ext cx="2895600" cy="228600"/>
          </a:xfrm>
        </p:spPr>
        <p:txBody>
          <a:bodyPr bIns="0" anchor="b"/>
          <a:lstStyle>
            <a:lvl1pPr>
              <a:defRPr>
                <a:solidFill>
                  <a:schemeClr val="tx2"/>
                </a:solidFill>
              </a:defRPr>
            </a:lvl1pPr>
            <a:extLst/>
          </a:lstStyle>
          <a:p>
            <a:endParaRPr lang="en-US" dirty="0"/>
          </a:p>
        </p:txBody>
      </p:sp>
      <p:sp>
        <p:nvSpPr>
          <p:cNvPr id="6" name="Slide Number Placeholder 5"/>
          <p:cNvSpPr>
            <a:spLocks noGrp="1"/>
          </p:cNvSpPr>
          <p:nvPr>
            <p:ph type="sldNum" sz="quarter" idx="12"/>
          </p:nvPr>
        </p:nvSpPr>
        <p:spPr>
          <a:xfrm>
            <a:off x="6733952" y="6555112"/>
            <a:ext cx="588336" cy="228600"/>
          </a:xfrm>
        </p:spPr>
        <p:txBody>
          <a:bodyPr/>
          <a:lstStyle>
            <a:extLst/>
          </a:lstStyle>
          <a:p>
            <a:fld id="{B6F15528-21DE-4FAA-801E-634DDDAF4B2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178808"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BB3AC307-DF38-459E-BD6D-8B36C1D2B8A6}" type="datetime1">
              <a:rPr lang="en-US" smtClean="0"/>
              <a:t>5/28/2018</a:t>
            </a:fld>
            <a:endParaRPr lang="en-US" dirty="0"/>
          </a:p>
        </p:txBody>
      </p:sp>
      <p:sp>
        <p:nvSpPr>
          <p:cNvPr id="6" name="Footer Placeholder 5"/>
          <p:cNvSpPr>
            <a:spLocks noGrp="1"/>
          </p:cNvSpPr>
          <p:nvPr>
            <p:ph type="ftr" sz="quarter" idx="11"/>
          </p:nvPr>
        </p:nvSpPr>
        <p:spPr/>
        <p:txBody>
          <a:bodyPr/>
          <a:lstStyle>
            <a:extLst/>
          </a:lstStyle>
          <a:p>
            <a:endParaRPr lang="en-US" dirty="0"/>
          </a:p>
        </p:txBody>
      </p:sp>
      <p:sp>
        <p:nvSpPr>
          <p:cNvPr id="7" name="Slide Number Placeholder 6"/>
          <p:cNvSpPr>
            <a:spLocks noGrp="1"/>
          </p:cNvSpPr>
          <p:nvPr>
            <p:ph type="sldNum" sz="quarter" idx="12"/>
          </p:nvPr>
        </p:nvSpPr>
        <p:spPr/>
        <p:txBody>
          <a:bodyPr/>
          <a:lstStyle>
            <a:extLst/>
          </a:lstStyle>
          <a:p>
            <a:fld id="{B6F15528-21DE-4FAA-801E-634DDDAF4B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nchor="b"/>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867400"/>
            <a:ext cx="3520440" cy="4572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178808" y="5867400"/>
            <a:ext cx="3520440" cy="4572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178808"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C0C672B9-0EA3-4F84-AC5E-B0C4BAACD01A}" type="datetime1">
              <a:rPr lang="en-US" smtClean="0"/>
              <a:t>5/28/2018</a:t>
            </a:fld>
            <a:endParaRPr lang="en-US" dirty="0"/>
          </a:p>
        </p:txBody>
      </p:sp>
      <p:sp>
        <p:nvSpPr>
          <p:cNvPr id="8" name="Footer Placeholder 7"/>
          <p:cNvSpPr>
            <a:spLocks noGrp="1"/>
          </p:cNvSpPr>
          <p:nvPr>
            <p:ph type="ftr" sz="quarter" idx="11"/>
          </p:nvPr>
        </p:nvSpPr>
        <p:spPr/>
        <p:txBody>
          <a:bodyPr/>
          <a:lstStyle>
            <a:extLst/>
          </a:lstStyle>
          <a:p>
            <a:endParaRPr lang="en-US" dirty="0"/>
          </a:p>
        </p:txBody>
      </p:sp>
      <p:sp>
        <p:nvSpPr>
          <p:cNvPr id="9" name="Slide Number Placeholder 8"/>
          <p:cNvSpPr>
            <a:spLocks noGrp="1"/>
          </p:cNvSpPr>
          <p:nvPr>
            <p:ph type="sldNum" sz="quarter" idx="12"/>
          </p:nvPr>
        </p:nvSpPr>
        <p:spPr/>
        <p:txBody>
          <a:bodyPr/>
          <a:lstStyle>
            <a:extLst/>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7078822E-BEA9-4531-97CA-1537D6EFC9B7}" type="datetime1">
              <a:rPr lang="en-US" smtClean="0"/>
              <a:t>5/28/2018</a:t>
            </a:fld>
            <a:endParaRPr lang="en-US" dirty="0"/>
          </a:p>
        </p:txBody>
      </p:sp>
      <p:sp>
        <p:nvSpPr>
          <p:cNvPr id="4" name="Footer Placeholder 3"/>
          <p:cNvSpPr>
            <a:spLocks noGrp="1"/>
          </p:cNvSpPr>
          <p:nvPr>
            <p:ph type="ftr" sz="quarter" idx="11"/>
          </p:nvPr>
        </p:nvSpPr>
        <p:spPr/>
        <p:txBody>
          <a:bodyPr/>
          <a:lstStyle>
            <a:extLst/>
          </a:lstStyle>
          <a:p>
            <a:endParaRPr lang="en-US" dirty="0"/>
          </a:p>
        </p:txBody>
      </p:sp>
      <p:sp>
        <p:nvSpPr>
          <p:cNvPr id="5" name="Slide Number Placeholder 4"/>
          <p:cNvSpPr>
            <a:spLocks noGrp="1"/>
          </p:cNvSpPr>
          <p:nvPr>
            <p:ph type="sldNum" sz="quarter" idx="12"/>
          </p:nvPr>
        </p:nvSpPr>
        <p:spPr/>
        <p:txBody>
          <a:bodyPr/>
          <a:lstStyle>
            <a:extLst/>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2"/>
                </a:solidFill>
              </a:defRPr>
            </a:lvl1pPr>
            <a:extLst/>
          </a:lstStyle>
          <a:p>
            <a:fld id="{892B25C5-177A-4177-AEC3-66A52A3DAEDD}" type="datetime1">
              <a:rPr lang="en-US" smtClean="0"/>
              <a:t>5/28/2018</a:t>
            </a:fld>
            <a:endParaRPr lang="en-US" dirty="0"/>
          </a:p>
        </p:txBody>
      </p:sp>
      <p:sp>
        <p:nvSpPr>
          <p:cNvPr id="3" name="Footer Placeholder 2"/>
          <p:cNvSpPr>
            <a:spLocks noGrp="1"/>
          </p:cNvSpPr>
          <p:nvPr>
            <p:ph type="ftr" sz="quarter" idx="11"/>
          </p:nvPr>
        </p:nvSpPr>
        <p:spPr/>
        <p:txBody>
          <a:bodyPr/>
          <a:lstStyle>
            <a:lvl1pPr>
              <a:defRPr>
                <a:solidFill>
                  <a:schemeClr val="tx2"/>
                </a:solidFill>
              </a:defRPr>
            </a:lvl1pPr>
            <a:extLst/>
          </a:lstStyle>
          <a:p>
            <a:endParaRPr lang="en-US" dirty="0"/>
          </a:p>
        </p:txBody>
      </p:sp>
      <p:sp>
        <p:nvSpPr>
          <p:cNvPr id="4" name="Slide Number Placeholder 3"/>
          <p:cNvSpPr>
            <a:spLocks noGrp="1"/>
          </p:cNvSpPr>
          <p:nvPr>
            <p:ph type="sldNum" sz="quarter" idx="12"/>
          </p:nvPr>
        </p:nvSpPr>
        <p:spPr/>
        <p:txBody>
          <a:bodyPr/>
          <a:lstStyle>
            <a:extLst/>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5897880" cy="1173480"/>
          </a:xfrm>
        </p:spPr>
        <p:txBody>
          <a:bodyPr wrap="square" anchor="b"/>
          <a:lstStyle>
            <a:lvl1pPr algn="l">
              <a:buNone/>
              <a:defRPr lang="en-US" sz="2400" baseline="0" smtClean="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97416"/>
            <a:ext cx="5897880" cy="602512"/>
          </a:xfrm>
        </p:spPr>
        <p:txBody>
          <a:bodyPr rot="0" spcFirstLastPara="0" vertOverflow="overflow" horzOverflow="overflow" vert="horz" wrap="square" lIns="45720" tIns="0" rIns="0" bIns="0" numCol="1" spcCol="0" rtlCol="0" fromWordArt="0" anchor="t" anchorCtr="0" forceAA="0" compatLnSpc="1">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7239000" cy="4371752"/>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C81799DD-84DD-4384-964E-463BA9209BAA}" type="datetime1">
              <a:rPr lang="en-US" smtClean="0"/>
              <a:t>5/28/2018</a:t>
            </a:fld>
            <a:endParaRPr lang="en-US" dirty="0"/>
          </a:p>
        </p:txBody>
      </p:sp>
      <p:sp>
        <p:nvSpPr>
          <p:cNvPr id="6" name="Footer Placeholder 5"/>
          <p:cNvSpPr>
            <a:spLocks noGrp="1"/>
          </p:cNvSpPr>
          <p:nvPr>
            <p:ph type="ftr" sz="quarter" idx="11"/>
          </p:nvPr>
        </p:nvSpPr>
        <p:spPr/>
        <p:txBody>
          <a:bodyPr/>
          <a:lstStyle>
            <a:extLst/>
          </a:lstStyle>
          <a:p>
            <a:endParaRPr lang="en-US" dirty="0"/>
          </a:p>
        </p:txBody>
      </p:sp>
      <p:sp>
        <p:nvSpPr>
          <p:cNvPr id="7" name="Slide Number Placeholder 6"/>
          <p:cNvSpPr>
            <a:spLocks noGrp="1"/>
          </p:cNvSpPr>
          <p:nvPr>
            <p:ph type="sldNum" sz="quarter" idx="12"/>
          </p:nvPr>
        </p:nvSpPr>
        <p:spPr/>
        <p:txBody>
          <a:bodyPr/>
          <a:lstStyle>
            <a:extLst/>
          </a:lstStyle>
          <a:p>
            <a:fld id="{B6F15528-21DE-4FAA-801E-634DDDAF4B2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rot="21240000">
            <a:off x="597968" y="1004668"/>
            <a:ext cx="4319527" cy="4312573"/>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9" name="Rectangle 8"/>
          <p:cNvSpPr/>
          <p:nvPr/>
        </p:nvSpPr>
        <p:spPr>
          <a:xfrm rot="21420000">
            <a:off x="596706" y="998816"/>
            <a:ext cx="4319527" cy="4312573"/>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2" name="Title 1"/>
          <p:cNvSpPr>
            <a:spLocks noGrp="1"/>
          </p:cNvSpPr>
          <p:nvPr>
            <p:ph type="title"/>
          </p:nvPr>
        </p:nvSpPr>
        <p:spPr>
          <a:xfrm>
            <a:off x="5389098" y="1143000"/>
            <a:ext cx="3429000" cy="2057400"/>
          </a:xfrm>
        </p:spPr>
        <p:txBody>
          <a:bodyPr vert="horz" anchor="b"/>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kumimoji="0" lang="en-US" smtClean="0"/>
              <a:t>Click to edit Master title style</a:t>
            </a:r>
            <a:endParaRPr kumimoji="0" lang="en-US" dirty="0"/>
          </a:p>
        </p:txBody>
      </p:sp>
      <p:sp>
        <p:nvSpPr>
          <p:cNvPr id="4" name="Text Placeholder 3"/>
          <p:cNvSpPr>
            <a:spLocks noGrp="1"/>
          </p:cNvSpPr>
          <p:nvPr>
            <p:ph type="body" sz="half" idx="2"/>
          </p:nvPr>
        </p:nvSpPr>
        <p:spPr>
          <a:xfrm>
            <a:off x="5389098" y="3283634"/>
            <a:ext cx="3429000" cy="1920240"/>
          </a:xfrm>
        </p:spPr>
        <p:txBody>
          <a:bodyPr rot="0" spcFirstLastPara="0" vertOverflow="overflow" horzOverflow="overflow" vert="horz" wrap="square" lIns="82296" tIns="0" rIns="0" bIns="0" numCol="1" spcCol="0" rtlCol="0" fromWordArt="0" anchor="t" anchorCtr="0" forceAA="0" compatLnSpc="1">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marL="0" marR="0" lvl="0" indent="0" algn="l" defTabSz="0" rtl="0" eaLnBrk="1" fontAlgn="auto" latinLnBrk="0" hangingPunct="1">
              <a:lnSpc>
                <a:spcPct val="100000"/>
              </a:lnSpc>
              <a:spcBef>
                <a:spcPts val="0"/>
              </a:spcBef>
              <a:spcAft>
                <a:spcPts val="0"/>
              </a:spcAft>
              <a:buClr>
                <a:schemeClr val="tx2"/>
              </a:buClr>
              <a:buSzPct val="73000"/>
              <a:buFontTx/>
              <a:buNone/>
              <a:tabLst/>
              <a:defRPr/>
            </a:pPr>
            <a:r>
              <a:rPr kumimoji="0" lang="en-US" smtClean="0"/>
              <a:t>Click to edit Master text styles</a:t>
            </a:r>
          </a:p>
        </p:txBody>
      </p:sp>
      <p:sp>
        <p:nvSpPr>
          <p:cNvPr id="5" name="Date Placeholder 4"/>
          <p:cNvSpPr>
            <a:spLocks noGrp="1"/>
          </p:cNvSpPr>
          <p:nvPr>
            <p:ph type="dt" sz="half" idx="10"/>
          </p:nvPr>
        </p:nvSpPr>
        <p:spPr/>
        <p:txBody>
          <a:bodyPr/>
          <a:lstStyle>
            <a:extLst/>
          </a:lstStyle>
          <a:p>
            <a:fld id="{B4CE590A-6270-4655-B2FC-6BEF1F5F91DF}" type="datetime1">
              <a:rPr lang="en-US" smtClean="0"/>
              <a:t>5/28/2018</a:t>
            </a:fld>
            <a:endParaRPr lang="en-US" dirty="0"/>
          </a:p>
        </p:txBody>
      </p:sp>
      <p:sp>
        <p:nvSpPr>
          <p:cNvPr id="6" name="Footer Placeholder 5"/>
          <p:cNvSpPr>
            <a:spLocks noGrp="1"/>
          </p:cNvSpPr>
          <p:nvPr>
            <p:ph type="ftr" sz="quarter" idx="11"/>
          </p:nvPr>
        </p:nvSpPr>
        <p:spPr/>
        <p:txBody>
          <a:bodyPr/>
          <a:lstStyle>
            <a:extLst/>
          </a:lstStyle>
          <a:p>
            <a:endParaRPr lang="en-US" dirty="0"/>
          </a:p>
        </p:txBody>
      </p:sp>
      <p:sp>
        <p:nvSpPr>
          <p:cNvPr id="7" name="Slide Number Placeholder 6"/>
          <p:cNvSpPr>
            <a:spLocks noGrp="1"/>
          </p:cNvSpPr>
          <p:nvPr>
            <p:ph type="sldNum" sz="quarter" idx="12"/>
          </p:nvPr>
        </p:nvSpPr>
        <p:spPr/>
        <p:txBody>
          <a:bodyPr/>
          <a:lstStyle>
            <a:extLst/>
          </a:lstStyle>
          <a:p>
            <a:fld id="{B6F15528-21DE-4FAA-801E-634DDDAF4B2B}" type="slidenum">
              <a:rPr lang="en-US" smtClean="0"/>
              <a:pPr/>
              <a:t>‹#›</a:t>
            </a:fld>
            <a:endParaRPr lang="en-US" dirty="0"/>
          </a:p>
        </p:txBody>
      </p:sp>
      <p:sp>
        <p:nvSpPr>
          <p:cNvPr id="10" name="Picture Placeholder 9"/>
          <p:cNvSpPr>
            <a:spLocks noGrp="1"/>
          </p:cNvSpPr>
          <p:nvPr>
            <p:ph type="pic" idx="1"/>
          </p:nvPr>
        </p:nvSpPr>
        <p:spPr>
          <a:xfrm>
            <a:off x="663682" y="1041002"/>
            <a:ext cx="4206240"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lstStyle>
            <a:lvl1pPr marL="0" indent="0">
              <a:buNone/>
              <a:defRPr sz="3200"/>
            </a:lvl1pPr>
            <a:extLst/>
          </a:lstStyle>
          <a:p>
            <a:r>
              <a:rPr kumimoji="0" lang="en-US" dirty="0" smtClean="0"/>
              <a:t>Click icon to add picture</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9" name="Rectangle 8"/>
          <p:cNvSpPr/>
          <p:nvPr/>
        </p:nvSpPr>
        <p:spPr>
          <a:xfrm flipH="1">
            <a:off x="8153400" y="0"/>
            <a:ext cx="990600" cy="6858000"/>
          </a:xfrm>
          <a:prstGeom prst="rect">
            <a:avLst/>
          </a:prstGeom>
          <a:blipFill>
            <a:blip r:embed="rId13" cstate="print">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3" name="Title Placeholder 2"/>
          <p:cNvSpPr>
            <a:spLocks noGrp="1"/>
          </p:cNvSpPr>
          <p:nvPr>
            <p:ph type="title"/>
          </p:nvPr>
        </p:nvSpPr>
        <p:spPr>
          <a:xfrm>
            <a:off x="457200" y="320040"/>
            <a:ext cx="7239000" cy="1143000"/>
          </a:xfrm>
          <a:prstGeom prst="rect">
            <a:avLst/>
          </a:prstGeom>
        </p:spPr>
        <p:txBody>
          <a:bodyPr vert="horz" lIns="45720" tIns="0" rIns="45720" bIns="0" anchor="b" anchorCtr="0">
            <a:normAutofit/>
          </a:bodyPr>
          <a:lstStyle>
            <a:extLst/>
          </a:lstStyle>
          <a:p>
            <a:r>
              <a:rPr kumimoji="0" lang="en-US" smtClean="0"/>
              <a:t>Click to edit Master title style</a:t>
            </a:r>
            <a:endParaRPr kumimoji="0" lang="en-US"/>
          </a:p>
        </p:txBody>
      </p:sp>
      <p:sp>
        <p:nvSpPr>
          <p:cNvPr id="31" name="Text Placeholder 30"/>
          <p:cNvSpPr>
            <a:spLocks noGrp="1"/>
          </p:cNvSpPr>
          <p:nvPr>
            <p:ph type="body" idx="1"/>
          </p:nvPr>
        </p:nvSpPr>
        <p:spPr>
          <a:xfrm>
            <a:off x="457200" y="1609416"/>
            <a:ext cx="7239000" cy="4846320"/>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7" name="Date Placeholder 26"/>
          <p:cNvSpPr>
            <a:spLocks noGrp="1"/>
          </p:cNvSpPr>
          <p:nvPr>
            <p:ph type="dt" sz="half" idx="2"/>
          </p:nvPr>
        </p:nvSpPr>
        <p:spPr>
          <a:xfrm>
            <a:off x="4245936" y="6557946"/>
            <a:ext cx="2002464" cy="226902"/>
          </a:xfrm>
          <a:prstGeom prst="rect">
            <a:avLst/>
          </a:prstGeom>
        </p:spPr>
        <p:txBody>
          <a:bodyPr vert="horz" tIns="0" bIns="0" anchor="b"/>
          <a:lstStyle>
            <a:lvl1pPr algn="l" eaLnBrk="1" latinLnBrk="0" hangingPunct="1">
              <a:defRPr kumimoji="0" sz="1000">
                <a:solidFill>
                  <a:schemeClr val="tx2"/>
                </a:solidFill>
              </a:defRPr>
            </a:lvl1pPr>
            <a:extLst/>
          </a:lstStyle>
          <a:p>
            <a:fld id="{8EFA03D2-4CEF-4B06-99C5-3BEE8717C9B7}" type="datetime1">
              <a:rPr lang="en-US" smtClean="0"/>
              <a:t>5/28/2018</a:t>
            </a:fld>
            <a:endParaRPr lang="en-US" dirty="0"/>
          </a:p>
        </p:txBody>
      </p:sp>
      <p:sp>
        <p:nvSpPr>
          <p:cNvPr id="4" name="Footer Placeholder 3"/>
          <p:cNvSpPr>
            <a:spLocks noGrp="1"/>
          </p:cNvSpPr>
          <p:nvPr>
            <p:ph type="ftr" sz="quarter" idx="3"/>
          </p:nvPr>
        </p:nvSpPr>
        <p:spPr>
          <a:xfrm>
            <a:off x="457200" y="6557946"/>
            <a:ext cx="3657600" cy="228600"/>
          </a:xfrm>
          <a:prstGeom prst="rect">
            <a:avLst/>
          </a:prstGeom>
        </p:spPr>
        <p:txBody>
          <a:bodyPr vert="horz" tIns="0" bIns="0" anchor="b"/>
          <a:lstStyle>
            <a:lvl1pPr algn="r" eaLnBrk="1" latinLnBrk="0" hangingPunct="1">
              <a:defRPr kumimoji="0" sz="1000">
                <a:solidFill>
                  <a:schemeClr val="tx2"/>
                </a:solidFill>
              </a:defRPr>
            </a:lvl1pPr>
            <a:extLst/>
          </a:lstStyle>
          <a:p>
            <a:endParaRPr lang="en-US" dirty="0"/>
          </a:p>
        </p:txBody>
      </p:sp>
      <p:sp>
        <p:nvSpPr>
          <p:cNvPr id="16" name="Slide Number Placeholder 15"/>
          <p:cNvSpPr>
            <a:spLocks noGrp="1"/>
          </p:cNvSpPr>
          <p:nvPr>
            <p:ph type="sldNum" sz="quarter" idx="4"/>
          </p:nvPr>
        </p:nvSpPr>
        <p:spPr>
          <a:xfrm>
            <a:off x="6251448" y="6556248"/>
            <a:ext cx="588336" cy="228600"/>
          </a:xfrm>
          <a:prstGeom prst="rect">
            <a:avLst/>
          </a:prstGeom>
        </p:spPr>
        <p:txBody>
          <a:bodyPr vert="horz" lIns="0" tIns="0" rIns="0" bIns="0" anchor="b"/>
          <a:lstStyle>
            <a:lvl1pPr algn="r" eaLnBrk="1" latinLnBrk="0" hangingPunct="1">
              <a:defRPr kumimoji="0" sz="1100">
                <a:solidFill>
                  <a:schemeClr val="tx2"/>
                </a:solidFill>
              </a:defRPr>
            </a:lvl1pPr>
            <a:extLst/>
          </a:lstStyle>
          <a:p>
            <a:fld id="{B6F15528-21DE-4FAA-801E-634DDDAF4B2B}"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hdr="0" ftr="0" dt="0"/>
  <p:txStyles>
    <p:title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p:titleStyle>
    <p:body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9.xml"/><Relationship Id="rId5" Type="http://schemas.openxmlformats.org/officeDocument/2006/relationships/image" Target="../media/image4.jpeg"/><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4.jpeg"/><Relationship Id="rId2" Type="http://schemas.openxmlformats.org/officeDocument/2006/relationships/diagramData" Target="../diagrams/data3.xml"/><Relationship Id="rId1" Type="http://schemas.openxmlformats.org/officeDocument/2006/relationships/slideLayout" Target="../slideLayouts/slideLayout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5.xml"/><Relationship Id="rId4" Type="http://schemas.openxmlformats.org/officeDocument/2006/relationships/image" Target="../media/image4.jpeg"/></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9.xml"/><Relationship Id="rId5" Type="http://schemas.openxmlformats.org/officeDocument/2006/relationships/image" Target="../media/image4.jpeg"/><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4.xml"/><Relationship Id="rId4" Type="http://schemas.openxmlformats.org/officeDocument/2006/relationships/image" Target="../media/image4.jpeg"/></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6.jpeg"/><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4.xml"/><Relationship Id="rId6" Type="http://schemas.openxmlformats.org/officeDocument/2006/relationships/image" Target="../media/image4.jpeg"/><Relationship Id="rId5" Type="http://schemas.openxmlformats.org/officeDocument/2006/relationships/image" Target="../media/image8.jpe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4.jpeg"/><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4.jpeg"/><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9.xml"/><Relationship Id="rId5" Type="http://schemas.openxmlformats.org/officeDocument/2006/relationships/image" Target="../media/image4.jpe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4.jpeg"/><Relationship Id="rId2" Type="http://schemas.openxmlformats.org/officeDocument/2006/relationships/image" Target="../media/image16.jpeg"/><Relationship Id="rId1" Type="http://schemas.openxmlformats.org/officeDocument/2006/relationships/slideLayout" Target="../slideLayouts/slideLayout4.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31882824_10156270907782641_953238570821222400_o.jpg"/>
          <p:cNvPicPr>
            <a:picLocks noChangeAspect="1"/>
          </p:cNvPicPr>
          <p:nvPr/>
        </p:nvPicPr>
        <p:blipFill>
          <a:blip r:embed="rId2" cstate="print"/>
          <a:stretch>
            <a:fillRect/>
          </a:stretch>
        </p:blipFill>
        <p:spPr>
          <a:xfrm>
            <a:off x="1219200" y="1066800"/>
            <a:ext cx="6553200" cy="49149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Title 1"/>
          <p:cNvSpPr>
            <a:spLocks noGrp="1"/>
          </p:cNvSpPr>
          <p:nvPr>
            <p:ph type="ctrTitle"/>
          </p:nvPr>
        </p:nvSpPr>
        <p:spPr/>
        <p:txBody>
          <a:bodyPr>
            <a:normAutofit/>
          </a:bodyPr>
          <a:lstStyle/>
          <a:p>
            <a:r>
              <a:rPr lang="en-US" dirty="0" smtClean="0"/>
              <a:t>OMIT- Odyssey-Migration and it’s Influence on Teenagers</a:t>
            </a:r>
            <a:endParaRPr lang="en-US" dirty="0"/>
          </a:p>
        </p:txBody>
      </p:sp>
      <p:sp>
        <p:nvSpPr>
          <p:cNvPr id="3" name="Subtitle 2"/>
          <p:cNvSpPr>
            <a:spLocks noGrp="1"/>
          </p:cNvSpPr>
          <p:nvPr>
            <p:ph type="subTitle" idx="1"/>
          </p:nvPr>
        </p:nvSpPr>
        <p:spPr>
          <a:xfrm>
            <a:off x="2362200" y="3505200"/>
            <a:ext cx="5114778" cy="1101248"/>
          </a:xfrm>
        </p:spPr>
        <p:txBody>
          <a:bodyPr>
            <a:normAutofit fontScale="92500"/>
          </a:bodyPr>
          <a:lstStyle/>
          <a:p>
            <a:pPr algn="ctr"/>
            <a:r>
              <a:rPr lang="ro-RO" sz="2800" dirty="0" smtClean="0">
                <a:latin typeface="Aharoni" pitchFamily="2" charset="-79"/>
                <a:cs typeface="Aharoni" pitchFamily="2" charset="-79"/>
              </a:rPr>
              <a:t>COLEGIUL ECONOMIC BUZĂU</a:t>
            </a:r>
          </a:p>
          <a:p>
            <a:pPr algn="ctr"/>
            <a:r>
              <a:rPr lang="ro-RO" sz="2800" dirty="0" smtClean="0">
                <a:latin typeface="Aharoni" pitchFamily="2" charset="-79"/>
                <a:cs typeface="Aharoni" pitchFamily="2" charset="-79"/>
              </a:rPr>
              <a:t>29.05-02.06.2018</a:t>
            </a:r>
            <a:endParaRPr lang="en-US" sz="2800" dirty="0">
              <a:latin typeface="Aharoni" pitchFamily="2" charset="-79"/>
              <a:cs typeface="Aharoni" pitchFamily="2" charset="-79"/>
            </a:endParaRPr>
          </a:p>
        </p:txBody>
      </p:sp>
      <p:pic>
        <p:nvPicPr>
          <p:cNvPr id="5" name="Picture 4" descr="logo erasmus.jpg"/>
          <p:cNvPicPr>
            <a:picLocks noChangeAspect="1"/>
          </p:cNvPicPr>
          <p:nvPr/>
        </p:nvPicPr>
        <p:blipFill>
          <a:blip r:embed="rId3" cstate="print"/>
          <a:stretch>
            <a:fillRect/>
          </a:stretch>
        </p:blipFill>
        <p:spPr>
          <a:xfrm>
            <a:off x="0" y="6217348"/>
            <a:ext cx="2247900" cy="640652"/>
          </a:xfrm>
          <a:prstGeom prst="rect">
            <a:avLst/>
          </a:prstGeom>
        </p:spPr>
      </p:pic>
      <p:pic>
        <p:nvPicPr>
          <p:cNvPr id="6" name="Picture 5" descr="LOGO PROIECT.jpg"/>
          <p:cNvPicPr>
            <a:picLocks noChangeAspect="1"/>
          </p:cNvPicPr>
          <p:nvPr/>
        </p:nvPicPr>
        <p:blipFill>
          <a:blip r:embed="rId4" cstate="print"/>
          <a:stretch>
            <a:fillRect/>
          </a:stretch>
        </p:blipFill>
        <p:spPr>
          <a:xfrm>
            <a:off x="8153400" y="6165484"/>
            <a:ext cx="990600" cy="692516"/>
          </a:xfrm>
          <a:prstGeom prst="rect">
            <a:avLst/>
          </a:prstGeom>
        </p:spPr>
      </p:pic>
    </p:spTree>
  </p:cSld>
  <p:clrMapOvr>
    <a:masterClrMapping/>
  </p:clrMapOvr>
  <p:transition>
    <p:wedg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8208498" cy="1143000"/>
          </a:xfrm>
        </p:spPr>
        <p:txBody>
          <a:bodyPr>
            <a:normAutofit/>
          </a:bodyPr>
          <a:lstStyle/>
          <a:p>
            <a:r>
              <a:rPr lang="en-US" dirty="0" smtClean="0"/>
              <a:t>Odyssey-Migration and it’s Influence on Teenagers</a:t>
            </a:r>
            <a:endParaRPr lang="en-US" dirty="0"/>
          </a:p>
        </p:txBody>
      </p:sp>
      <p:pic>
        <p:nvPicPr>
          <p:cNvPr id="8" name="Picture Placeholder 7" descr="day6-5.jpg"/>
          <p:cNvPicPr>
            <a:picLocks noGrp="1" noChangeAspect="1"/>
          </p:cNvPicPr>
          <p:nvPr>
            <p:ph type="pic" idx="1"/>
          </p:nvPr>
        </p:nvPicPr>
        <p:blipFill>
          <a:blip r:embed="rId2" cstate="print"/>
          <a:srcRect l="12486" r="12486"/>
          <a:stretch>
            <a:fillRect/>
          </a:stretch>
        </p:blipFill>
        <p:spPr>
          <a:xfrm>
            <a:off x="762000" y="1295400"/>
            <a:ext cx="4107922" cy="4107922"/>
          </a:xfrm>
        </p:spPr>
      </p:pic>
      <p:pic>
        <p:nvPicPr>
          <p:cNvPr id="9" name="Picture 8" descr="day6-2.jpg"/>
          <p:cNvPicPr>
            <a:picLocks noChangeAspect="1"/>
          </p:cNvPicPr>
          <p:nvPr/>
        </p:nvPicPr>
        <p:blipFill>
          <a:blip r:embed="rId3" cstate="print"/>
          <a:stretch>
            <a:fillRect/>
          </a:stretch>
        </p:blipFill>
        <p:spPr>
          <a:xfrm>
            <a:off x="5029200" y="990600"/>
            <a:ext cx="3860800" cy="2743200"/>
          </a:xfrm>
          <a:prstGeom prst="rect">
            <a:avLst/>
          </a:prstGeom>
          <a:ln>
            <a:noFill/>
          </a:ln>
          <a:effectLst>
            <a:softEdge rad="112500"/>
          </a:effectLst>
        </p:spPr>
      </p:pic>
      <p:pic>
        <p:nvPicPr>
          <p:cNvPr id="10" name="Picture 9" descr="day6-1.jpg"/>
          <p:cNvPicPr>
            <a:picLocks noChangeAspect="1"/>
          </p:cNvPicPr>
          <p:nvPr/>
        </p:nvPicPr>
        <p:blipFill>
          <a:blip r:embed="rId4" cstate="print"/>
          <a:stretch>
            <a:fillRect/>
          </a:stretch>
        </p:blipFill>
        <p:spPr>
          <a:xfrm>
            <a:off x="5334000" y="3810000"/>
            <a:ext cx="3352800" cy="2514600"/>
          </a:xfrm>
          <a:prstGeom prst="rect">
            <a:avLst/>
          </a:prstGeom>
          <a:ln>
            <a:noFill/>
          </a:ln>
          <a:effectLst>
            <a:softEdge rad="112500"/>
          </a:effectLst>
        </p:spPr>
      </p:pic>
      <p:sp>
        <p:nvSpPr>
          <p:cNvPr id="6" name="Slide Number Placeholder 5"/>
          <p:cNvSpPr>
            <a:spLocks noGrp="1"/>
          </p:cNvSpPr>
          <p:nvPr>
            <p:ph type="sldNum" sz="quarter" idx="12"/>
          </p:nvPr>
        </p:nvSpPr>
        <p:spPr/>
        <p:txBody>
          <a:bodyPr/>
          <a:lstStyle/>
          <a:p>
            <a:fld id="{B6F15528-21DE-4FAA-801E-634DDDAF4B2B}" type="slidenum">
              <a:rPr lang="en-US" smtClean="0"/>
              <a:pPr/>
              <a:t>10</a:t>
            </a:fld>
            <a:endParaRPr lang="en-US" dirty="0"/>
          </a:p>
        </p:txBody>
      </p:sp>
      <p:pic>
        <p:nvPicPr>
          <p:cNvPr id="7" name="Picture 6" descr="LOGO PROIECT.jpg"/>
          <p:cNvPicPr>
            <a:picLocks noChangeAspect="1"/>
          </p:cNvPicPr>
          <p:nvPr/>
        </p:nvPicPr>
        <p:blipFill>
          <a:blip r:embed="rId5" cstate="print"/>
          <a:stretch>
            <a:fillRect/>
          </a:stretch>
        </p:blipFill>
        <p:spPr>
          <a:xfrm>
            <a:off x="8153400" y="6165484"/>
            <a:ext cx="990600" cy="692516"/>
          </a:xfrm>
          <a:prstGeom prst="rect">
            <a:avLst/>
          </a:prstGeom>
        </p:spPr>
      </p:pic>
    </p:spTree>
  </p:cSld>
  <p:clrMapOvr>
    <a:masterClrMapping/>
  </p:clrMapOvr>
  <p:transition>
    <p:wheel spokes="8"/>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smtClean="0"/>
              <a:t>products</a:t>
            </a:r>
            <a:endParaRPr lang="en-US" dirty="0"/>
          </a:p>
        </p:txBody>
      </p:sp>
      <p:graphicFrame>
        <p:nvGraphicFramePr>
          <p:cNvPr id="4" name="Diagram 3"/>
          <p:cNvGraphicFramePr/>
          <p:nvPr/>
        </p:nvGraphicFramePr>
        <p:xfrm>
          <a:off x="6096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lide Number Placeholder 4"/>
          <p:cNvSpPr>
            <a:spLocks noGrp="1"/>
          </p:cNvSpPr>
          <p:nvPr>
            <p:ph type="sldNum" sz="quarter" idx="12"/>
          </p:nvPr>
        </p:nvSpPr>
        <p:spPr/>
        <p:txBody>
          <a:bodyPr/>
          <a:lstStyle/>
          <a:p>
            <a:fld id="{B6F15528-21DE-4FAA-801E-634DDDAF4B2B}" type="slidenum">
              <a:rPr lang="en-US" smtClean="0"/>
              <a:pPr/>
              <a:t>11</a:t>
            </a:fld>
            <a:endParaRPr lang="en-US" dirty="0"/>
          </a:p>
        </p:txBody>
      </p:sp>
      <p:pic>
        <p:nvPicPr>
          <p:cNvPr id="6" name="Picture 5" descr="LOGO PROIECT.jpg"/>
          <p:cNvPicPr>
            <a:picLocks noChangeAspect="1"/>
          </p:cNvPicPr>
          <p:nvPr/>
        </p:nvPicPr>
        <p:blipFill>
          <a:blip r:embed="rId7" cstate="print"/>
          <a:stretch>
            <a:fillRect/>
          </a:stretch>
        </p:blipFill>
        <p:spPr>
          <a:xfrm>
            <a:off x="8153400" y="6165484"/>
            <a:ext cx="990600" cy="692516"/>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Odyssey-Migration and it’s Influence on Teenagers</a:t>
            </a:r>
            <a:endParaRPr lang="en-US" dirty="0"/>
          </a:p>
        </p:txBody>
      </p:sp>
      <p:sp>
        <p:nvSpPr>
          <p:cNvPr id="8" name="Text Placeholder 7"/>
          <p:cNvSpPr>
            <a:spLocks noGrp="1"/>
          </p:cNvSpPr>
          <p:nvPr>
            <p:ph type="body" idx="1"/>
          </p:nvPr>
        </p:nvSpPr>
        <p:spPr/>
        <p:txBody>
          <a:bodyPr/>
          <a:lstStyle/>
          <a:p>
            <a:r>
              <a:rPr lang="en-US" dirty="0" smtClean="0"/>
              <a:t>BEFORE</a:t>
            </a:r>
            <a:endParaRPr lang="en-US" dirty="0"/>
          </a:p>
        </p:txBody>
      </p:sp>
      <p:sp>
        <p:nvSpPr>
          <p:cNvPr id="9" name="Text Placeholder 8"/>
          <p:cNvSpPr>
            <a:spLocks noGrp="1"/>
          </p:cNvSpPr>
          <p:nvPr>
            <p:ph type="body" sz="half" idx="3"/>
          </p:nvPr>
        </p:nvSpPr>
        <p:spPr/>
        <p:txBody>
          <a:bodyPr/>
          <a:lstStyle/>
          <a:p>
            <a:r>
              <a:rPr lang="en-US" dirty="0" smtClean="0"/>
              <a:t>AFTER</a:t>
            </a:r>
            <a:endParaRPr lang="en-US" dirty="0"/>
          </a:p>
        </p:txBody>
      </p:sp>
      <p:pic>
        <p:nvPicPr>
          <p:cNvPr id="6" name="Content Placeholder 5" descr="day6-9.jpg"/>
          <p:cNvPicPr>
            <a:picLocks noGrp="1" noChangeAspect="1"/>
          </p:cNvPicPr>
          <p:nvPr>
            <p:ph sz="quarter" idx="2"/>
          </p:nvPr>
        </p:nvPicPr>
        <p:blipFill>
          <a:blip r:embed="rId2" cstate="print"/>
          <a:stretch>
            <a:fillRect/>
          </a:stretch>
        </p:blipFill>
        <p:spPr>
          <a:xfrm>
            <a:off x="228600" y="2133600"/>
            <a:ext cx="3940704" cy="2955528"/>
          </a:xfrm>
          <a:prstGeom prst="rect">
            <a:avLst/>
          </a:prstGeom>
          <a:ln>
            <a:noFill/>
          </a:ln>
          <a:effectLst>
            <a:softEdge rad="112500"/>
          </a:effectLst>
        </p:spPr>
      </p:pic>
      <p:pic>
        <p:nvPicPr>
          <p:cNvPr id="7" name="Content Placeholder 6" descr="day6-22.jpg"/>
          <p:cNvPicPr>
            <a:picLocks noGrp="1" noChangeAspect="1"/>
          </p:cNvPicPr>
          <p:nvPr>
            <p:ph sz="quarter" idx="4"/>
          </p:nvPr>
        </p:nvPicPr>
        <p:blipFill>
          <a:blip r:embed="rId3" cstate="print"/>
          <a:stretch>
            <a:fillRect/>
          </a:stretch>
        </p:blipFill>
        <p:spPr>
          <a:xfrm>
            <a:off x="4178300" y="2209800"/>
            <a:ext cx="3839104" cy="2879328"/>
          </a:xfrm>
          <a:prstGeom prst="rect">
            <a:avLst/>
          </a:prstGeom>
          <a:ln>
            <a:noFill/>
          </a:ln>
          <a:effectLst>
            <a:softEdge rad="112500"/>
          </a:effectLst>
        </p:spPr>
      </p:pic>
      <p:sp>
        <p:nvSpPr>
          <p:cNvPr id="10" name="Slide Number Placeholder 9"/>
          <p:cNvSpPr>
            <a:spLocks noGrp="1"/>
          </p:cNvSpPr>
          <p:nvPr>
            <p:ph type="sldNum" sz="quarter" idx="12"/>
          </p:nvPr>
        </p:nvSpPr>
        <p:spPr/>
        <p:txBody>
          <a:bodyPr/>
          <a:lstStyle/>
          <a:p>
            <a:fld id="{B6F15528-21DE-4FAA-801E-634DDDAF4B2B}" type="slidenum">
              <a:rPr lang="en-US" smtClean="0"/>
              <a:pPr/>
              <a:t>12</a:t>
            </a:fld>
            <a:endParaRPr lang="en-US" dirty="0"/>
          </a:p>
        </p:txBody>
      </p:sp>
      <p:pic>
        <p:nvPicPr>
          <p:cNvPr id="11" name="Picture 10" descr="LOGO PROIECT.jpg"/>
          <p:cNvPicPr>
            <a:picLocks noChangeAspect="1"/>
          </p:cNvPicPr>
          <p:nvPr/>
        </p:nvPicPr>
        <p:blipFill>
          <a:blip r:embed="rId4" cstate="print"/>
          <a:stretch>
            <a:fillRect/>
          </a:stretch>
        </p:blipFill>
        <p:spPr>
          <a:xfrm>
            <a:off x="8153400" y="6165484"/>
            <a:ext cx="990600" cy="692516"/>
          </a:xfrm>
          <a:prstGeom prst="rect">
            <a:avLst/>
          </a:prstGeom>
        </p:spPr>
      </p:pic>
    </p:spTree>
  </p:cSld>
  <p:clrMapOvr>
    <a:masterClrMapping/>
  </p:clrMapOvr>
  <p:transition>
    <p:newsflash/>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day2-24.jpg"/>
          <p:cNvPicPr>
            <a:picLocks noGrp="1" noChangeAspect="1"/>
          </p:cNvPicPr>
          <p:nvPr>
            <p:ph type="pic" idx="1"/>
          </p:nvPr>
        </p:nvPicPr>
        <p:blipFill>
          <a:blip r:embed="rId2" cstate="print"/>
          <a:srcRect t="20011" b="20011"/>
          <a:stretch>
            <a:fillRect/>
          </a:stretch>
        </p:blipFill>
        <p:spPr>
          <a:xfrm>
            <a:off x="914400" y="1291720"/>
            <a:ext cx="3955522" cy="3955522"/>
          </a:xfrm>
        </p:spPr>
      </p:pic>
      <p:sp>
        <p:nvSpPr>
          <p:cNvPr id="2" name="Title 1"/>
          <p:cNvSpPr>
            <a:spLocks noGrp="1"/>
          </p:cNvSpPr>
          <p:nvPr>
            <p:ph type="title"/>
          </p:nvPr>
        </p:nvSpPr>
        <p:spPr>
          <a:xfrm>
            <a:off x="990600" y="228600"/>
            <a:ext cx="7522698" cy="1066800"/>
          </a:xfrm>
        </p:spPr>
        <p:txBody>
          <a:bodyPr>
            <a:normAutofit/>
          </a:bodyPr>
          <a:lstStyle/>
          <a:p>
            <a:r>
              <a:rPr lang="en-US" dirty="0" smtClean="0"/>
              <a:t>Odyssey-Migration and it’s Influence on Teenagers</a:t>
            </a:r>
            <a:endParaRPr lang="en-US" dirty="0"/>
          </a:p>
        </p:txBody>
      </p:sp>
      <p:pic>
        <p:nvPicPr>
          <p:cNvPr id="9" name="Picture 8" descr="day4-6.jpg"/>
          <p:cNvPicPr>
            <a:picLocks noChangeAspect="1"/>
          </p:cNvPicPr>
          <p:nvPr/>
        </p:nvPicPr>
        <p:blipFill>
          <a:blip r:embed="rId3" cstate="print"/>
          <a:stretch>
            <a:fillRect/>
          </a:stretch>
        </p:blipFill>
        <p:spPr>
          <a:xfrm>
            <a:off x="5029200" y="1219200"/>
            <a:ext cx="3937000" cy="2362200"/>
          </a:xfrm>
          <a:prstGeom prst="rect">
            <a:avLst/>
          </a:prstGeom>
          <a:ln>
            <a:noFill/>
          </a:ln>
          <a:effectLst>
            <a:softEdge rad="112500"/>
          </a:effectLst>
        </p:spPr>
      </p:pic>
      <p:pic>
        <p:nvPicPr>
          <p:cNvPr id="10" name="Picture 9" descr="IMG_2315.JPG"/>
          <p:cNvPicPr>
            <a:picLocks noChangeAspect="1"/>
          </p:cNvPicPr>
          <p:nvPr/>
        </p:nvPicPr>
        <p:blipFill>
          <a:blip r:embed="rId4" cstate="print"/>
          <a:stretch>
            <a:fillRect/>
          </a:stretch>
        </p:blipFill>
        <p:spPr>
          <a:xfrm>
            <a:off x="5257800" y="3810000"/>
            <a:ext cx="3657600" cy="2743200"/>
          </a:xfrm>
          <a:prstGeom prst="rect">
            <a:avLst/>
          </a:prstGeom>
          <a:ln>
            <a:noFill/>
          </a:ln>
          <a:effectLst>
            <a:softEdge rad="112500"/>
          </a:effectLst>
        </p:spPr>
      </p:pic>
      <p:sp>
        <p:nvSpPr>
          <p:cNvPr id="6" name="Slide Number Placeholder 5"/>
          <p:cNvSpPr>
            <a:spLocks noGrp="1"/>
          </p:cNvSpPr>
          <p:nvPr>
            <p:ph type="sldNum" sz="quarter" idx="12"/>
          </p:nvPr>
        </p:nvSpPr>
        <p:spPr/>
        <p:txBody>
          <a:bodyPr/>
          <a:lstStyle/>
          <a:p>
            <a:fld id="{B6F15528-21DE-4FAA-801E-634DDDAF4B2B}" type="slidenum">
              <a:rPr lang="en-US" smtClean="0"/>
              <a:pPr/>
              <a:t>13</a:t>
            </a:fld>
            <a:endParaRPr lang="en-US" dirty="0"/>
          </a:p>
        </p:txBody>
      </p:sp>
      <p:pic>
        <p:nvPicPr>
          <p:cNvPr id="8" name="Picture 7" descr="LOGO PROIECT.jpg"/>
          <p:cNvPicPr>
            <a:picLocks noChangeAspect="1"/>
          </p:cNvPicPr>
          <p:nvPr/>
        </p:nvPicPr>
        <p:blipFill>
          <a:blip r:embed="rId5" cstate="print"/>
          <a:stretch>
            <a:fillRect/>
          </a:stretch>
        </p:blipFill>
        <p:spPr>
          <a:xfrm>
            <a:off x="8153400" y="6165484"/>
            <a:ext cx="990600" cy="692516"/>
          </a:xfrm>
          <a:prstGeom prst="rect">
            <a:avLst/>
          </a:prstGeom>
        </p:spPr>
      </p:pic>
    </p:spTree>
  </p:cSld>
  <p:clrMapOvr>
    <a:masterClrMapping/>
  </p:clrMapOvr>
  <p:transition>
    <p:comb dir="ver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TPM Germany</a:t>
            </a:r>
            <a:endParaRPr lang="en-US" dirty="0"/>
          </a:p>
        </p:txBody>
      </p:sp>
      <p:pic>
        <p:nvPicPr>
          <p:cNvPr id="4" name="Picture 3" descr="20170919_151001.jpg"/>
          <p:cNvPicPr>
            <a:picLocks noChangeAspect="1"/>
          </p:cNvPicPr>
          <p:nvPr/>
        </p:nvPicPr>
        <p:blipFill>
          <a:blip r:embed="rId2" cstate="print"/>
          <a:stretch>
            <a:fillRect/>
          </a:stretch>
        </p:blipFill>
        <p:spPr>
          <a:xfrm rot="10800000">
            <a:off x="1371600" y="1752600"/>
            <a:ext cx="5994400" cy="4495800"/>
          </a:xfrm>
          <a:prstGeom prst="rect">
            <a:avLst/>
          </a:prstGeom>
        </p:spPr>
      </p:pic>
      <p:sp>
        <p:nvSpPr>
          <p:cNvPr id="5" name="Slide Number Placeholder 4"/>
          <p:cNvSpPr>
            <a:spLocks noGrp="1"/>
          </p:cNvSpPr>
          <p:nvPr>
            <p:ph type="sldNum" sz="quarter" idx="12"/>
          </p:nvPr>
        </p:nvSpPr>
        <p:spPr/>
        <p:txBody>
          <a:bodyPr/>
          <a:lstStyle/>
          <a:p>
            <a:fld id="{B6F15528-21DE-4FAA-801E-634DDDAF4B2B}" type="slidenum">
              <a:rPr lang="en-US" smtClean="0"/>
              <a:pPr/>
              <a:t>14</a:t>
            </a:fld>
            <a:endParaRPr lang="en-US" dirty="0"/>
          </a:p>
        </p:txBody>
      </p:sp>
      <p:pic>
        <p:nvPicPr>
          <p:cNvPr id="6" name="Picture 5" descr="LOGO PROIECT.jpg"/>
          <p:cNvPicPr>
            <a:picLocks noChangeAspect="1"/>
          </p:cNvPicPr>
          <p:nvPr/>
        </p:nvPicPr>
        <p:blipFill>
          <a:blip r:embed="rId3" cstate="print"/>
          <a:stretch>
            <a:fillRect/>
          </a:stretch>
        </p:blipFill>
        <p:spPr>
          <a:xfrm>
            <a:off x="8153400" y="6165484"/>
            <a:ext cx="990600" cy="692516"/>
          </a:xfrm>
          <a:prstGeom prst="rect">
            <a:avLst/>
          </a:prstGeom>
        </p:spPr>
      </p:pic>
    </p:spTree>
  </p:cSld>
  <p:clrMapOvr>
    <a:masterClrMapping/>
  </p:clrMapOvr>
  <p:transition>
    <p:plus/>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TTLA Portugal</a:t>
            </a:r>
            <a:endParaRPr lang="en-US" dirty="0"/>
          </a:p>
        </p:txBody>
      </p:sp>
      <p:pic>
        <p:nvPicPr>
          <p:cNvPr id="7" name="Picture 6" descr="colaj omit catoi.jpg"/>
          <p:cNvPicPr>
            <a:picLocks noChangeAspect="1"/>
          </p:cNvPicPr>
          <p:nvPr/>
        </p:nvPicPr>
        <p:blipFill>
          <a:blip r:embed="rId2" cstate="print"/>
          <a:stretch>
            <a:fillRect/>
          </a:stretch>
        </p:blipFill>
        <p:spPr>
          <a:xfrm>
            <a:off x="1600200" y="1676400"/>
            <a:ext cx="5897992" cy="4705722"/>
          </a:xfrm>
          <a:prstGeom prst="rect">
            <a:avLst/>
          </a:prstGeom>
        </p:spPr>
      </p:pic>
      <p:sp>
        <p:nvSpPr>
          <p:cNvPr id="10" name="Slide Number Placeholder 9"/>
          <p:cNvSpPr>
            <a:spLocks noGrp="1"/>
          </p:cNvSpPr>
          <p:nvPr>
            <p:ph type="sldNum" sz="quarter" idx="12"/>
          </p:nvPr>
        </p:nvSpPr>
        <p:spPr/>
        <p:txBody>
          <a:bodyPr/>
          <a:lstStyle/>
          <a:p>
            <a:fld id="{B6F15528-21DE-4FAA-801E-634DDDAF4B2B}" type="slidenum">
              <a:rPr lang="en-US" smtClean="0"/>
              <a:pPr/>
              <a:t>15</a:t>
            </a:fld>
            <a:endParaRPr lang="en-US" dirty="0"/>
          </a:p>
        </p:txBody>
      </p:sp>
      <p:pic>
        <p:nvPicPr>
          <p:cNvPr id="11" name="Picture 10" descr="LOGO PROIECT.jpg"/>
          <p:cNvPicPr>
            <a:picLocks noChangeAspect="1"/>
          </p:cNvPicPr>
          <p:nvPr/>
        </p:nvPicPr>
        <p:blipFill>
          <a:blip r:embed="rId3" cstate="print"/>
          <a:stretch>
            <a:fillRect/>
          </a:stretch>
        </p:blipFill>
        <p:spPr>
          <a:xfrm>
            <a:off x="8153400" y="6165484"/>
            <a:ext cx="990600" cy="692516"/>
          </a:xfrm>
          <a:prstGeom prst="rect">
            <a:avLst/>
          </a:prstGeom>
        </p:spPr>
      </p:pic>
    </p:spTree>
  </p:cSld>
  <p:clrMapOvr>
    <a:masterClrMapping/>
  </p:clrMapOvr>
  <p:transition>
    <p:strips dir="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TTLA Portugal</a:t>
            </a:r>
            <a:endParaRPr lang="en-US" dirty="0"/>
          </a:p>
        </p:txBody>
      </p:sp>
      <p:pic>
        <p:nvPicPr>
          <p:cNvPr id="6" name="Content Placeholder 5" descr="ttla.jpg"/>
          <p:cNvPicPr>
            <a:picLocks noGrp="1" noChangeAspect="1"/>
          </p:cNvPicPr>
          <p:nvPr>
            <p:ph idx="1"/>
          </p:nvPr>
        </p:nvPicPr>
        <p:blipFill>
          <a:blip r:embed="rId2" cstate="print"/>
          <a:stretch>
            <a:fillRect/>
          </a:stretch>
        </p:blipFill>
        <p:spPr>
          <a:xfrm>
            <a:off x="457200" y="1862758"/>
            <a:ext cx="7239000" cy="4340572"/>
          </a:xfrm>
        </p:spPr>
      </p:pic>
      <p:sp>
        <p:nvSpPr>
          <p:cNvPr id="4" name="Slide Number Placeholder 3"/>
          <p:cNvSpPr>
            <a:spLocks noGrp="1"/>
          </p:cNvSpPr>
          <p:nvPr>
            <p:ph type="sldNum" sz="quarter" idx="12"/>
          </p:nvPr>
        </p:nvSpPr>
        <p:spPr/>
        <p:txBody>
          <a:bodyPr/>
          <a:lstStyle/>
          <a:p>
            <a:fld id="{B6F15528-21DE-4FAA-801E-634DDDAF4B2B}" type="slidenum">
              <a:rPr lang="en-US" smtClean="0"/>
              <a:pPr/>
              <a:t>16</a:t>
            </a:fld>
            <a:endParaRPr lang="en-US" dirty="0"/>
          </a:p>
        </p:txBody>
      </p:sp>
      <p:pic>
        <p:nvPicPr>
          <p:cNvPr id="5" name="Picture 4" descr="LOGO PROIECT.jpg"/>
          <p:cNvPicPr>
            <a:picLocks noChangeAspect="1"/>
          </p:cNvPicPr>
          <p:nvPr/>
        </p:nvPicPr>
        <p:blipFill>
          <a:blip r:embed="rId3" cstate="print"/>
          <a:stretch>
            <a:fillRect/>
          </a:stretch>
        </p:blipFill>
        <p:spPr>
          <a:xfrm>
            <a:off x="8153400" y="6165484"/>
            <a:ext cx="990600" cy="692516"/>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Odyssey-Migration and it’s Influence on Teenagers</a:t>
            </a:r>
            <a:endParaRPr lang="en-US" dirty="0"/>
          </a:p>
        </p:txBody>
      </p:sp>
      <p:pic>
        <p:nvPicPr>
          <p:cNvPr id="9" name="Picture 8" descr="omit coman.jpg"/>
          <p:cNvPicPr>
            <a:picLocks noChangeAspect="1"/>
          </p:cNvPicPr>
          <p:nvPr/>
        </p:nvPicPr>
        <p:blipFill>
          <a:blip r:embed="rId2" cstate="print"/>
          <a:stretch>
            <a:fillRect/>
          </a:stretch>
        </p:blipFill>
        <p:spPr>
          <a:xfrm>
            <a:off x="1676400" y="1828799"/>
            <a:ext cx="5308294" cy="4236427"/>
          </a:xfrm>
          <a:prstGeom prst="rect">
            <a:avLst/>
          </a:prstGeom>
        </p:spPr>
      </p:pic>
      <p:sp>
        <p:nvSpPr>
          <p:cNvPr id="10" name="Slide Number Placeholder 9"/>
          <p:cNvSpPr>
            <a:spLocks noGrp="1"/>
          </p:cNvSpPr>
          <p:nvPr>
            <p:ph type="sldNum" sz="quarter" idx="12"/>
          </p:nvPr>
        </p:nvSpPr>
        <p:spPr/>
        <p:txBody>
          <a:bodyPr/>
          <a:lstStyle/>
          <a:p>
            <a:fld id="{B6F15528-21DE-4FAA-801E-634DDDAF4B2B}" type="slidenum">
              <a:rPr lang="en-US" smtClean="0"/>
              <a:pPr/>
              <a:t>17</a:t>
            </a:fld>
            <a:endParaRPr lang="en-US" dirty="0"/>
          </a:p>
        </p:txBody>
      </p:sp>
      <p:pic>
        <p:nvPicPr>
          <p:cNvPr id="11" name="Picture 10" descr="LOGO PROIECT.jpg"/>
          <p:cNvPicPr>
            <a:picLocks noChangeAspect="1"/>
          </p:cNvPicPr>
          <p:nvPr/>
        </p:nvPicPr>
        <p:blipFill>
          <a:blip r:embed="rId3" cstate="print"/>
          <a:stretch>
            <a:fillRect/>
          </a:stretch>
        </p:blipFill>
        <p:spPr>
          <a:xfrm>
            <a:off x="8153400" y="6165484"/>
            <a:ext cx="990600" cy="692516"/>
          </a:xfrm>
          <a:prstGeom prst="rect">
            <a:avLst/>
          </a:prstGeom>
        </p:spPr>
      </p:pic>
    </p:spTree>
  </p:cSld>
  <p:clrMapOvr>
    <a:masterClrMapping/>
  </p:clrMapOvr>
  <p:transition>
    <p:pull dir="ld"/>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TTLA Greece</a:t>
            </a:r>
            <a:endParaRPr lang="en-US" dirty="0"/>
          </a:p>
        </p:txBody>
      </p:sp>
      <p:pic>
        <p:nvPicPr>
          <p:cNvPr id="6" name="Content Placeholder 5" descr="day4-20.jpg"/>
          <p:cNvPicPr>
            <a:picLocks noGrp="1" noChangeAspect="1"/>
          </p:cNvPicPr>
          <p:nvPr>
            <p:ph idx="1"/>
          </p:nvPr>
        </p:nvPicPr>
        <p:blipFill>
          <a:blip r:embed="rId2" cstate="print"/>
          <a:stretch>
            <a:fillRect/>
          </a:stretch>
        </p:blipFill>
        <p:spPr>
          <a:xfrm>
            <a:off x="845608" y="1609725"/>
            <a:ext cx="6462184" cy="4846638"/>
          </a:xfrm>
        </p:spPr>
      </p:pic>
      <p:sp>
        <p:nvSpPr>
          <p:cNvPr id="4" name="Slide Number Placeholder 3"/>
          <p:cNvSpPr>
            <a:spLocks noGrp="1"/>
          </p:cNvSpPr>
          <p:nvPr>
            <p:ph type="sldNum" sz="quarter" idx="12"/>
          </p:nvPr>
        </p:nvSpPr>
        <p:spPr/>
        <p:txBody>
          <a:bodyPr/>
          <a:lstStyle/>
          <a:p>
            <a:fld id="{B6F15528-21DE-4FAA-801E-634DDDAF4B2B}" type="slidenum">
              <a:rPr lang="en-US" smtClean="0"/>
              <a:pPr/>
              <a:t>18</a:t>
            </a:fld>
            <a:endParaRPr lang="en-US" dirty="0"/>
          </a:p>
        </p:txBody>
      </p:sp>
      <p:pic>
        <p:nvPicPr>
          <p:cNvPr id="5" name="Picture 4" descr="LOGO PROIECT.jpg"/>
          <p:cNvPicPr>
            <a:picLocks noChangeAspect="1"/>
          </p:cNvPicPr>
          <p:nvPr/>
        </p:nvPicPr>
        <p:blipFill>
          <a:blip r:embed="rId3" cstate="print"/>
          <a:stretch>
            <a:fillRect/>
          </a:stretch>
        </p:blipFill>
        <p:spPr>
          <a:xfrm>
            <a:off x="8153400" y="6165484"/>
            <a:ext cx="990600" cy="692516"/>
          </a:xfrm>
          <a:prstGeom prst="rect">
            <a:avLst/>
          </a:prstGeom>
        </p:spPr>
      </p:pic>
    </p:spTree>
  </p:cSld>
  <p:clrMapOvr>
    <a:masterClrMapping/>
  </p:clrMapOvr>
  <p:transition>
    <p:strips dir="rd"/>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Odyssey-Migration and it’s Influence on Teenagers</a:t>
            </a:r>
            <a:endParaRPr lang="en-US" dirty="0"/>
          </a:p>
        </p:txBody>
      </p:sp>
      <p:pic>
        <p:nvPicPr>
          <p:cNvPr id="7" name="Content Placeholder 6" descr="31776077_10156270758017641_8647353442844540928_n.jpg"/>
          <p:cNvPicPr>
            <a:picLocks noGrp="1" noChangeAspect="1"/>
          </p:cNvPicPr>
          <p:nvPr>
            <p:ph sz="half" idx="1"/>
          </p:nvPr>
        </p:nvPicPr>
        <p:blipFill>
          <a:blip r:embed="rId2" cstate="print"/>
          <a:stretch>
            <a:fillRect/>
          </a:stretch>
        </p:blipFill>
        <p:spPr>
          <a:xfrm>
            <a:off x="457200" y="2542778"/>
            <a:ext cx="3521075" cy="2640806"/>
          </a:xfrm>
        </p:spPr>
      </p:pic>
      <p:pic>
        <p:nvPicPr>
          <p:cNvPr id="10" name="Content Placeholder 9" descr="31902021_10156270761387641_8379619999249072128_n.jpg"/>
          <p:cNvPicPr>
            <a:picLocks noGrp="1" noChangeAspect="1"/>
          </p:cNvPicPr>
          <p:nvPr>
            <p:ph sz="half" idx="2"/>
          </p:nvPr>
        </p:nvPicPr>
        <p:blipFill>
          <a:blip r:embed="rId3" cstate="print"/>
          <a:stretch>
            <a:fillRect/>
          </a:stretch>
        </p:blipFill>
        <p:spPr>
          <a:xfrm>
            <a:off x="4241601" y="1600200"/>
            <a:ext cx="3394472" cy="4525963"/>
          </a:xfrm>
        </p:spPr>
      </p:pic>
      <p:sp>
        <p:nvSpPr>
          <p:cNvPr id="5" name="Slide Number Placeholder 4"/>
          <p:cNvSpPr>
            <a:spLocks noGrp="1"/>
          </p:cNvSpPr>
          <p:nvPr>
            <p:ph type="sldNum" sz="quarter" idx="12"/>
          </p:nvPr>
        </p:nvSpPr>
        <p:spPr/>
        <p:txBody>
          <a:bodyPr/>
          <a:lstStyle/>
          <a:p>
            <a:fld id="{B6F15528-21DE-4FAA-801E-634DDDAF4B2B}" type="slidenum">
              <a:rPr lang="en-US" smtClean="0"/>
              <a:pPr/>
              <a:t>19</a:t>
            </a:fld>
            <a:endParaRPr lang="en-US" dirty="0"/>
          </a:p>
        </p:txBody>
      </p:sp>
      <p:pic>
        <p:nvPicPr>
          <p:cNvPr id="6" name="Picture 5" descr="LOGO PROIECT.jpg"/>
          <p:cNvPicPr>
            <a:picLocks noChangeAspect="1"/>
          </p:cNvPicPr>
          <p:nvPr/>
        </p:nvPicPr>
        <p:blipFill>
          <a:blip r:embed="rId4" cstate="print"/>
          <a:stretch>
            <a:fillRect/>
          </a:stretch>
        </p:blipFill>
        <p:spPr>
          <a:xfrm>
            <a:off x="8153400" y="6165484"/>
            <a:ext cx="990600" cy="692516"/>
          </a:xfrm>
          <a:prstGeom prst="rect">
            <a:avLst/>
          </a:prstGeom>
        </p:spPr>
      </p:pic>
    </p:spTree>
  </p:cSld>
  <p:clrMapOvr>
    <a:masterClrMapping/>
  </p:clrMapOvr>
  <p:transition>
    <p:pull dir="ld"/>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Partenters</a:t>
            </a:r>
            <a:endParaRPr lang="en-US" dirty="0"/>
          </a:p>
        </p:txBody>
      </p:sp>
      <p:sp>
        <p:nvSpPr>
          <p:cNvPr id="3" name="Content Placeholder 2"/>
          <p:cNvSpPr>
            <a:spLocks noGrp="1"/>
          </p:cNvSpPr>
          <p:nvPr>
            <p:ph idx="1"/>
          </p:nvPr>
        </p:nvSpPr>
        <p:spPr/>
        <p:txBody>
          <a:bodyPr/>
          <a:lstStyle/>
          <a:p>
            <a:r>
              <a:rPr lang="it-IT" sz="2000" dirty="0" smtClean="0"/>
              <a:t>Gymnasium Neue Oberschule/Braunschweig/ Germania- coordonator,</a:t>
            </a:r>
            <a:endParaRPr lang="en-US" sz="2000" dirty="0" smtClean="0"/>
          </a:p>
          <a:p>
            <a:r>
              <a:rPr lang="it-IT" sz="2000" dirty="0" smtClean="0"/>
              <a:t>EBI Francisco Ferreira Drummond/ Angra do Heroísmo/ Portugalia, </a:t>
            </a:r>
            <a:endParaRPr lang="en-US" sz="2000" dirty="0" smtClean="0"/>
          </a:p>
          <a:p>
            <a:r>
              <a:rPr lang="it-IT" sz="2000" dirty="0" smtClean="0"/>
              <a:t>IES LUIS SEOANE/ Pontevedra/ Spania, </a:t>
            </a:r>
            <a:endParaRPr lang="en-US" sz="2000" dirty="0" smtClean="0"/>
          </a:p>
          <a:p>
            <a:r>
              <a:rPr lang="it-IT" sz="2000" dirty="0" smtClean="0"/>
              <a:t>3 Gymnasio Kalamatas/ Grecia</a:t>
            </a:r>
            <a:endParaRPr lang="en-US" sz="2000" dirty="0" smtClean="0"/>
          </a:p>
          <a:p>
            <a:r>
              <a:rPr lang="it-IT" sz="2000" dirty="0" smtClean="0"/>
              <a:t>Colegiul Economic Buzău/ România</a:t>
            </a:r>
            <a:endParaRPr lang="en-US" sz="2000" dirty="0" smtClean="0"/>
          </a:p>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2</a:t>
            </a:fld>
            <a:endParaRPr lang="en-US" dirty="0"/>
          </a:p>
        </p:txBody>
      </p:sp>
      <p:pic>
        <p:nvPicPr>
          <p:cNvPr id="5" name="Picture 4" descr="LOGO PROIECT.jpg"/>
          <p:cNvPicPr>
            <a:picLocks noChangeAspect="1"/>
          </p:cNvPicPr>
          <p:nvPr/>
        </p:nvPicPr>
        <p:blipFill>
          <a:blip r:embed="rId2" cstate="print"/>
          <a:stretch>
            <a:fillRect/>
          </a:stretch>
        </p:blipFill>
        <p:spPr>
          <a:xfrm>
            <a:off x="8153400" y="6165484"/>
            <a:ext cx="990600" cy="692516"/>
          </a:xfrm>
          <a:prstGeom prst="rect">
            <a:avLst/>
          </a:prstGeom>
        </p:spPr>
      </p:pic>
    </p:spTree>
  </p:cSld>
  <p:clrMapOvr>
    <a:masterClrMapping/>
  </p:clrMapOvr>
  <p:transition>
    <p:wedg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8" name="Content Placeholder 7" descr="day5-10.jpg"/>
          <p:cNvPicPr>
            <a:picLocks noGrp="1" noChangeAspect="1"/>
          </p:cNvPicPr>
          <p:nvPr>
            <p:ph idx="4294967295"/>
          </p:nvPr>
        </p:nvPicPr>
        <p:blipFill>
          <a:blip r:embed="rId2" cstate="print"/>
          <a:stretch>
            <a:fillRect/>
          </a:stretch>
        </p:blipFill>
        <p:spPr>
          <a:xfrm>
            <a:off x="762000" y="2133600"/>
            <a:ext cx="6781800" cy="406876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Title 5"/>
          <p:cNvSpPr>
            <a:spLocks noGrp="1"/>
          </p:cNvSpPr>
          <p:nvPr>
            <p:ph type="title"/>
          </p:nvPr>
        </p:nvSpPr>
        <p:spPr>
          <a:xfrm>
            <a:off x="1143000" y="381000"/>
            <a:ext cx="6255488" cy="1362075"/>
          </a:xfrm>
        </p:spPr>
        <p:txBody>
          <a:bodyPr>
            <a:normAutofit fontScale="90000"/>
          </a:bodyPr>
          <a:lstStyle/>
          <a:p>
            <a:pPr algn="ctr"/>
            <a:r>
              <a:rPr lang="en-US" dirty="0" smtClean="0"/>
              <a:t>Odyssey-Migration and it’s Influence on Teenagers</a:t>
            </a:r>
            <a:endParaRPr lang="en-US" dirty="0"/>
          </a:p>
        </p:txBody>
      </p:sp>
      <p:sp>
        <p:nvSpPr>
          <p:cNvPr id="9" name="Text Placeholder 8"/>
          <p:cNvSpPr>
            <a:spLocks noGrp="1"/>
          </p:cNvSpPr>
          <p:nvPr>
            <p:ph type="body" idx="1"/>
          </p:nvPr>
        </p:nvSpPr>
        <p:spPr>
          <a:xfrm>
            <a:off x="1524000" y="5562600"/>
            <a:ext cx="6255488" cy="743507"/>
          </a:xfrm>
        </p:spPr>
        <p:txBody>
          <a:bodyPr>
            <a:normAutofit/>
          </a:bodyPr>
          <a:lstStyle/>
          <a:p>
            <a:r>
              <a:rPr lang="en-US" sz="3200" dirty="0" smtClean="0"/>
              <a:t>THE END</a:t>
            </a:r>
            <a:endParaRPr lang="en-US" sz="3200"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20</a:t>
            </a:fld>
            <a:endParaRPr lang="en-US" dirty="0"/>
          </a:p>
        </p:txBody>
      </p:sp>
      <p:pic>
        <p:nvPicPr>
          <p:cNvPr id="7" name="Picture 6" descr="LOGO PROIECT.jpg"/>
          <p:cNvPicPr>
            <a:picLocks noChangeAspect="1"/>
          </p:cNvPicPr>
          <p:nvPr/>
        </p:nvPicPr>
        <p:blipFill>
          <a:blip r:embed="rId3" cstate="print"/>
          <a:stretch>
            <a:fillRect/>
          </a:stretch>
        </p:blipFill>
        <p:spPr>
          <a:xfrm>
            <a:off x="8153400" y="6165484"/>
            <a:ext cx="990600" cy="692516"/>
          </a:xfrm>
          <a:prstGeom prst="rect">
            <a:avLst/>
          </a:prstGeom>
        </p:spPr>
      </p:pic>
      <p:graphicFrame>
        <p:nvGraphicFramePr>
          <p:cNvPr id="10" name="Table 9"/>
          <p:cNvGraphicFramePr>
            <a:graphicFrameLocks noGrp="1"/>
          </p:cNvGraphicFramePr>
          <p:nvPr/>
        </p:nvGraphicFramePr>
        <p:xfrm>
          <a:off x="0" y="6297168"/>
          <a:ext cx="6080760" cy="560832"/>
        </p:xfrm>
        <a:graphic>
          <a:graphicData uri="http://schemas.openxmlformats.org/drawingml/2006/table">
            <a:tbl>
              <a:tblPr/>
              <a:tblGrid>
                <a:gridCol w="1953895"/>
                <a:gridCol w="4126865"/>
              </a:tblGrid>
              <a:tr h="0">
                <a:tc>
                  <a:txBody>
                    <a:bodyPr/>
                    <a:lstStyle/>
                    <a:p>
                      <a:pPr marL="0" marR="0">
                        <a:lnSpc>
                          <a:spcPct val="115000"/>
                        </a:lnSpc>
                        <a:spcBef>
                          <a:spcPts val="0"/>
                        </a:spcBef>
                        <a:spcAft>
                          <a:spcPts val="0"/>
                        </a:spcAft>
                      </a:pPr>
                      <a:endParaRPr lang="ro-RO"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800" dirty="0">
                          <a:latin typeface="Calibri"/>
                          <a:ea typeface="Calibri"/>
                          <a:cs typeface="Times New Roman"/>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endParaRPr lang="en-US"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6145" name="Picture 0" descr="cofinanciadoEN.png"/>
          <p:cNvPicPr>
            <a:picLocks noChangeAspect="1" noChangeArrowheads="1"/>
          </p:cNvPicPr>
          <p:nvPr/>
        </p:nvPicPr>
        <p:blipFill>
          <a:blip r:embed="rId4" cstate="print"/>
          <a:srcRect/>
          <a:stretch>
            <a:fillRect/>
          </a:stretch>
        </p:blipFill>
        <p:spPr bwMode="auto">
          <a:xfrm>
            <a:off x="0" y="0"/>
            <a:ext cx="1685925" cy="371475"/>
          </a:xfrm>
          <a:prstGeom prst="rect">
            <a:avLst/>
          </a:prstGeom>
          <a:noFill/>
        </p:spPr>
      </p:pic>
    </p:spTree>
  </p:cSld>
  <p:clrMapOvr>
    <a:masterClrMapping/>
  </p:clrMapOvr>
  <p:transition>
    <p:zoom/>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Odyssey-Migration and it’s Influence on Teenagers</a:t>
            </a:r>
            <a:endParaRPr lang="en-US" dirty="0"/>
          </a:p>
        </p:txBody>
      </p:sp>
      <p:pic>
        <p:nvPicPr>
          <p:cNvPr id="7" name="Content Placeholder 6" descr="day2-32.jpg"/>
          <p:cNvPicPr>
            <a:picLocks noGrp="1" noChangeAspect="1"/>
          </p:cNvPicPr>
          <p:nvPr>
            <p:ph sz="half" idx="2"/>
          </p:nvPr>
        </p:nvPicPr>
        <p:blipFill>
          <a:blip r:embed="rId2" cstate="print"/>
          <a:stretch>
            <a:fillRect/>
          </a:stretch>
        </p:blipFill>
        <p:spPr>
          <a:xfrm>
            <a:off x="4114800" y="1524000"/>
            <a:ext cx="3810000" cy="2667000"/>
          </a:xfrm>
          <a:prstGeom prst="rect">
            <a:avLst/>
          </a:prstGeom>
          <a:ln>
            <a:noFill/>
          </a:ln>
          <a:effectLst>
            <a:softEdge rad="112500"/>
          </a:effectLst>
        </p:spPr>
      </p:pic>
      <p:pic>
        <p:nvPicPr>
          <p:cNvPr id="8" name="Picture 7" descr="day2-41.jpg"/>
          <p:cNvPicPr>
            <a:picLocks noChangeAspect="1"/>
          </p:cNvPicPr>
          <p:nvPr/>
        </p:nvPicPr>
        <p:blipFill>
          <a:blip r:embed="rId3" cstate="print"/>
          <a:stretch>
            <a:fillRect/>
          </a:stretch>
        </p:blipFill>
        <p:spPr>
          <a:xfrm>
            <a:off x="381000" y="4114800"/>
            <a:ext cx="3810000" cy="2476500"/>
          </a:xfrm>
          <a:prstGeom prst="rect">
            <a:avLst/>
          </a:prstGeom>
          <a:ln>
            <a:noFill/>
          </a:ln>
          <a:effectLst>
            <a:softEdge rad="112500"/>
          </a:effectLst>
        </p:spPr>
      </p:pic>
      <p:pic>
        <p:nvPicPr>
          <p:cNvPr id="11" name="Content Placeholder 10" descr="ttla3.jpg"/>
          <p:cNvPicPr>
            <a:picLocks noGrp="1" noChangeAspect="1"/>
          </p:cNvPicPr>
          <p:nvPr>
            <p:ph sz="half" idx="1"/>
          </p:nvPr>
        </p:nvPicPr>
        <p:blipFill>
          <a:blip r:embed="rId4" cstate="print"/>
          <a:stretch>
            <a:fillRect/>
          </a:stretch>
        </p:blipFill>
        <p:spPr>
          <a:xfrm>
            <a:off x="371476" y="1676400"/>
            <a:ext cx="3683000" cy="2209800"/>
          </a:xfrm>
          <a:prstGeom prst="rect">
            <a:avLst/>
          </a:prstGeom>
          <a:ln>
            <a:noFill/>
          </a:ln>
          <a:effectLst>
            <a:softEdge rad="112500"/>
          </a:effectLst>
        </p:spPr>
      </p:pic>
      <p:pic>
        <p:nvPicPr>
          <p:cNvPr id="12" name="Picture 11" descr="ttla4.jpg"/>
          <p:cNvPicPr>
            <a:picLocks noChangeAspect="1"/>
          </p:cNvPicPr>
          <p:nvPr/>
        </p:nvPicPr>
        <p:blipFill>
          <a:blip r:embed="rId5" cstate="print"/>
          <a:stretch>
            <a:fillRect/>
          </a:stretch>
        </p:blipFill>
        <p:spPr>
          <a:xfrm>
            <a:off x="4165600" y="4267200"/>
            <a:ext cx="3987800" cy="2392680"/>
          </a:xfrm>
          <a:prstGeom prst="rect">
            <a:avLst/>
          </a:prstGeom>
          <a:ln>
            <a:noFill/>
          </a:ln>
          <a:effectLst>
            <a:softEdge rad="112500"/>
          </a:effectLst>
        </p:spPr>
      </p:pic>
      <p:sp>
        <p:nvSpPr>
          <p:cNvPr id="9" name="Slide Number Placeholder 8"/>
          <p:cNvSpPr>
            <a:spLocks noGrp="1"/>
          </p:cNvSpPr>
          <p:nvPr>
            <p:ph type="sldNum" sz="quarter" idx="12"/>
          </p:nvPr>
        </p:nvSpPr>
        <p:spPr/>
        <p:txBody>
          <a:bodyPr/>
          <a:lstStyle/>
          <a:p>
            <a:fld id="{B6F15528-21DE-4FAA-801E-634DDDAF4B2B}" type="slidenum">
              <a:rPr lang="en-US" smtClean="0"/>
              <a:pPr/>
              <a:t>3</a:t>
            </a:fld>
            <a:endParaRPr lang="en-US" dirty="0"/>
          </a:p>
        </p:txBody>
      </p:sp>
      <p:pic>
        <p:nvPicPr>
          <p:cNvPr id="10" name="Picture 9" descr="LOGO PROIECT.jpg"/>
          <p:cNvPicPr>
            <a:picLocks noChangeAspect="1"/>
          </p:cNvPicPr>
          <p:nvPr/>
        </p:nvPicPr>
        <p:blipFill>
          <a:blip r:embed="rId6" cstate="print"/>
          <a:stretch>
            <a:fillRect/>
          </a:stretch>
        </p:blipFill>
        <p:spPr>
          <a:xfrm>
            <a:off x="8153400" y="6165484"/>
            <a:ext cx="990600" cy="692516"/>
          </a:xfrm>
          <a:prstGeom prst="rect">
            <a:avLst/>
          </a:prstGeom>
        </p:spPr>
      </p:pic>
    </p:spTree>
  </p:cSld>
  <p:clrMapOvr>
    <a:masterClrMapping/>
  </p:clrMapOvr>
  <p:transition>
    <p:wedg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smtClean="0"/>
              <a:t>OBJECTIVES.....for students</a:t>
            </a:r>
            <a:endParaRPr lang="en-US" dirty="0"/>
          </a:p>
        </p:txBody>
      </p:sp>
      <p:graphicFrame>
        <p:nvGraphicFramePr>
          <p:cNvPr id="3" name="Diagram 2"/>
          <p:cNvGraphicFramePr/>
          <p:nvPr/>
        </p:nvGraphicFramePr>
        <p:xfrm>
          <a:off x="1066800" y="20574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Slide Number Placeholder 7"/>
          <p:cNvSpPr>
            <a:spLocks noGrp="1"/>
          </p:cNvSpPr>
          <p:nvPr>
            <p:ph type="sldNum" sz="quarter" idx="12"/>
          </p:nvPr>
        </p:nvSpPr>
        <p:spPr/>
        <p:txBody>
          <a:bodyPr/>
          <a:lstStyle/>
          <a:p>
            <a:fld id="{B6F15528-21DE-4FAA-801E-634DDDAF4B2B}" type="slidenum">
              <a:rPr lang="en-US" smtClean="0"/>
              <a:pPr/>
              <a:t>4</a:t>
            </a:fld>
            <a:endParaRPr lang="en-US" dirty="0"/>
          </a:p>
        </p:txBody>
      </p:sp>
      <p:pic>
        <p:nvPicPr>
          <p:cNvPr id="9" name="Picture 8" descr="LOGO PROIECT.jpg"/>
          <p:cNvPicPr>
            <a:picLocks noChangeAspect="1"/>
          </p:cNvPicPr>
          <p:nvPr/>
        </p:nvPicPr>
        <p:blipFill>
          <a:blip r:embed="rId7" cstate="print"/>
          <a:stretch>
            <a:fillRect/>
          </a:stretch>
        </p:blipFill>
        <p:spPr>
          <a:xfrm>
            <a:off x="8153400" y="6165484"/>
            <a:ext cx="990600" cy="692516"/>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nvGraphicFramePr>
        <p:xfrm>
          <a:off x="838200" y="838200"/>
          <a:ext cx="7239000"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lide Number Placeholder 4"/>
          <p:cNvSpPr>
            <a:spLocks noGrp="1"/>
          </p:cNvSpPr>
          <p:nvPr>
            <p:ph type="sldNum" sz="quarter" idx="12"/>
          </p:nvPr>
        </p:nvSpPr>
        <p:spPr/>
        <p:txBody>
          <a:bodyPr/>
          <a:lstStyle/>
          <a:p>
            <a:fld id="{B6F15528-21DE-4FAA-801E-634DDDAF4B2B}" type="slidenum">
              <a:rPr lang="en-US" smtClean="0"/>
              <a:pPr/>
              <a:t>5</a:t>
            </a:fld>
            <a:endParaRPr lang="en-US" dirty="0"/>
          </a:p>
        </p:txBody>
      </p:sp>
      <p:pic>
        <p:nvPicPr>
          <p:cNvPr id="6" name="Picture 5" descr="LOGO PROIECT.jpg"/>
          <p:cNvPicPr>
            <a:picLocks noChangeAspect="1"/>
          </p:cNvPicPr>
          <p:nvPr/>
        </p:nvPicPr>
        <p:blipFill>
          <a:blip r:embed="rId7" cstate="print"/>
          <a:stretch>
            <a:fillRect/>
          </a:stretch>
        </p:blipFill>
        <p:spPr>
          <a:xfrm>
            <a:off x="8153400" y="6165484"/>
            <a:ext cx="990600" cy="692516"/>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132298" cy="1143000"/>
          </a:xfrm>
        </p:spPr>
        <p:txBody>
          <a:bodyPr>
            <a:normAutofit/>
          </a:bodyPr>
          <a:lstStyle/>
          <a:p>
            <a:r>
              <a:rPr lang="en-US" dirty="0" smtClean="0"/>
              <a:t>Odyssey-Migration and it’s Influence on Teenagers</a:t>
            </a:r>
            <a:endParaRPr lang="en-US" dirty="0"/>
          </a:p>
        </p:txBody>
      </p:sp>
      <p:pic>
        <p:nvPicPr>
          <p:cNvPr id="6" name="Content Placeholder 5" descr="day3-24.jpg"/>
          <p:cNvPicPr>
            <a:picLocks noGrp="1" noChangeAspect="1"/>
          </p:cNvPicPr>
          <p:nvPr>
            <p:ph type="pic" idx="1"/>
          </p:nvPr>
        </p:nvPicPr>
        <p:blipFill>
          <a:blip r:embed="rId2" cstate="print"/>
          <a:srcRect t="12514" b="12514"/>
          <a:stretch>
            <a:fillRect/>
          </a:stretch>
        </p:blipFill>
        <p:spPr>
          <a:xfrm>
            <a:off x="918080" y="1295400"/>
            <a:ext cx="3951842" cy="3951842"/>
          </a:xfrm>
          <a:prstGeom prst="ellipse">
            <a:avLst/>
          </a:prstGeom>
          <a:ln>
            <a:noFill/>
          </a:ln>
          <a:effectLst>
            <a:softEdge rad="112500"/>
          </a:effectLst>
        </p:spPr>
      </p:pic>
      <p:pic>
        <p:nvPicPr>
          <p:cNvPr id="7" name="Content Placeholder 6" descr="day3-25.jpg"/>
          <p:cNvPicPr>
            <a:picLocks noGrp="1" noChangeAspect="1"/>
          </p:cNvPicPr>
          <p:nvPr>
            <p:ph sz="half" idx="4294967295"/>
          </p:nvPr>
        </p:nvPicPr>
        <p:blipFill>
          <a:blip r:embed="rId3" cstate="print"/>
          <a:stretch>
            <a:fillRect/>
          </a:stretch>
        </p:blipFill>
        <p:spPr>
          <a:xfrm>
            <a:off x="5181600" y="1066800"/>
            <a:ext cx="3521075" cy="2640013"/>
          </a:xfrm>
          <a:prstGeom prst="rect">
            <a:avLst/>
          </a:prstGeom>
          <a:ln>
            <a:noFill/>
          </a:ln>
          <a:effectLst>
            <a:softEdge rad="112500"/>
          </a:effectLst>
        </p:spPr>
      </p:pic>
      <p:pic>
        <p:nvPicPr>
          <p:cNvPr id="9" name="Picture 8" descr="day4-18.jpg"/>
          <p:cNvPicPr>
            <a:picLocks noChangeAspect="1"/>
          </p:cNvPicPr>
          <p:nvPr/>
        </p:nvPicPr>
        <p:blipFill>
          <a:blip r:embed="rId4" cstate="print"/>
          <a:stretch>
            <a:fillRect/>
          </a:stretch>
        </p:blipFill>
        <p:spPr>
          <a:xfrm>
            <a:off x="5181600" y="3810000"/>
            <a:ext cx="3810000" cy="2857500"/>
          </a:xfrm>
          <a:prstGeom prst="rect">
            <a:avLst/>
          </a:prstGeom>
          <a:ln>
            <a:noFill/>
          </a:ln>
          <a:effectLst>
            <a:softEdge rad="112500"/>
          </a:effectLst>
        </p:spPr>
      </p:pic>
      <p:sp>
        <p:nvSpPr>
          <p:cNvPr id="8" name="Slide Number Placeholder 7"/>
          <p:cNvSpPr>
            <a:spLocks noGrp="1"/>
          </p:cNvSpPr>
          <p:nvPr>
            <p:ph type="sldNum" sz="quarter" idx="12"/>
          </p:nvPr>
        </p:nvSpPr>
        <p:spPr/>
        <p:txBody>
          <a:bodyPr/>
          <a:lstStyle/>
          <a:p>
            <a:fld id="{B6F15528-21DE-4FAA-801E-634DDDAF4B2B}" type="slidenum">
              <a:rPr lang="en-US" smtClean="0"/>
              <a:pPr/>
              <a:t>6</a:t>
            </a:fld>
            <a:endParaRPr lang="en-US" dirty="0"/>
          </a:p>
        </p:txBody>
      </p:sp>
      <p:pic>
        <p:nvPicPr>
          <p:cNvPr id="10" name="Picture 9" descr="LOGO PROIECT.jpg"/>
          <p:cNvPicPr>
            <a:picLocks noChangeAspect="1"/>
          </p:cNvPicPr>
          <p:nvPr/>
        </p:nvPicPr>
        <p:blipFill>
          <a:blip r:embed="rId5" cstate="print"/>
          <a:stretch>
            <a:fillRect/>
          </a:stretch>
        </p:blipFill>
        <p:spPr>
          <a:xfrm>
            <a:off x="8153400" y="6165484"/>
            <a:ext cx="990600" cy="692516"/>
          </a:xfrm>
          <a:prstGeom prst="rect">
            <a:avLst/>
          </a:prstGeom>
        </p:spPr>
      </p:pic>
    </p:spTree>
  </p:cSld>
  <p:clrMapOvr>
    <a:masterClrMapping/>
  </p:clrMapOvr>
  <p:transition>
    <p:wheel spokes="3"/>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smtClean="0"/>
              <a:t>activities</a:t>
            </a:r>
            <a:endParaRPr lang="en-US" dirty="0"/>
          </a:p>
        </p:txBody>
      </p:sp>
      <p:sp>
        <p:nvSpPr>
          <p:cNvPr id="3" name="Content Placeholder 2"/>
          <p:cNvSpPr>
            <a:spLocks noGrp="1"/>
          </p:cNvSpPr>
          <p:nvPr>
            <p:ph idx="1"/>
          </p:nvPr>
        </p:nvSpPr>
        <p:spPr/>
        <p:txBody>
          <a:bodyPr>
            <a:normAutofit/>
          </a:bodyPr>
          <a:lstStyle/>
          <a:p>
            <a:r>
              <a:rPr lang="ro-RO" sz="2000" dirty="0" smtClean="0">
                <a:latin typeface="Arial" pitchFamily="34" charset="0"/>
                <a:cs typeface="Arial" pitchFamily="34" charset="0"/>
              </a:rPr>
              <a:t>M</a:t>
            </a:r>
            <a:r>
              <a:rPr lang="en-GB" sz="2000" dirty="0" err="1" smtClean="0">
                <a:latin typeface="Arial" pitchFamily="34" charset="0"/>
                <a:cs typeface="Arial" pitchFamily="34" charset="0"/>
              </a:rPr>
              <a:t>eetings</a:t>
            </a:r>
            <a:r>
              <a:rPr lang="en-GB" sz="2000" dirty="0" smtClean="0">
                <a:latin typeface="Arial" pitchFamily="34" charset="0"/>
                <a:cs typeface="Arial" pitchFamily="34" charset="0"/>
              </a:rPr>
              <a:t> </a:t>
            </a:r>
            <a:r>
              <a:rPr lang="en-GB" sz="2000" dirty="0" smtClean="0">
                <a:latin typeface="Arial" pitchFamily="34" charset="0"/>
                <a:cs typeface="Arial" pitchFamily="34" charset="0"/>
              </a:rPr>
              <a:t>with migrants</a:t>
            </a:r>
            <a:r>
              <a:rPr lang="en-GB" sz="2000" dirty="0" smtClean="0">
                <a:latin typeface="Arial" pitchFamily="34" charset="0"/>
                <a:cs typeface="Arial" pitchFamily="34" charset="0"/>
              </a:rPr>
              <a:t>;</a:t>
            </a:r>
            <a:endParaRPr lang="ro-RO" sz="2000" dirty="0" smtClean="0">
              <a:latin typeface="Arial" pitchFamily="34" charset="0"/>
              <a:cs typeface="Arial" pitchFamily="34" charset="0"/>
            </a:endParaRPr>
          </a:p>
          <a:p>
            <a:r>
              <a:rPr lang="ro-RO" sz="2000" dirty="0" smtClean="0">
                <a:latin typeface="Arial" pitchFamily="34" charset="0"/>
                <a:cs typeface="Arial" pitchFamily="34" charset="0"/>
              </a:rPr>
              <a:t>W</a:t>
            </a:r>
            <a:r>
              <a:rPr lang="en-GB" sz="2000" dirty="0" err="1" smtClean="0">
                <a:latin typeface="Arial" pitchFamily="34" charset="0"/>
                <a:cs typeface="Arial" pitchFamily="34" charset="0"/>
              </a:rPr>
              <a:t>orkshops</a:t>
            </a:r>
            <a:r>
              <a:rPr lang="ro-RO" sz="2000" dirty="0" smtClean="0">
                <a:latin typeface="Arial" pitchFamily="34" charset="0"/>
                <a:cs typeface="Arial" pitchFamily="34" charset="0"/>
              </a:rPr>
              <a:t> on the topic</a:t>
            </a:r>
            <a:r>
              <a:rPr lang="en-GB" sz="2000" dirty="0" smtClean="0">
                <a:latin typeface="Arial" pitchFamily="34" charset="0"/>
                <a:cs typeface="Arial" pitchFamily="34" charset="0"/>
              </a:rPr>
              <a:t>;</a:t>
            </a:r>
            <a:endParaRPr lang="ro-RO" sz="2000" dirty="0" smtClean="0">
              <a:latin typeface="Arial" pitchFamily="34" charset="0"/>
              <a:cs typeface="Arial" pitchFamily="34" charset="0"/>
            </a:endParaRPr>
          </a:p>
          <a:p>
            <a:r>
              <a:rPr lang="ro-RO" sz="2000" dirty="0" smtClean="0">
                <a:latin typeface="Arial" pitchFamily="34" charset="0"/>
                <a:cs typeface="Arial" pitchFamily="34" charset="0"/>
              </a:rPr>
              <a:t>O</a:t>
            </a:r>
            <a:r>
              <a:rPr lang="en-GB" sz="2000" dirty="0" smtClean="0">
                <a:latin typeface="Arial" pitchFamily="34" charset="0"/>
                <a:cs typeface="Arial" pitchFamily="34" charset="0"/>
              </a:rPr>
              <a:t>pen </a:t>
            </a:r>
            <a:r>
              <a:rPr lang="en-GB" sz="2000" dirty="0" smtClean="0">
                <a:latin typeface="Arial" pitchFamily="34" charset="0"/>
                <a:cs typeface="Arial" pitchFamily="34" charset="0"/>
              </a:rPr>
              <a:t>days at partner </a:t>
            </a:r>
            <a:r>
              <a:rPr lang="en-GB" sz="2000" dirty="0" smtClean="0">
                <a:latin typeface="Arial" pitchFamily="34" charset="0"/>
                <a:cs typeface="Arial" pitchFamily="34" charset="0"/>
              </a:rPr>
              <a:t>schools;</a:t>
            </a:r>
            <a:endParaRPr lang="ro-RO" sz="2000" dirty="0" smtClean="0">
              <a:latin typeface="Arial" pitchFamily="34" charset="0"/>
              <a:cs typeface="Arial" pitchFamily="34" charset="0"/>
            </a:endParaRPr>
          </a:p>
          <a:p>
            <a:r>
              <a:rPr lang="ro-RO" sz="2000" dirty="0" smtClean="0">
                <a:latin typeface="Arial" pitchFamily="34" charset="0"/>
                <a:cs typeface="Arial" pitchFamily="34" charset="0"/>
              </a:rPr>
              <a:t>Meetings with local authorities that have to deal with migrants;</a:t>
            </a:r>
          </a:p>
          <a:p>
            <a:r>
              <a:rPr lang="ro-RO" sz="2000" dirty="0" smtClean="0">
                <a:latin typeface="Arial" pitchFamily="34" charset="0"/>
                <a:cs typeface="Arial" pitchFamily="34" charset="0"/>
              </a:rPr>
              <a:t>Research about migration in the past and in present;</a:t>
            </a:r>
          </a:p>
          <a:p>
            <a:r>
              <a:rPr lang="ro-RO" sz="2000" dirty="0" smtClean="0">
                <a:latin typeface="Arial" pitchFamily="34" charset="0"/>
                <a:cs typeface="Arial" pitchFamily="34" charset="0"/>
              </a:rPr>
              <a:t>Research about famous migrants.</a:t>
            </a:r>
          </a:p>
          <a:p>
            <a:r>
              <a:rPr lang="ro-RO" sz="2000" dirty="0" smtClean="0">
                <a:latin typeface="Arial" pitchFamily="34" charset="0"/>
                <a:cs typeface="Arial" pitchFamily="34" charset="0"/>
              </a:rPr>
              <a:t>E</a:t>
            </a:r>
            <a:r>
              <a:rPr lang="en-GB" sz="2000" dirty="0" err="1" smtClean="0">
                <a:latin typeface="Arial" pitchFamily="34" charset="0"/>
                <a:cs typeface="Arial" pitchFamily="34" charset="0"/>
              </a:rPr>
              <a:t>xhibitions</a:t>
            </a:r>
            <a:r>
              <a:rPr lang="en-GB" sz="2000" dirty="0" smtClean="0">
                <a:latin typeface="Arial" pitchFamily="34" charset="0"/>
                <a:cs typeface="Arial" pitchFamily="34" charset="0"/>
              </a:rPr>
              <a:t> </a:t>
            </a:r>
            <a:r>
              <a:rPr lang="en-GB" sz="2000" dirty="0" smtClean="0">
                <a:latin typeface="Arial" pitchFamily="34" charset="0"/>
                <a:cs typeface="Arial" pitchFamily="34" charset="0"/>
              </a:rPr>
              <a:t>at school or in local institutions or </a:t>
            </a:r>
            <a:r>
              <a:rPr lang="en-GB" sz="2000" dirty="0" smtClean="0">
                <a:latin typeface="Arial" pitchFamily="34" charset="0"/>
                <a:cs typeface="Arial" pitchFamily="34" charset="0"/>
              </a:rPr>
              <a:t>companies</a:t>
            </a:r>
            <a:endParaRPr lang="ro-RO" sz="2000" dirty="0" smtClean="0">
              <a:latin typeface="Arial" pitchFamily="34" charset="0"/>
              <a:cs typeface="Arial" pitchFamily="34" charset="0"/>
            </a:endParaRPr>
          </a:p>
          <a:p>
            <a:r>
              <a:rPr lang="ro-RO" sz="2000" dirty="0" smtClean="0">
                <a:latin typeface="Arial" pitchFamily="34" charset="0"/>
                <a:cs typeface="Arial" pitchFamily="34" charset="0"/>
              </a:rPr>
              <a:t>C</a:t>
            </a:r>
            <a:r>
              <a:rPr lang="en-GB" sz="2000" dirty="0" err="1" smtClean="0">
                <a:latin typeface="Arial" pitchFamily="34" charset="0"/>
                <a:cs typeface="Arial" pitchFamily="34" charset="0"/>
              </a:rPr>
              <a:t>ommon</a:t>
            </a:r>
            <a:r>
              <a:rPr lang="en-GB" sz="2000" dirty="0" smtClean="0">
                <a:latin typeface="Arial" pitchFamily="34" charset="0"/>
                <a:cs typeface="Arial" pitchFamily="34" charset="0"/>
              </a:rPr>
              <a:t> </a:t>
            </a:r>
            <a:r>
              <a:rPr lang="en-GB" sz="2000" dirty="0" smtClean="0">
                <a:latin typeface="Arial" pitchFamily="34" charset="0"/>
                <a:cs typeface="Arial" pitchFamily="34" charset="0"/>
              </a:rPr>
              <a:t>activities with EU/UNESCO </a:t>
            </a:r>
            <a:r>
              <a:rPr lang="en-GB" sz="2000" dirty="0" smtClean="0">
                <a:latin typeface="Arial" pitchFamily="34" charset="0"/>
                <a:cs typeface="Arial" pitchFamily="34" charset="0"/>
              </a:rPr>
              <a:t>representatives</a:t>
            </a:r>
            <a:endParaRPr lang="ro-RO" sz="2000" dirty="0" smtClean="0">
              <a:latin typeface="Arial" pitchFamily="34" charset="0"/>
              <a:cs typeface="Arial" pitchFamily="34" charset="0"/>
            </a:endParaRPr>
          </a:p>
          <a:p>
            <a:r>
              <a:rPr lang="ro-RO" sz="2000" dirty="0" smtClean="0">
                <a:latin typeface="Arial" pitchFamily="34" charset="0"/>
                <a:cs typeface="Arial" pitchFamily="34" charset="0"/>
              </a:rPr>
              <a:t>M</a:t>
            </a:r>
            <a:r>
              <a:rPr lang="en-GB" sz="2000" dirty="0" err="1" smtClean="0">
                <a:latin typeface="Arial" pitchFamily="34" charset="0"/>
                <a:cs typeface="Arial" pitchFamily="34" charset="0"/>
              </a:rPr>
              <a:t>ovie</a:t>
            </a:r>
            <a:r>
              <a:rPr lang="en-GB" sz="2000" dirty="0" smtClean="0">
                <a:latin typeface="Arial" pitchFamily="34" charset="0"/>
                <a:cs typeface="Arial" pitchFamily="34" charset="0"/>
              </a:rPr>
              <a:t> </a:t>
            </a:r>
            <a:r>
              <a:rPr lang="en-GB" sz="2000" dirty="0" smtClean="0">
                <a:latin typeface="Arial" pitchFamily="34" charset="0"/>
                <a:cs typeface="Arial" pitchFamily="34" charset="0"/>
              </a:rPr>
              <a:t>projections and/or theatre performances</a:t>
            </a:r>
            <a:endParaRPr lang="en-US" sz="2000" dirty="0" smtClean="0">
              <a:latin typeface="Arial" pitchFamily="34" charset="0"/>
              <a:cs typeface="Arial" pitchFamily="34" charset="0"/>
            </a:endParaRPr>
          </a:p>
          <a:p>
            <a:pPr>
              <a:buNone/>
            </a:pPr>
            <a:endParaRPr lang="en-US" sz="2000" dirty="0">
              <a:latin typeface="Arial" pitchFamily="34" charset="0"/>
              <a:cs typeface="Arial" pitchFamily="34" charset="0"/>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pPr/>
              <a:t>7</a:t>
            </a:fld>
            <a:endParaRPr lang="en-US" dirty="0"/>
          </a:p>
        </p:txBody>
      </p:sp>
      <p:pic>
        <p:nvPicPr>
          <p:cNvPr id="5" name="Picture 4" descr="LOGO PROIECT.jpg"/>
          <p:cNvPicPr>
            <a:picLocks noChangeAspect="1"/>
          </p:cNvPicPr>
          <p:nvPr/>
        </p:nvPicPr>
        <p:blipFill>
          <a:blip r:embed="rId2" cstate="print"/>
          <a:stretch>
            <a:fillRect/>
          </a:stretch>
        </p:blipFill>
        <p:spPr>
          <a:xfrm>
            <a:off x="8153400" y="6165484"/>
            <a:ext cx="990600" cy="692516"/>
          </a:xfrm>
          <a:prstGeom prst="rect">
            <a:avLst/>
          </a:prstGeom>
        </p:spPr>
      </p:pic>
    </p:spTree>
  </p:cSld>
  <p:clrMapOvr>
    <a:masterClrMapping/>
  </p:clrMapOvr>
  <p:transition>
    <p:wheel/>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IMG_2318.JPG"/>
          <p:cNvPicPr>
            <a:picLocks noChangeAspect="1"/>
          </p:cNvPicPr>
          <p:nvPr/>
        </p:nvPicPr>
        <p:blipFill>
          <a:blip r:embed="rId2" cstate="print"/>
          <a:stretch>
            <a:fillRect/>
          </a:stretch>
        </p:blipFill>
        <p:spPr>
          <a:xfrm>
            <a:off x="4419600" y="4191000"/>
            <a:ext cx="3556000" cy="2362200"/>
          </a:xfrm>
          <a:prstGeom prst="rect">
            <a:avLst/>
          </a:prstGeom>
          <a:ln>
            <a:noFill/>
          </a:ln>
          <a:effectLst>
            <a:softEdge rad="112500"/>
          </a:effectLst>
        </p:spPr>
      </p:pic>
      <p:pic>
        <p:nvPicPr>
          <p:cNvPr id="9" name="Picture 8" descr="day4-1.jpg"/>
          <p:cNvPicPr>
            <a:picLocks noChangeAspect="1"/>
          </p:cNvPicPr>
          <p:nvPr/>
        </p:nvPicPr>
        <p:blipFill>
          <a:blip r:embed="rId3" cstate="print"/>
          <a:stretch>
            <a:fillRect/>
          </a:stretch>
        </p:blipFill>
        <p:spPr>
          <a:xfrm>
            <a:off x="228600" y="4191000"/>
            <a:ext cx="3810000" cy="2286000"/>
          </a:xfrm>
          <a:prstGeom prst="rect">
            <a:avLst/>
          </a:prstGeom>
          <a:ln>
            <a:noFill/>
          </a:ln>
          <a:effectLst>
            <a:softEdge rad="112500"/>
          </a:effectLst>
        </p:spPr>
      </p:pic>
      <p:sp>
        <p:nvSpPr>
          <p:cNvPr id="2" name="Title 1"/>
          <p:cNvSpPr>
            <a:spLocks noGrp="1"/>
          </p:cNvSpPr>
          <p:nvPr>
            <p:ph type="title"/>
          </p:nvPr>
        </p:nvSpPr>
        <p:spPr/>
        <p:txBody>
          <a:bodyPr>
            <a:normAutofit fontScale="90000"/>
          </a:bodyPr>
          <a:lstStyle/>
          <a:p>
            <a:r>
              <a:rPr lang="en-US" dirty="0" smtClean="0"/>
              <a:t>Odyssey-Migration and it’s Influence on Teenagers</a:t>
            </a:r>
            <a:endParaRPr lang="en-US" dirty="0"/>
          </a:p>
        </p:txBody>
      </p:sp>
      <p:pic>
        <p:nvPicPr>
          <p:cNvPr id="6" name="Content Placeholder 5" descr="day4-19.jpg"/>
          <p:cNvPicPr>
            <a:picLocks noGrp="1" noChangeAspect="1"/>
          </p:cNvPicPr>
          <p:nvPr>
            <p:ph sz="half" idx="1"/>
          </p:nvPr>
        </p:nvPicPr>
        <p:blipFill>
          <a:blip r:embed="rId4" cstate="print"/>
          <a:stretch>
            <a:fillRect/>
          </a:stretch>
        </p:blipFill>
        <p:spPr>
          <a:xfrm>
            <a:off x="381000" y="1447800"/>
            <a:ext cx="3521075" cy="2640806"/>
          </a:xfrm>
          <a:prstGeom prst="rect">
            <a:avLst/>
          </a:prstGeom>
          <a:ln>
            <a:noFill/>
          </a:ln>
          <a:effectLst>
            <a:softEdge rad="112500"/>
          </a:effectLst>
        </p:spPr>
      </p:pic>
      <p:pic>
        <p:nvPicPr>
          <p:cNvPr id="8" name="Picture 7" descr="day4-30.jpg"/>
          <p:cNvPicPr>
            <a:picLocks noChangeAspect="1"/>
          </p:cNvPicPr>
          <p:nvPr/>
        </p:nvPicPr>
        <p:blipFill>
          <a:blip r:embed="rId5" cstate="print"/>
          <a:stretch>
            <a:fillRect/>
          </a:stretch>
        </p:blipFill>
        <p:spPr>
          <a:xfrm>
            <a:off x="3962400" y="1524000"/>
            <a:ext cx="4114800" cy="2560320"/>
          </a:xfrm>
          <a:prstGeom prst="rect">
            <a:avLst/>
          </a:prstGeom>
          <a:ln>
            <a:noFill/>
          </a:ln>
          <a:effectLst>
            <a:softEdge rad="112500"/>
          </a:effectLst>
        </p:spPr>
      </p:pic>
      <p:pic>
        <p:nvPicPr>
          <p:cNvPr id="7" name="Content Placeholder 6" descr="day4-8.jpg"/>
          <p:cNvPicPr>
            <a:picLocks noGrp="1" noChangeAspect="1"/>
          </p:cNvPicPr>
          <p:nvPr>
            <p:ph sz="half" idx="2"/>
          </p:nvPr>
        </p:nvPicPr>
        <p:blipFill>
          <a:blip r:embed="rId6" cstate="print"/>
          <a:stretch>
            <a:fillRect/>
          </a:stretch>
        </p:blipFill>
        <p:spPr>
          <a:xfrm>
            <a:off x="2299447" y="3101788"/>
            <a:ext cx="3521075" cy="2112645"/>
          </a:xfrm>
          <a:prstGeom prst="ellipse">
            <a:avLst/>
          </a:prstGeom>
          <a:ln>
            <a:noFill/>
          </a:ln>
          <a:effectLst>
            <a:softEdge rad="112500"/>
          </a:effectLst>
        </p:spPr>
      </p:pic>
      <p:sp>
        <p:nvSpPr>
          <p:cNvPr id="10" name="Slide Number Placeholder 9"/>
          <p:cNvSpPr>
            <a:spLocks noGrp="1"/>
          </p:cNvSpPr>
          <p:nvPr>
            <p:ph type="sldNum" sz="quarter" idx="12"/>
          </p:nvPr>
        </p:nvSpPr>
        <p:spPr/>
        <p:txBody>
          <a:bodyPr/>
          <a:lstStyle/>
          <a:p>
            <a:fld id="{B6F15528-21DE-4FAA-801E-634DDDAF4B2B}" type="slidenum">
              <a:rPr lang="en-US" smtClean="0"/>
              <a:pPr/>
              <a:t>8</a:t>
            </a:fld>
            <a:endParaRPr lang="en-US" dirty="0"/>
          </a:p>
        </p:txBody>
      </p:sp>
      <p:pic>
        <p:nvPicPr>
          <p:cNvPr id="12" name="Picture 11" descr="LOGO PROIECT.jpg"/>
          <p:cNvPicPr>
            <a:picLocks noChangeAspect="1"/>
          </p:cNvPicPr>
          <p:nvPr/>
        </p:nvPicPr>
        <p:blipFill>
          <a:blip r:embed="rId7" cstate="print"/>
          <a:stretch>
            <a:fillRect/>
          </a:stretch>
        </p:blipFill>
        <p:spPr>
          <a:xfrm>
            <a:off x="8153400" y="6165484"/>
            <a:ext cx="990600" cy="692516"/>
          </a:xfrm>
          <a:prstGeom prst="rect">
            <a:avLst/>
          </a:prstGeom>
        </p:spPr>
      </p:pic>
    </p:spTree>
  </p:cSld>
  <p:clrMapOvr>
    <a:masterClrMapping/>
  </p:clrMapOvr>
  <p:transition>
    <p:wheel/>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lgn="ctr">
              <a:buNone/>
            </a:pPr>
            <a:r>
              <a:rPr lang="en-GB" dirty="0" smtClean="0"/>
              <a:t>One last aspect in the project worth mentioning is the fact that all communication will be held in English, which is a major contribution for European citizenship.</a:t>
            </a:r>
            <a:endParaRPr lang="en-US" dirty="0" smtClean="0"/>
          </a:p>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9</a:t>
            </a:fld>
            <a:endParaRPr lang="en-US" dirty="0"/>
          </a:p>
        </p:txBody>
      </p:sp>
      <p:pic>
        <p:nvPicPr>
          <p:cNvPr id="6" name="Picture 5" descr="LOGO PROIECT.jpg"/>
          <p:cNvPicPr>
            <a:picLocks noChangeAspect="1"/>
          </p:cNvPicPr>
          <p:nvPr/>
        </p:nvPicPr>
        <p:blipFill>
          <a:blip r:embed="rId2" cstate="print"/>
          <a:stretch>
            <a:fillRect/>
          </a:stretch>
        </p:blipFill>
        <p:spPr>
          <a:xfrm>
            <a:off x="8153400" y="6165484"/>
            <a:ext cx="990600" cy="692516"/>
          </a:xfrm>
          <a:prstGeom prst="rect">
            <a:avLst/>
          </a:prstGeom>
        </p:spPr>
      </p:pic>
    </p:spTree>
  </p:cSld>
  <p:clrMapOvr>
    <a:masterClrMapping/>
  </p:clrMapOvr>
  <p:transition>
    <p:wheel spokes="8"/>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pulent">
  <a:themeElements>
    <a:clrScheme name="Custom 1">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pulent">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Opulent</Template>
  <TotalTime>85</TotalTime>
  <Words>384</Words>
  <Application>Microsoft Office PowerPoint</Application>
  <PresentationFormat>On-screen Show (4:3)</PresentationFormat>
  <Paragraphs>76</Paragraphs>
  <Slides>20</Slides>
  <Notes>0</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Opulent</vt:lpstr>
      <vt:lpstr>OMIT- Odyssey-Migration and it’s Influence on Teenagers</vt:lpstr>
      <vt:lpstr>Partenters</vt:lpstr>
      <vt:lpstr>Odyssey-Migration and it’s Influence on Teenagers</vt:lpstr>
      <vt:lpstr>OBJECTIVES.....for students</vt:lpstr>
      <vt:lpstr>Slide 5</vt:lpstr>
      <vt:lpstr>Odyssey-Migration and it’s Influence on Teenagers</vt:lpstr>
      <vt:lpstr>activities</vt:lpstr>
      <vt:lpstr>Odyssey-Migration and it’s Influence on Teenagers</vt:lpstr>
      <vt:lpstr>Slide 9</vt:lpstr>
      <vt:lpstr>Odyssey-Migration and it’s Influence on Teenagers</vt:lpstr>
      <vt:lpstr>products</vt:lpstr>
      <vt:lpstr>Odyssey-Migration and it’s Influence on Teenagers</vt:lpstr>
      <vt:lpstr>Odyssey-Migration and it’s Influence on Teenagers</vt:lpstr>
      <vt:lpstr>TPM Germany</vt:lpstr>
      <vt:lpstr>TTLA Portugal</vt:lpstr>
      <vt:lpstr>TTLA Portugal</vt:lpstr>
      <vt:lpstr>Odyssey-Migration and it’s Influence on Teenagers</vt:lpstr>
      <vt:lpstr>TTLA Greece</vt:lpstr>
      <vt:lpstr>Odyssey-Migration and it’s Influence on Teenagers</vt:lpstr>
      <vt:lpstr>Odyssey-Migration and it’s Influence on Teenagers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OMIT- Odyssey-Migration and it’s Influence on Teenagers</dc:title>
  <dc:creator>Renata</dc:creator>
  <cp:lastModifiedBy>catalina postovei</cp:lastModifiedBy>
  <cp:revision>13</cp:revision>
  <dcterms:created xsi:type="dcterms:W3CDTF">2006-08-16T00:00:00Z</dcterms:created>
  <dcterms:modified xsi:type="dcterms:W3CDTF">2018-05-28T04:32:42Z</dcterms:modified>
</cp:coreProperties>
</file>