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63" r:id="rId3"/>
    <p:sldId id="259" r:id="rId4"/>
    <p:sldId id="260" r:id="rId5"/>
    <p:sldId id="257" r:id="rId6"/>
    <p:sldId id="258" r:id="rId7"/>
    <p:sldId id="261" r:id="rId8"/>
    <p:sldId id="264" r:id="rId9"/>
    <p:sldId id="265" r:id="rId10"/>
    <p:sldId id="266" r:id="rId11"/>
    <p:sldId id="262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C38251-DA7E-4FDA-BA7D-47448FA8A047}" type="datetimeFigureOut">
              <a:rPr lang="sl-SI" smtClean="0"/>
              <a:t>14.4.2017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1618-4914-4851-B49A-EFE0F03FC1A5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2576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8251-DA7E-4FDA-BA7D-47448FA8A047}" type="datetimeFigureOut">
              <a:rPr lang="sl-SI" smtClean="0"/>
              <a:t>14.4.2017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1618-4914-4851-B49A-EFE0F03FC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884177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8251-DA7E-4FDA-BA7D-47448FA8A047}" type="datetimeFigureOut">
              <a:rPr lang="sl-SI" smtClean="0"/>
              <a:t>14.4.2017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1618-4914-4851-B49A-EFE0F03FC1A5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66925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8251-DA7E-4FDA-BA7D-47448FA8A047}" type="datetimeFigureOut">
              <a:rPr lang="sl-SI" smtClean="0"/>
              <a:t>14.4.2017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1618-4914-4851-B49A-EFE0F03FC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306449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8251-DA7E-4FDA-BA7D-47448FA8A047}" type="datetimeFigureOut">
              <a:rPr lang="sl-SI" smtClean="0"/>
              <a:t>14.4.2017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1618-4914-4851-B49A-EFE0F03FC1A5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94445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8251-DA7E-4FDA-BA7D-47448FA8A047}" type="datetimeFigureOut">
              <a:rPr lang="sl-SI" smtClean="0"/>
              <a:t>14.4.2017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1618-4914-4851-B49A-EFE0F03FC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238494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8251-DA7E-4FDA-BA7D-47448FA8A047}" type="datetimeFigureOut">
              <a:rPr lang="sl-SI" smtClean="0"/>
              <a:t>14.4.2017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1618-4914-4851-B49A-EFE0F03FC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313278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8251-DA7E-4FDA-BA7D-47448FA8A047}" type="datetimeFigureOut">
              <a:rPr lang="sl-SI" smtClean="0"/>
              <a:t>14.4.2017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1618-4914-4851-B49A-EFE0F03FC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743931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8251-DA7E-4FDA-BA7D-47448FA8A047}" type="datetimeFigureOut">
              <a:rPr lang="sl-SI" smtClean="0"/>
              <a:t>14.4.2017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1618-4914-4851-B49A-EFE0F03FC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103483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8251-DA7E-4FDA-BA7D-47448FA8A047}" type="datetimeFigureOut">
              <a:rPr lang="sl-SI" smtClean="0"/>
              <a:t>14.4.2017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1618-4914-4851-B49A-EFE0F03FC1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06145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8251-DA7E-4FDA-BA7D-47448FA8A047}" type="datetimeFigureOut">
              <a:rPr lang="sl-SI" smtClean="0"/>
              <a:t>14.4.2017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1618-4914-4851-B49A-EFE0F03FC1A5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33309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C38251-DA7E-4FDA-BA7D-47448FA8A047}" type="datetimeFigureOut">
              <a:rPr lang="sl-SI" smtClean="0"/>
              <a:t>14.4.2017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4151618-4914-4851-B49A-EFE0F03FC1A5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405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 smtClean="0"/>
              <a:t>Alexandrian</a:t>
            </a:r>
            <a:r>
              <a:rPr lang="sl-SI" dirty="0" smtClean="0"/>
              <a:t> </a:t>
            </a:r>
            <a:r>
              <a:rPr lang="sl-SI" dirty="0" err="1" smtClean="0"/>
              <a:t>women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400" dirty="0" smtClean="0"/>
              <a:t>(</a:t>
            </a:r>
            <a:r>
              <a:rPr lang="sl-SI" sz="2400" dirty="0" err="1" smtClean="0"/>
              <a:t>Aleksandrinke</a:t>
            </a:r>
            <a:r>
              <a:rPr lang="sl-SI" sz="2400" dirty="0" smtClean="0"/>
              <a:t>)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1078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Story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Marija </a:t>
            </a:r>
            <a:r>
              <a:rPr lang="sl-SI" dirty="0" err="1" smtClean="0"/>
              <a:t>černe</a:t>
            </a:r>
            <a:r>
              <a:rPr lang="sl-SI" dirty="0" smtClean="0"/>
              <a:t>,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Alexandrian</a:t>
            </a:r>
            <a:r>
              <a:rPr lang="sl-SI" dirty="0" smtClean="0"/>
              <a:t> </a:t>
            </a:r>
            <a:r>
              <a:rPr lang="sl-SI" dirty="0" err="1" smtClean="0"/>
              <a:t>women</a:t>
            </a:r>
            <a:r>
              <a:rPr lang="sl-SI" dirty="0" smtClean="0"/>
              <a:t> </a:t>
            </a:r>
            <a:r>
              <a:rPr lang="sl-SI" dirty="0" err="1" smtClean="0"/>
              <a:t>from</a:t>
            </a:r>
            <a:r>
              <a:rPr lang="sl-SI" dirty="0" smtClean="0"/>
              <a:t> bilje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86" t="18442" r="11653" b="16582"/>
          <a:stretch/>
        </p:blipFill>
        <p:spPr>
          <a:xfrm>
            <a:off x="1190186" y="2084832"/>
            <a:ext cx="9387955" cy="44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01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Written</a:t>
            </a:r>
            <a:r>
              <a:rPr lang="sl-SI" dirty="0" smtClean="0"/>
              <a:t> </a:t>
            </a:r>
            <a:r>
              <a:rPr lang="sl-SI" dirty="0" err="1" smtClean="0"/>
              <a:t>by</a:t>
            </a:r>
            <a:r>
              <a:rPr lang="sl-SI" dirty="0" smtClean="0"/>
              <a:t>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dirty="0" smtClean="0"/>
              <a:t> Neža </a:t>
            </a:r>
            <a:r>
              <a:rPr lang="sl-SI" dirty="0"/>
              <a:t>Jeklin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/>
              <a:t> Lara </a:t>
            </a:r>
            <a:r>
              <a:rPr lang="sl-SI" dirty="0"/>
              <a:t>Vončina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mtClean="0"/>
              <a:t> Eva </a:t>
            </a:r>
            <a:r>
              <a:rPr lang="sl-SI" dirty="0"/>
              <a:t>Zarli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http</a:t>
            </a:r>
            <a:r>
              <a:rPr lang="sl-SI" dirty="0"/>
              <a:t>://www.aleksandrinke.si/alexandrian/history</a:t>
            </a:r>
            <a:r>
              <a:rPr lang="sl-SI" dirty="0" smtClean="0"/>
              <a:t>/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49473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name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 The expression »</a:t>
            </a:r>
            <a:r>
              <a:rPr lang="en-US" sz="3600" i="1" dirty="0" err="1"/>
              <a:t>Aleksandrinke</a:t>
            </a:r>
            <a:r>
              <a:rPr lang="en-US" sz="3600" i="1" dirty="0"/>
              <a:t>« is a specific term which was invented by the local people of the </a:t>
            </a:r>
            <a:r>
              <a:rPr lang="en-US" sz="3600" i="1" dirty="0" err="1"/>
              <a:t>Goriška</a:t>
            </a:r>
            <a:r>
              <a:rPr lang="en-US" sz="3600" i="1" dirty="0"/>
              <a:t> region for the girls and women who worked in Egypt at the time of the most intense expansion of the phenomenon and doesn't mean the inhabitants of Alexandria.</a:t>
            </a:r>
            <a:r>
              <a:rPr lang="en-US" sz="3600" dirty="0"/>
              <a:t/>
            </a:r>
            <a:br>
              <a:rPr lang="en-US" sz="3600" dirty="0"/>
            </a:b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1887441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Who</a:t>
            </a:r>
            <a:r>
              <a:rPr lang="sl-SI" dirty="0"/>
              <a:t>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0" y="1879600"/>
            <a:ext cx="4394200" cy="4023360"/>
          </a:xfrm>
        </p:spPr>
        <p:txBody>
          <a:bodyPr>
            <a:normAutofit/>
          </a:bodyPr>
          <a:lstStyle/>
          <a:p>
            <a:r>
              <a:rPr lang="en-US" sz="4000" dirty="0"/>
              <a:t>The country and middle-class girls from our </a:t>
            </a:r>
            <a:r>
              <a:rPr lang="en-US" sz="4000" dirty="0" smtClean="0"/>
              <a:t>area</a:t>
            </a:r>
            <a:r>
              <a:rPr lang="sl-SI" sz="4000" dirty="0" smtClean="0"/>
              <a:t> </a:t>
            </a:r>
            <a:r>
              <a:rPr lang="sl-SI" sz="4000" dirty="0" err="1" smtClean="0"/>
              <a:t>who</a:t>
            </a:r>
            <a:r>
              <a:rPr lang="sl-SI" sz="4000" dirty="0" smtClean="0"/>
              <a:t> </a:t>
            </a:r>
            <a:r>
              <a:rPr lang="en-US" sz="4000" dirty="0" smtClean="0"/>
              <a:t>started </a:t>
            </a:r>
            <a:r>
              <a:rPr lang="en-US" sz="4000" dirty="0"/>
              <a:t>to work for </a:t>
            </a:r>
            <a:r>
              <a:rPr lang="en-US" sz="4000" dirty="0" smtClean="0"/>
              <a:t>rich </a:t>
            </a:r>
            <a:r>
              <a:rPr lang="en-US" sz="4000" dirty="0"/>
              <a:t>European </a:t>
            </a:r>
            <a:r>
              <a:rPr lang="en-US" sz="4000" dirty="0" smtClean="0"/>
              <a:t>families</a:t>
            </a:r>
            <a:r>
              <a:rPr lang="sl-SI" sz="4000" dirty="0" smtClean="0"/>
              <a:t> in </a:t>
            </a:r>
            <a:r>
              <a:rPr lang="sl-SI" sz="4000" dirty="0" err="1" smtClean="0"/>
              <a:t>Egypt</a:t>
            </a:r>
            <a:r>
              <a:rPr lang="sl-SI" sz="4000" dirty="0" smtClean="0"/>
              <a:t>.</a:t>
            </a:r>
            <a:endParaRPr lang="sl-SI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79600"/>
            <a:ext cx="5715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38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what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24128" y="1802585"/>
            <a:ext cx="4548536" cy="4661715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l-SI" sz="3200" dirty="0"/>
              <a:t> </a:t>
            </a:r>
            <a:r>
              <a:rPr lang="en-US" sz="3200" dirty="0" smtClean="0"/>
              <a:t>cooks</a:t>
            </a:r>
            <a:endParaRPr lang="sl-SI" sz="3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l-SI" sz="3200" dirty="0" smtClean="0"/>
              <a:t> m</a:t>
            </a:r>
            <a:r>
              <a:rPr lang="en-US" sz="3200" dirty="0" smtClean="0"/>
              <a:t>aids</a:t>
            </a:r>
            <a:endParaRPr lang="sl-SI" sz="3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 nannies</a:t>
            </a:r>
            <a:endParaRPr lang="sl-SI" sz="3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l-SI" sz="3200" dirty="0" smtClean="0"/>
              <a:t> </a:t>
            </a:r>
            <a:r>
              <a:rPr lang="sl-SI" sz="3200" dirty="0" err="1" smtClean="0"/>
              <a:t>wet</a:t>
            </a:r>
            <a:r>
              <a:rPr lang="sl-SI" sz="3200" dirty="0" smtClean="0"/>
              <a:t> </a:t>
            </a:r>
            <a:r>
              <a:rPr lang="en-US" sz="3200" dirty="0" smtClean="0"/>
              <a:t>nurses </a:t>
            </a:r>
            <a:endParaRPr lang="sl-SI" sz="3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l-SI" sz="3200" dirty="0"/>
              <a:t> </a:t>
            </a:r>
            <a:r>
              <a:rPr lang="en-US" sz="3200" dirty="0" smtClean="0"/>
              <a:t>governesses</a:t>
            </a:r>
            <a:endParaRPr lang="sl-SI" sz="3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 dressmakers</a:t>
            </a:r>
            <a:endParaRPr lang="sl-SI" sz="3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l-SI" sz="3200" dirty="0"/>
              <a:t> </a:t>
            </a:r>
            <a:r>
              <a:rPr lang="en-US" sz="3200" dirty="0" err="1" smtClean="0"/>
              <a:t>etc</a:t>
            </a:r>
            <a:r>
              <a:rPr lang="sl-SI" sz="3200" dirty="0" smtClean="0"/>
              <a:t>...</a:t>
            </a:r>
            <a:endParaRPr lang="en-US" sz="3200" dirty="0"/>
          </a:p>
          <a:p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436" y="463825"/>
            <a:ext cx="4600364" cy="60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69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Where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3476" y="2118379"/>
            <a:ext cx="4936725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l-SI" sz="3600" dirty="0"/>
              <a:t> </a:t>
            </a:r>
            <a:r>
              <a:rPr lang="sl-SI" sz="3600" dirty="0" smtClean="0"/>
              <a:t>to </a:t>
            </a:r>
            <a:r>
              <a:rPr lang="sl-SI" sz="3600" dirty="0" err="1" smtClean="0"/>
              <a:t>Egypt</a:t>
            </a:r>
            <a:endParaRPr lang="sl-SI" sz="3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in </a:t>
            </a:r>
            <a:r>
              <a:rPr lang="en-US" sz="3600" dirty="0"/>
              <a:t>the second half of the 19th </a:t>
            </a:r>
            <a:r>
              <a:rPr lang="en-US" sz="3600" dirty="0" smtClean="0"/>
              <a:t>century</a:t>
            </a:r>
            <a:r>
              <a:rPr lang="sl-SI" sz="36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 </a:t>
            </a:r>
            <a:r>
              <a:rPr lang="sl-SI" sz="3600" dirty="0" err="1" smtClean="0"/>
              <a:t>cities</a:t>
            </a:r>
            <a:r>
              <a:rPr lang="sl-SI" sz="3600" dirty="0" smtClean="0"/>
              <a:t> </a:t>
            </a:r>
            <a:r>
              <a:rPr lang="sl-SI" sz="3600" dirty="0" err="1" smtClean="0"/>
              <a:t>of</a:t>
            </a:r>
            <a:r>
              <a:rPr lang="sl-SI" sz="3600" dirty="0" smtClean="0"/>
              <a:t> </a:t>
            </a:r>
            <a:r>
              <a:rPr lang="en-US" sz="3600" dirty="0" smtClean="0"/>
              <a:t>Alexandria </a:t>
            </a:r>
            <a:r>
              <a:rPr lang="en-US" sz="3600" dirty="0"/>
              <a:t>and </a:t>
            </a:r>
            <a:r>
              <a:rPr lang="en-US" sz="3600" dirty="0" smtClean="0"/>
              <a:t>Cairo</a:t>
            </a:r>
            <a:r>
              <a:rPr lang="sl-SI" sz="3600" dirty="0" smtClean="0"/>
              <a:t>.</a:t>
            </a:r>
          </a:p>
          <a:p>
            <a:pPr marL="0" indent="0">
              <a:buNone/>
            </a:pPr>
            <a:endParaRPr lang="sl-SI" sz="3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00" y="612632"/>
            <a:ext cx="5880099" cy="5696728"/>
          </a:xfrm>
          <a:prstGeom prst="rect">
            <a:avLst/>
          </a:prstGeom>
        </p:spPr>
      </p:pic>
      <p:cxnSp>
        <p:nvCxnSpPr>
          <p:cNvPr id="7" name="Raven puščični povezovalnik 6"/>
          <p:cNvCxnSpPr/>
          <p:nvPr/>
        </p:nvCxnSpPr>
        <p:spPr>
          <a:xfrm>
            <a:off x="8280400" y="2336800"/>
            <a:ext cx="457200" cy="10668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9629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6359"/>
            <a:ext cx="6425954" cy="403764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954" y="3148510"/>
            <a:ext cx="5766046" cy="37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13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Why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l-SI" sz="3200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reasons for this, mostly temporary, </a:t>
            </a:r>
            <a:r>
              <a:rPr lang="en-US" sz="3200" dirty="0" err="1"/>
              <a:t>labour</a:t>
            </a:r>
            <a:r>
              <a:rPr lang="en-US" sz="3200" dirty="0"/>
              <a:t> migration were predominantly of an economic nature. </a:t>
            </a:r>
            <a:endParaRPr lang="sl-SI" sz="3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l-SI" sz="3200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earnings which the women sent home either by post or at times through relatives and friends, who went home on a visit or for good, was earmarked for the family to be able to </a:t>
            </a:r>
            <a:r>
              <a:rPr lang="en-US" sz="3200" dirty="0" smtClean="0"/>
              <a:t>survive</a:t>
            </a:r>
            <a:r>
              <a:rPr lang="sl-SI" sz="32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sl-SI" sz="3200" dirty="0" smtClean="0"/>
          </a:p>
        </p:txBody>
      </p:sp>
    </p:spTree>
    <p:extLst>
      <p:ext uri="{BB962C8B-B14F-4D97-AF65-F5344CB8AC3E}">
        <p14:creationId xmlns:p14="http://schemas.microsoft.com/office/powerpoint/2010/main" val="2021726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34" y="-9953"/>
            <a:ext cx="4166558" cy="686795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36394" t="20428" r="37859" b="10499"/>
          <a:stretch/>
        </p:blipFill>
        <p:spPr>
          <a:xfrm>
            <a:off x="6452558" y="0"/>
            <a:ext cx="4551229" cy="68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701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30509" t="19770" r="31549" b="33933"/>
          <a:stretch/>
        </p:blipFill>
        <p:spPr>
          <a:xfrm>
            <a:off x="905774" y="0"/>
            <a:ext cx="10049774" cy="689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80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</TotalTime>
  <Words>151</Words>
  <Application>Microsoft Office PowerPoint</Application>
  <PresentationFormat>Širokozaslonsko</PresentationFormat>
  <Paragraphs>28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Courier New</vt:lpstr>
      <vt:lpstr>Tw Cen MT</vt:lpstr>
      <vt:lpstr>Tw Cen MT Condensed</vt:lpstr>
      <vt:lpstr>Wingdings</vt:lpstr>
      <vt:lpstr>Wingdings 3</vt:lpstr>
      <vt:lpstr>Integral</vt:lpstr>
      <vt:lpstr>Alexandrian women (Aleksandrinke)</vt:lpstr>
      <vt:lpstr>The name</vt:lpstr>
      <vt:lpstr>Who?</vt:lpstr>
      <vt:lpstr>what?</vt:lpstr>
      <vt:lpstr>Where?</vt:lpstr>
      <vt:lpstr>PowerPointova predstavitev</vt:lpstr>
      <vt:lpstr>Why?</vt:lpstr>
      <vt:lpstr>PowerPointova predstavitev</vt:lpstr>
      <vt:lpstr>PowerPointova predstavitev</vt:lpstr>
      <vt:lpstr>Story of Marija černe, the Alexandrian women from bilje</vt:lpstr>
      <vt:lpstr>Written by: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ALENKSANDRINKE</dc:title>
  <dc:creator>dijak</dc:creator>
  <cp:lastModifiedBy>Lučka</cp:lastModifiedBy>
  <cp:revision>16</cp:revision>
  <dcterms:created xsi:type="dcterms:W3CDTF">2017-03-20T07:09:24Z</dcterms:created>
  <dcterms:modified xsi:type="dcterms:W3CDTF">2017-04-14T14:08:25Z</dcterms:modified>
</cp:coreProperties>
</file>