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16FC"/>
    <a:srgbClr val="0066FF"/>
    <a:srgbClr val="FF0000"/>
    <a:srgbClr val="C36E2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876" y="-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uluaren diapositi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u-ES" smtClean="0"/>
              <a:t>Egin klik titulu maisuaren estiloa aldatzeko</a:t>
            </a:r>
            <a:endParaRPr lang="es-ES"/>
          </a:p>
        </p:txBody>
      </p:sp>
      <p:sp>
        <p:nvSpPr>
          <p:cNvPr id="3" name="Azpititulua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u-ES" smtClean="0"/>
              <a:t>Egin klik maisuaren azpititulu-estiloa editatzeko</a:t>
            </a:r>
            <a:endParaRPr lang="es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6574-5EE1-4365-9E2F-4A3FDD519A3F}" type="datetimeFigureOut">
              <a:rPr lang="es-ES" smtClean="0"/>
              <a:t>30/10/2015</a:t>
            </a:fld>
            <a:endParaRPr lang="es-ES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E82C8-D678-47FF-A01A-1B346D2AAB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3706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ulua eta testu bertika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 smtClean="0"/>
              <a:t>Egin klik titulu maisuaren estiloa aldatzeko</a:t>
            </a:r>
            <a:endParaRPr lang="es-ES"/>
          </a:p>
        </p:txBody>
      </p:sp>
      <p:sp>
        <p:nvSpPr>
          <p:cNvPr id="3" name="Testuaren leku-marka bertika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u-ES" smtClean="0"/>
              <a:t>Egin klik testu maisuaren 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s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6574-5EE1-4365-9E2F-4A3FDD519A3F}" type="datetimeFigureOut">
              <a:rPr lang="es-ES" smtClean="0"/>
              <a:t>30/10/2015</a:t>
            </a:fld>
            <a:endParaRPr lang="es-ES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E82C8-D678-47FF-A01A-1B346D2AAB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5260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ulu bertikala eta test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zenburu bertikala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u-ES" smtClean="0"/>
              <a:t>Egin klik titulu maisuaren estiloa aldatzeko</a:t>
            </a:r>
            <a:endParaRPr lang="es-ES"/>
          </a:p>
        </p:txBody>
      </p:sp>
      <p:sp>
        <p:nvSpPr>
          <p:cNvPr id="3" name="Testuaren leku-marka bertika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u-ES" smtClean="0"/>
              <a:t>Egin klik testu maisuaren 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s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6574-5EE1-4365-9E2F-4A3FDD519A3F}" type="datetimeFigureOut">
              <a:rPr lang="es-ES" smtClean="0"/>
              <a:t>30/10/2015</a:t>
            </a:fld>
            <a:endParaRPr lang="es-ES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E82C8-D678-47FF-A01A-1B346D2AAB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6453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ulua eta eduk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 smtClean="0"/>
              <a:t>Egin klik titulu maisuaren estiloa aldatzeko</a:t>
            </a:r>
            <a:endParaRPr lang="es-ES"/>
          </a:p>
        </p:txBody>
      </p:sp>
      <p:sp>
        <p:nvSpPr>
          <p:cNvPr id="3" name="Edukiaren leku-mark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u-ES" smtClean="0"/>
              <a:t>Egin klik testu maisuaren 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s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6574-5EE1-4365-9E2F-4A3FDD519A3F}" type="datetimeFigureOut">
              <a:rPr lang="es-ES" smtClean="0"/>
              <a:t>30/10/2015</a:t>
            </a:fld>
            <a:endParaRPr lang="es-ES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E82C8-D678-47FF-A01A-1B346D2AAB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1886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talaren goibur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u-ES" smtClean="0"/>
              <a:t>Egin klik titulu maisuaren estiloa aldatzeko</a:t>
            </a:r>
            <a:endParaRPr lang="es-ES"/>
          </a:p>
        </p:txBody>
      </p:sp>
      <p:sp>
        <p:nvSpPr>
          <p:cNvPr id="3" name="Testuaren leku-mark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u-ES" smtClean="0"/>
              <a:t>Egin klik testu maisuaren estiloak aldatzeko</a:t>
            </a:r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6574-5EE1-4365-9E2F-4A3FDD519A3F}" type="datetimeFigureOut">
              <a:rPr lang="es-ES" smtClean="0"/>
              <a:t>30/10/2015</a:t>
            </a:fld>
            <a:endParaRPr lang="es-ES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E82C8-D678-47FF-A01A-1B346D2AAB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8641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Bi edu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 smtClean="0"/>
              <a:t>Egin klik titulu maisuaren estiloa aldatzeko</a:t>
            </a:r>
            <a:endParaRPr lang="es-ES"/>
          </a:p>
        </p:txBody>
      </p:sp>
      <p:sp>
        <p:nvSpPr>
          <p:cNvPr id="3" name="Edukiaren leku-mark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u-ES" smtClean="0"/>
              <a:t>Egin klik testu maisuaren 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s-ES"/>
          </a:p>
        </p:txBody>
      </p:sp>
      <p:sp>
        <p:nvSpPr>
          <p:cNvPr id="4" name="Edukiaren leku-mark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u-ES" smtClean="0"/>
              <a:t>Egin klik testu maisuaren 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s-ES"/>
          </a:p>
        </p:txBody>
      </p:sp>
      <p:sp>
        <p:nvSpPr>
          <p:cNvPr id="5" name="Dataren leku-mar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6574-5EE1-4365-9E2F-4A3FDD519A3F}" type="datetimeFigureOut">
              <a:rPr lang="es-ES" smtClean="0"/>
              <a:t>30/10/2015</a:t>
            </a:fld>
            <a:endParaRPr lang="es-ES"/>
          </a:p>
        </p:txBody>
      </p:sp>
      <p:sp>
        <p:nvSpPr>
          <p:cNvPr id="6" name="Orri-oinaren leku-mark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Diapositibaren zenbakiaren leku-mark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E82C8-D678-47FF-A01A-1B346D2AAB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3787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onparazi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u-ES" smtClean="0"/>
              <a:t>Egin klik titulu maisuaren estiloa aldatzeko</a:t>
            </a:r>
            <a:endParaRPr lang="es-ES"/>
          </a:p>
        </p:txBody>
      </p:sp>
      <p:sp>
        <p:nvSpPr>
          <p:cNvPr id="3" name="Testuaren leku-mark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u-ES" smtClean="0"/>
              <a:t>Egin klik testu maisuaren estiloak aldatzeko</a:t>
            </a:r>
          </a:p>
        </p:txBody>
      </p:sp>
      <p:sp>
        <p:nvSpPr>
          <p:cNvPr id="4" name="Edukiaren leku-mark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u-ES" smtClean="0"/>
              <a:t>Egin klik testu maisuaren 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s-ES"/>
          </a:p>
        </p:txBody>
      </p:sp>
      <p:sp>
        <p:nvSpPr>
          <p:cNvPr id="5" name="Testuaren leku-mark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u-ES" smtClean="0"/>
              <a:t>Egin klik testu maisuaren estiloak aldatzeko</a:t>
            </a:r>
          </a:p>
        </p:txBody>
      </p:sp>
      <p:sp>
        <p:nvSpPr>
          <p:cNvPr id="6" name="Edukiaren leku-mark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u-ES" smtClean="0"/>
              <a:t>Egin klik testu maisuaren 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s-ES"/>
          </a:p>
        </p:txBody>
      </p:sp>
      <p:sp>
        <p:nvSpPr>
          <p:cNvPr id="7" name="Dataren leku-mark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6574-5EE1-4365-9E2F-4A3FDD519A3F}" type="datetimeFigureOut">
              <a:rPr lang="es-ES" smtClean="0"/>
              <a:t>30/10/2015</a:t>
            </a:fld>
            <a:endParaRPr lang="es-ES"/>
          </a:p>
        </p:txBody>
      </p:sp>
      <p:sp>
        <p:nvSpPr>
          <p:cNvPr id="8" name="Orri-oinaren leku-mark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Diapositibaren zenbakiaren leku-mark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E82C8-D678-47FF-A01A-1B346D2AAB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223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ulua bakar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 smtClean="0"/>
              <a:t>Egin klik titulu maisuaren estiloa aldatzeko</a:t>
            </a:r>
            <a:endParaRPr lang="es-ES"/>
          </a:p>
        </p:txBody>
      </p:sp>
      <p:sp>
        <p:nvSpPr>
          <p:cNvPr id="3" name="Dataren leku-mark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6574-5EE1-4365-9E2F-4A3FDD519A3F}" type="datetimeFigureOut">
              <a:rPr lang="es-ES" smtClean="0"/>
              <a:t>30/10/2015</a:t>
            </a:fld>
            <a:endParaRPr lang="es-ES"/>
          </a:p>
        </p:txBody>
      </p:sp>
      <p:sp>
        <p:nvSpPr>
          <p:cNvPr id="4" name="Orri-oinaren leku-mark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Diapositibaren zenbakiaren leku-mark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E82C8-D678-47FF-A01A-1B346D2AAB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5114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uts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ren leku-mark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6574-5EE1-4365-9E2F-4A3FDD519A3F}" type="datetimeFigureOut">
              <a:rPr lang="es-ES" smtClean="0"/>
              <a:t>30/10/2015</a:t>
            </a:fld>
            <a:endParaRPr lang="es-ES"/>
          </a:p>
        </p:txBody>
      </p:sp>
      <p:sp>
        <p:nvSpPr>
          <p:cNvPr id="3" name="Orri-oinaren leku-mark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Diapositibaren zenbakiaren leku-mark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E82C8-D678-47FF-A01A-1B346D2AAB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8958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Epigrafedun eduk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u-ES" smtClean="0"/>
              <a:t>Egin klik titulu maisuaren estiloa aldatzeko</a:t>
            </a:r>
            <a:endParaRPr lang="es-ES"/>
          </a:p>
        </p:txBody>
      </p:sp>
      <p:sp>
        <p:nvSpPr>
          <p:cNvPr id="3" name="Edukiaren leku-mark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u-ES" smtClean="0"/>
              <a:t>Egin klik testu maisuaren 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s-ES"/>
          </a:p>
        </p:txBody>
      </p:sp>
      <p:sp>
        <p:nvSpPr>
          <p:cNvPr id="4" name="Testuaren leku-mark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u-ES" smtClean="0"/>
              <a:t>Egin klik testu maisuaren estiloak aldatzeko</a:t>
            </a:r>
          </a:p>
        </p:txBody>
      </p:sp>
      <p:sp>
        <p:nvSpPr>
          <p:cNvPr id="5" name="Dataren leku-mar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6574-5EE1-4365-9E2F-4A3FDD519A3F}" type="datetimeFigureOut">
              <a:rPr lang="es-ES" smtClean="0"/>
              <a:t>30/10/2015</a:t>
            </a:fld>
            <a:endParaRPr lang="es-ES"/>
          </a:p>
        </p:txBody>
      </p:sp>
      <p:sp>
        <p:nvSpPr>
          <p:cNvPr id="6" name="Orri-oinaren leku-mark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Diapositibaren zenbakiaren leku-mark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E82C8-D678-47FF-A01A-1B346D2AAB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8677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Epigrafedun iru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u-ES" smtClean="0"/>
              <a:t>Egin klik titulu maisuaren estiloa aldatzeko</a:t>
            </a:r>
            <a:endParaRPr lang="es-ES"/>
          </a:p>
        </p:txBody>
      </p:sp>
      <p:sp>
        <p:nvSpPr>
          <p:cNvPr id="3" name="Irudiaren leku-mar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stuaren leku-mark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u-ES" smtClean="0"/>
              <a:t>Egin klik testu maisuaren estiloak aldatzeko</a:t>
            </a:r>
          </a:p>
        </p:txBody>
      </p:sp>
      <p:sp>
        <p:nvSpPr>
          <p:cNvPr id="5" name="Dataren leku-mar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6574-5EE1-4365-9E2F-4A3FDD519A3F}" type="datetimeFigureOut">
              <a:rPr lang="es-ES" smtClean="0"/>
              <a:t>30/10/2015</a:t>
            </a:fld>
            <a:endParaRPr lang="es-ES"/>
          </a:p>
        </p:txBody>
      </p:sp>
      <p:sp>
        <p:nvSpPr>
          <p:cNvPr id="6" name="Orri-oinaren leku-mark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Diapositibaren zenbakiaren leku-mark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E82C8-D678-47FF-A01A-1B346D2AAB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7928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65000">
              <a:srgbClr val="0B0C0D"/>
            </a:gs>
            <a:gs pos="22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zenaren leku-mark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u-ES" smtClean="0"/>
              <a:t>Egin klik titulu maisuaren estiloa aldatzeko</a:t>
            </a:r>
            <a:endParaRPr lang="es-ES"/>
          </a:p>
        </p:txBody>
      </p:sp>
      <p:sp>
        <p:nvSpPr>
          <p:cNvPr id="3" name="Testuaren leku-mark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u-ES" smtClean="0"/>
              <a:t>Egin klik testu maisuaren 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s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C6574-5EE1-4365-9E2F-4A3FDD519A3F}" type="datetimeFigureOut">
              <a:rPr lang="es-ES" smtClean="0"/>
              <a:t>30/10/2015</a:t>
            </a:fld>
            <a:endParaRPr lang="es-ES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E82C8-D678-47FF-A01A-1B346D2AAB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7620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aukizuzena 4"/>
          <p:cNvSpPr/>
          <p:nvPr/>
        </p:nvSpPr>
        <p:spPr>
          <a:xfrm>
            <a:off x="1259632" y="692696"/>
            <a:ext cx="676875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u-ES" sz="9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HOLIDAYS</a:t>
            </a:r>
            <a:endParaRPr lang="eu-ES" sz="9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Laukizuzena 5"/>
          <p:cNvSpPr/>
          <p:nvPr/>
        </p:nvSpPr>
        <p:spPr>
          <a:xfrm>
            <a:off x="3347864" y="2967335"/>
            <a:ext cx="19335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u-ES" sz="7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AND</a:t>
            </a:r>
            <a:endParaRPr lang="eu-ES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Laukizuzena 6"/>
          <p:cNvSpPr/>
          <p:nvPr/>
        </p:nvSpPr>
        <p:spPr>
          <a:xfrm>
            <a:off x="1259632" y="4653136"/>
            <a:ext cx="64807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u-ES" sz="9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MUSIC</a:t>
            </a:r>
            <a:endParaRPr lang="eu-ES" sz="9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451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" y="0"/>
            <a:ext cx="9139356" cy="6787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stuKoadroa 3"/>
          <p:cNvSpPr txBox="1"/>
          <p:nvPr/>
        </p:nvSpPr>
        <p:spPr>
          <a:xfrm>
            <a:off x="1763688" y="836712"/>
            <a:ext cx="4968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SUMMER HOLIDAYS</a:t>
            </a:r>
            <a:endParaRPr lang="es-E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563687" y="2095351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The summer holidays start on </a:t>
            </a:r>
            <a:r>
              <a:rPr lang="en-US" sz="3200" b="1" dirty="0" smtClean="0">
                <a:solidFill>
                  <a:srgbClr val="FF0000"/>
                </a:solidFill>
              </a:rPr>
              <a:t> 23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rd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June and finish in the beginning of September</a:t>
            </a:r>
            <a:endParaRPr lang="es-E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94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1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51520" y="404664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600" b="1" dirty="0" smtClean="0">
                <a:solidFill>
                  <a:srgbClr val="FF0000"/>
                </a:solidFill>
              </a:rPr>
              <a:t>XMAS</a:t>
            </a:r>
            <a:endParaRPr lang="es-ES" sz="9600" b="1" dirty="0">
              <a:solidFill>
                <a:srgbClr val="FF000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0" y="249289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Xmas holidays start on 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>
                <a:solidFill>
                  <a:srgbClr val="FF0000"/>
                </a:solidFill>
              </a:rPr>
              <a:t>23</a:t>
            </a:r>
            <a:r>
              <a:rPr lang="en-US" sz="3600" baseline="30000" dirty="0">
                <a:solidFill>
                  <a:srgbClr val="FF0000"/>
                </a:solidFill>
              </a:rPr>
              <a:t>rd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>
                <a:solidFill>
                  <a:srgbClr val="FF0000"/>
                </a:solidFill>
              </a:rPr>
              <a:t>December and finish on the 9</a:t>
            </a:r>
            <a:r>
              <a:rPr lang="en-US" sz="3600" baseline="30000" dirty="0">
                <a:solidFill>
                  <a:srgbClr val="FF0000"/>
                </a:solidFill>
              </a:rPr>
              <a:t>th</a:t>
            </a:r>
            <a:r>
              <a:rPr lang="en-US" sz="3600" dirty="0">
                <a:solidFill>
                  <a:srgbClr val="FF0000"/>
                </a:solidFill>
              </a:rPr>
              <a:t> January.</a:t>
            </a:r>
            <a:endParaRPr lang="es-E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5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7"/>
            <a:ext cx="9143999" cy="695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30366" y="260648"/>
            <a:ext cx="360008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800" dirty="0" smtClean="0">
                <a:solidFill>
                  <a:srgbClr val="C36E27"/>
                </a:solidFill>
              </a:rPr>
              <a:t>EASTER</a:t>
            </a:r>
            <a:endParaRPr lang="es-ES" sz="8800" dirty="0">
              <a:solidFill>
                <a:srgbClr val="C36E27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4938" y="206084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C36E27"/>
                </a:solidFill>
              </a:rPr>
              <a:t>The Easter holidays start on 19</a:t>
            </a:r>
            <a:r>
              <a:rPr lang="en-US" sz="3200" baseline="30000" dirty="0">
                <a:solidFill>
                  <a:srgbClr val="C36E27"/>
                </a:solidFill>
              </a:rPr>
              <a:t>th</a:t>
            </a:r>
            <a:r>
              <a:rPr lang="en-US" sz="3200" dirty="0">
                <a:solidFill>
                  <a:srgbClr val="C36E27"/>
                </a:solidFill>
              </a:rPr>
              <a:t> March and finish on </a:t>
            </a:r>
            <a:r>
              <a:rPr lang="en-US" sz="3200" dirty="0" smtClean="0">
                <a:solidFill>
                  <a:srgbClr val="C36E27"/>
                </a:solidFill>
              </a:rPr>
              <a:t> </a:t>
            </a:r>
            <a:r>
              <a:rPr lang="en-US" sz="3200" dirty="0">
                <a:solidFill>
                  <a:srgbClr val="C36E27"/>
                </a:solidFill>
              </a:rPr>
              <a:t>3</a:t>
            </a:r>
            <a:r>
              <a:rPr lang="en-US" sz="3200" baseline="30000" dirty="0">
                <a:solidFill>
                  <a:srgbClr val="C36E27"/>
                </a:solidFill>
              </a:rPr>
              <a:t>rd</a:t>
            </a:r>
            <a:r>
              <a:rPr lang="en-US" sz="3200" dirty="0">
                <a:solidFill>
                  <a:srgbClr val="C36E27"/>
                </a:solidFill>
              </a:rPr>
              <a:t> </a:t>
            </a:r>
            <a:r>
              <a:rPr lang="en-US" sz="3200" dirty="0" smtClean="0">
                <a:solidFill>
                  <a:srgbClr val="C36E27"/>
                </a:solidFill>
              </a:rPr>
              <a:t> </a:t>
            </a:r>
            <a:r>
              <a:rPr lang="en-US" sz="3200" dirty="0">
                <a:solidFill>
                  <a:srgbClr val="C36E27"/>
                </a:solidFill>
              </a:rPr>
              <a:t>April.</a:t>
            </a:r>
            <a:endParaRPr lang="es-ES" sz="3200" dirty="0">
              <a:solidFill>
                <a:srgbClr val="C36E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22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7"/>
            <a:ext cx="9395520" cy="6999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79512" y="682919"/>
            <a:ext cx="864096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 </a:t>
            </a:r>
            <a:r>
              <a:rPr lang="es-ES" sz="60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HOLLIDAYS</a:t>
            </a:r>
          </a:p>
          <a:p>
            <a:r>
              <a:rPr lang="es-ES" sz="3200" b="1" dirty="0" err="1" smtClean="0">
                <a:solidFill>
                  <a:schemeClr val="bg1"/>
                </a:solidFill>
              </a:rPr>
              <a:t>We</a:t>
            </a:r>
            <a:r>
              <a:rPr lang="es-ES" sz="3200" b="1" dirty="0" smtClean="0">
                <a:solidFill>
                  <a:schemeClr val="bg1"/>
                </a:solidFill>
              </a:rPr>
              <a:t> </a:t>
            </a:r>
            <a:r>
              <a:rPr lang="es-ES" sz="3200" b="1" dirty="0" err="1" smtClean="0">
                <a:solidFill>
                  <a:schemeClr val="bg1"/>
                </a:solidFill>
              </a:rPr>
              <a:t>have</a:t>
            </a:r>
            <a:r>
              <a:rPr lang="es-ES" sz="3200" b="1" dirty="0" smtClean="0">
                <a:solidFill>
                  <a:schemeClr val="bg1"/>
                </a:solidFill>
              </a:rPr>
              <a:t> </a:t>
            </a:r>
            <a:r>
              <a:rPr lang="es-ES" sz="3200" b="1" dirty="0" err="1" smtClean="0">
                <a:solidFill>
                  <a:schemeClr val="bg1"/>
                </a:solidFill>
              </a:rPr>
              <a:t>different</a:t>
            </a:r>
            <a:r>
              <a:rPr lang="es-ES" sz="3200" b="1" dirty="0" smtClean="0">
                <a:solidFill>
                  <a:schemeClr val="bg1"/>
                </a:solidFill>
              </a:rPr>
              <a:t> </a:t>
            </a:r>
            <a:r>
              <a:rPr lang="es-ES" sz="3200" b="1" dirty="0" err="1" smtClean="0">
                <a:solidFill>
                  <a:schemeClr val="bg1"/>
                </a:solidFill>
              </a:rPr>
              <a:t>bank</a:t>
            </a:r>
            <a:r>
              <a:rPr lang="es-ES" sz="3200" b="1" dirty="0" smtClean="0">
                <a:solidFill>
                  <a:schemeClr val="bg1"/>
                </a:solidFill>
              </a:rPr>
              <a:t> </a:t>
            </a:r>
            <a:r>
              <a:rPr lang="es-ES" sz="3200" b="1" dirty="0" err="1" smtClean="0">
                <a:solidFill>
                  <a:schemeClr val="bg1"/>
                </a:solidFill>
              </a:rPr>
              <a:t>holidays</a:t>
            </a:r>
            <a:r>
              <a:rPr lang="es-ES" sz="3200" b="1" dirty="0" smtClean="0">
                <a:solidFill>
                  <a:schemeClr val="bg1"/>
                </a:solidFill>
              </a:rPr>
              <a:t> </a:t>
            </a:r>
            <a:r>
              <a:rPr lang="es-ES" sz="3200" b="1" dirty="0" err="1" smtClean="0">
                <a:solidFill>
                  <a:schemeClr val="bg1"/>
                </a:solidFill>
              </a:rPr>
              <a:t>during</a:t>
            </a:r>
            <a:r>
              <a:rPr lang="es-ES" sz="3200" b="1" dirty="0" smtClean="0">
                <a:solidFill>
                  <a:schemeClr val="bg1"/>
                </a:solidFill>
              </a:rPr>
              <a:t> </a:t>
            </a:r>
            <a:r>
              <a:rPr lang="es-ES" sz="3200" b="1" dirty="0" err="1" smtClean="0">
                <a:solidFill>
                  <a:schemeClr val="bg1"/>
                </a:solidFill>
              </a:rPr>
              <a:t>the</a:t>
            </a:r>
            <a:r>
              <a:rPr lang="es-ES" sz="3200" b="1" dirty="0" smtClean="0">
                <a:solidFill>
                  <a:schemeClr val="bg1"/>
                </a:solidFill>
              </a:rPr>
              <a:t> </a:t>
            </a:r>
            <a:r>
              <a:rPr lang="es-ES" sz="3200" b="1" dirty="0" err="1" smtClean="0">
                <a:solidFill>
                  <a:schemeClr val="bg1"/>
                </a:solidFill>
              </a:rPr>
              <a:t>year</a:t>
            </a:r>
            <a:r>
              <a:rPr lang="es-ES" sz="3200" b="1" dirty="0" smtClean="0">
                <a:solidFill>
                  <a:schemeClr val="bg1"/>
                </a:solidFill>
              </a:rPr>
              <a:t>: in </a:t>
            </a:r>
            <a:r>
              <a:rPr lang="es-ES" sz="3200" b="1" dirty="0" err="1" smtClean="0">
                <a:solidFill>
                  <a:schemeClr val="bg1"/>
                </a:solidFill>
              </a:rPr>
              <a:t>December</a:t>
            </a:r>
            <a:r>
              <a:rPr lang="es-ES" sz="3200" b="1" dirty="0" smtClean="0">
                <a:solidFill>
                  <a:schemeClr val="bg1"/>
                </a:solidFill>
              </a:rPr>
              <a:t>, </a:t>
            </a:r>
            <a:r>
              <a:rPr lang="es-ES" sz="3200" b="1" dirty="0" err="1" smtClean="0">
                <a:solidFill>
                  <a:schemeClr val="bg1"/>
                </a:solidFill>
              </a:rPr>
              <a:t>february</a:t>
            </a:r>
            <a:r>
              <a:rPr lang="es-ES" sz="3200" b="1" dirty="0" smtClean="0">
                <a:solidFill>
                  <a:schemeClr val="bg1"/>
                </a:solidFill>
              </a:rPr>
              <a:t> (Carnaval), </a:t>
            </a:r>
            <a:r>
              <a:rPr lang="es-ES" sz="3200" b="1" dirty="0" err="1" smtClean="0">
                <a:solidFill>
                  <a:schemeClr val="bg1"/>
                </a:solidFill>
              </a:rPr>
              <a:t>March</a:t>
            </a:r>
            <a:r>
              <a:rPr lang="es-ES" sz="3200" b="1" dirty="0" smtClean="0">
                <a:solidFill>
                  <a:schemeClr val="bg1"/>
                </a:solidFill>
              </a:rPr>
              <a:t>, </a:t>
            </a:r>
            <a:r>
              <a:rPr lang="es-ES" sz="3200" b="1" dirty="0" err="1" smtClean="0">
                <a:solidFill>
                  <a:schemeClr val="bg1"/>
                </a:solidFill>
              </a:rPr>
              <a:t>May</a:t>
            </a:r>
            <a:r>
              <a:rPr lang="es-ES" sz="3200" b="1" dirty="0" smtClean="0">
                <a:solidFill>
                  <a:schemeClr val="bg1"/>
                </a:solidFill>
              </a:rPr>
              <a:t>…</a:t>
            </a:r>
            <a:endParaRPr lang="es-E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5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8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stuKoadroa 1"/>
          <p:cNvSpPr txBox="1"/>
          <p:nvPr/>
        </p:nvSpPr>
        <p:spPr>
          <a:xfrm>
            <a:off x="1763688" y="1988840"/>
            <a:ext cx="55446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800" b="1" i="1" dirty="0" smtClean="0">
                <a:solidFill>
                  <a:srgbClr val="FF0000"/>
                </a:solidFill>
              </a:rPr>
              <a:t>MUSIC</a:t>
            </a:r>
            <a:endParaRPr lang="es-ES" sz="13800" b="1" i="1" dirty="0">
              <a:solidFill>
                <a:srgbClr val="FF000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83568" y="3861048"/>
            <a:ext cx="82089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66FF"/>
                </a:solidFill>
              </a:rPr>
              <a:t>In the Basque country we listen to:</a:t>
            </a:r>
            <a:endParaRPr lang="es-ES" sz="3200" b="1" dirty="0">
              <a:solidFill>
                <a:srgbClr val="0066FF"/>
              </a:solidFill>
            </a:endParaRPr>
          </a:p>
          <a:p>
            <a:r>
              <a:rPr lang="en-US" sz="3200" b="1" dirty="0">
                <a:solidFill>
                  <a:srgbClr val="0066FF"/>
                </a:solidFill>
              </a:rPr>
              <a:t>Basque, pop, folk, rock … Music. The popular groups of The Basque country are: </a:t>
            </a:r>
            <a:r>
              <a:rPr lang="en-US" sz="3200" b="1" dirty="0" err="1">
                <a:solidFill>
                  <a:srgbClr val="0066FF"/>
                </a:solidFill>
              </a:rPr>
              <a:t>Gatibu</a:t>
            </a:r>
            <a:r>
              <a:rPr lang="en-US" sz="3200" b="1" dirty="0">
                <a:solidFill>
                  <a:srgbClr val="0066FF"/>
                </a:solidFill>
              </a:rPr>
              <a:t>, Vendetta, </a:t>
            </a:r>
            <a:r>
              <a:rPr lang="en-US" sz="3200" b="1" dirty="0" err="1">
                <a:solidFill>
                  <a:srgbClr val="0066FF"/>
                </a:solidFill>
              </a:rPr>
              <a:t>Oskorri</a:t>
            </a:r>
            <a:r>
              <a:rPr lang="en-US" sz="3200" b="1" dirty="0">
                <a:solidFill>
                  <a:srgbClr val="0066FF"/>
                </a:solidFill>
              </a:rPr>
              <a:t>, Ken </a:t>
            </a:r>
            <a:r>
              <a:rPr lang="en-US" sz="3200" b="1" dirty="0" err="1">
                <a:solidFill>
                  <a:srgbClr val="0066FF"/>
                </a:solidFill>
              </a:rPr>
              <a:t>zazpi</a:t>
            </a:r>
            <a:r>
              <a:rPr lang="en-US" sz="3200" b="1" dirty="0">
                <a:solidFill>
                  <a:srgbClr val="0066FF"/>
                </a:solidFill>
              </a:rPr>
              <a:t>, </a:t>
            </a:r>
            <a:r>
              <a:rPr lang="en-US" sz="3200" b="1" dirty="0" err="1">
                <a:solidFill>
                  <a:srgbClr val="0066FF"/>
                </a:solidFill>
              </a:rPr>
              <a:t>Esne</a:t>
            </a:r>
            <a:r>
              <a:rPr lang="en-US" sz="3200" b="1" dirty="0">
                <a:solidFill>
                  <a:srgbClr val="0066FF"/>
                </a:solidFill>
              </a:rPr>
              <a:t> </a:t>
            </a:r>
            <a:r>
              <a:rPr lang="en-US" sz="3200" b="1" dirty="0" err="1">
                <a:solidFill>
                  <a:srgbClr val="0066FF"/>
                </a:solidFill>
              </a:rPr>
              <a:t>Beltza</a:t>
            </a:r>
            <a:r>
              <a:rPr lang="en-US" sz="3200" b="1" dirty="0">
                <a:solidFill>
                  <a:srgbClr val="0066FF"/>
                </a:solidFill>
              </a:rPr>
              <a:t> … And they sing in Basque.</a:t>
            </a:r>
            <a:r>
              <a:rPr lang="en-US" sz="3200" dirty="0">
                <a:solidFill>
                  <a:srgbClr val="0066FF"/>
                </a:solidFill>
              </a:rPr>
              <a:t> </a:t>
            </a:r>
            <a:endParaRPr lang="es-ES" sz="2000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01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36783" cy="609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stuKoadroa 3"/>
          <p:cNvSpPr txBox="1"/>
          <p:nvPr/>
        </p:nvSpPr>
        <p:spPr>
          <a:xfrm>
            <a:off x="251520" y="1039088"/>
            <a:ext cx="95770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b="1" i="1" dirty="0" smtClean="0">
                <a:solidFill>
                  <a:srgbClr val="FFC000"/>
                </a:solidFill>
              </a:rPr>
              <a:t>ROCK MUSIC</a:t>
            </a:r>
            <a:endParaRPr lang="es-ES" sz="8000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09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97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871700" y="4509120"/>
            <a:ext cx="5400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FOLK MUSIC</a:t>
            </a:r>
            <a:endParaRPr lang="es-ES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78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3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09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ko ga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119</Words>
  <Application>Microsoft Office PowerPoint</Application>
  <PresentationFormat>Presentación en pantalla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Office-ko gaia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Hezkuntza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PowerPoint-eko aurkezpena</dc:title>
  <dc:creator>ikasle1</dc:creator>
  <cp:lastModifiedBy>ikasle1</cp:lastModifiedBy>
  <cp:revision>15</cp:revision>
  <dcterms:created xsi:type="dcterms:W3CDTF">2015-10-16T10:30:18Z</dcterms:created>
  <dcterms:modified xsi:type="dcterms:W3CDTF">2015-10-30T11:39:09Z</dcterms:modified>
</cp:coreProperties>
</file>