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14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346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520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939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34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866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609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18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60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580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646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316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616B-826E-425B-9159-1F21D6C22F25}" type="datetimeFigureOut">
              <a:rPr lang="lt-LT" smtClean="0"/>
              <a:pPr/>
              <a:t>2015.10.07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70DF-BDBF-4AE8-BF01-ADF098B574E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262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PZLE2g0K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smxCAazv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bDN7isPW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Lt4bQH85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70488" y="3024554"/>
            <a:ext cx="6754201" cy="2180492"/>
          </a:xfrm>
        </p:spPr>
        <p:txBody>
          <a:bodyPr>
            <a:noAutofit/>
          </a:bodyPr>
          <a:lstStyle/>
          <a:p>
            <a:pPr algn="ctr"/>
            <a:r>
              <a:rPr lang="en-US" sz="6600" b="1" cap="none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Music we</a:t>
            </a:r>
            <a:r>
              <a:rPr lang="lt-LT" sz="413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 </a:t>
            </a:r>
            <a:r>
              <a:rPr lang="en-US" sz="6600" b="1" cap="none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listen to</a:t>
            </a:r>
            <a:endParaRPr lang="lt-LT" sz="6600" b="1" cap="none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8525814" y="6122050"/>
            <a:ext cx="3206840" cy="471934"/>
          </a:xfrm>
        </p:spPr>
        <p:txBody>
          <a:bodyPr>
            <a:normAutofit/>
          </a:bodyPr>
          <a:lstStyle/>
          <a:p>
            <a:pPr algn="r"/>
            <a:r>
              <a:rPr lang="lt-LT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lt-L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Vaiva</a:t>
            </a:r>
            <a:endParaRPr lang="lt-LT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205132"/>
          </a:xfrm>
        </p:spPr>
        <p:txBody>
          <a:bodyPr>
            <a:normAutofit/>
          </a:bodyPr>
          <a:lstStyle/>
          <a:p>
            <a:pPr algn="ctr"/>
            <a:r>
              <a:rPr lang="en-US" sz="4800" b="1" cap="none" dirty="0" smtClean="0">
                <a:latin typeface="Blackadder ITC" panose="04020505051007020D02" pitchFamily="82" charset="0"/>
              </a:rPr>
              <a:t>Lithuanian singers:</a:t>
            </a:r>
            <a:endParaRPr lang="lt-LT" sz="4800" b="1" cap="none" dirty="0">
              <a:latin typeface="Blackadder ITC" panose="04020505051007020D02" pitchFamily="82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38954" y="2067952"/>
            <a:ext cx="7033017" cy="2799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Lithuania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popular is pop music. Also in Lithuania a lot of people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trying to get in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 projects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“X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Lithuanian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lot of singers and various groups. Most song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very funny and make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move.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My favorite singers: </a:t>
            </a:r>
            <a:endParaRPr lang="lt-LT" sz="5400" b="1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</a:t>
            </a:r>
            <a:r>
              <a:rPr lang="lt-LT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aradis</a:t>
            </a:r>
            <a:endParaRPr lang="en-US" sz="3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eteis</a:t>
            </a:r>
            <a:r>
              <a:rPr lang="lt-LT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ėtai</a:t>
            </a:r>
            <a:r>
              <a:rPr lang="lt-LT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padaryti (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unlawfully</a:t>
            </a:r>
            <a:r>
              <a:rPr lang="lt-LT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lt-LT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</a:p>
          <a:p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arijonas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ikutavi</a:t>
            </a:r>
            <a:r>
              <a:rPr lang="lt-LT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čius</a:t>
            </a:r>
            <a:endParaRPr lang="lt-LT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Vanes</a:t>
            </a:r>
            <a:r>
              <a:rPr lang="lt-LT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Paradis</a:t>
            </a:r>
            <a:r>
              <a:rPr lang="en-US" dirty="0">
                <a:solidFill>
                  <a:schemeClr val="bg1"/>
                </a:solidFill>
                <a:latin typeface="Blackadder ITC" panose="04020505051007020D02" pitchFamily="82" charset="0"/>
              </a:rPr>
              <a:t>:</a:t>
            </a:r>
            <a:endParaRPr lang="lt-LT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Vanes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Paradis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French singer.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lt-LT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 is  rock style, but before her songs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jazz style.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</a:t>
            </a: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rite song is “La Seine”.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https://www.youtube.com/watch?v=vlPZLE2g0Kc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1026" name="Picture 2" descr="http://www.fashiongonerogue.com/wp-content/uploads/2014/05/vanessa-paradis-2014-photo-shoot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6" y="3866357"/>
            <a:ext cx="4190170" cy="28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-118403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Neteis</a:t>
            </a:r>
            <a:r>
              <a:rPr lang="lt-LT" sz="3200" b="1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ė</a:t>
            </a:r>
            <a:r>
              <a:rPr lang="lt-LT" sz="5400" b="1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tai</a:t>
            </a:r>
            <a:r>
              <a:rPr lang="lt-LT" sz="54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 padaryti (</a:t>
            </a:r>
            <a:r>
              <a:rPr lang="en-US" sz="54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unlawfully</a:t>
            </a:r>
            <a:r>
              <a:rPr lang="lt-LT" sz="54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 </a:t>
            </a:r>
            <a:r>
              <a:rPr lang="lt-LT" sz="5400" b="1" dirty="0" err="1" smtClean="0">
                <a:solidFill>
                  <a:schemeClr val="bg1"/>
                </a:solidFill>
                <a:latin typeface="Blackadder ITC" panose="04020505051007020D02" pitchFamily="82" charset="0"/>
              </a:rPr>
              <a:t>do</a:t>
            </a:r>
            <a:r>
              <a:rPr lang="lt-LT" sz="54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)</a:t>
            </a:r>
            <a:r>
              <a:rPr lang="en-US" sz="5400" b="1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:</a:t>
            </a:r>
            <a:endParaRPr lang="lt-LT" sz="5400" b="1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19221" y="1690688"/>
            <a:ext cx="10515600" cy="43513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group is Lithuanian.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interesting, because the</a:t>
            </a:r>
            <a:r>
              <a:rPr lang="lt-L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singing mimes.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</a:t>
            </a:r>
            <a:r>
              <a:rPr lang="lt-L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rite song is ”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Galvotas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”(sage)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https://www.youtube.com/watch?v=RDsmxCAazvc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lt-LT" dirty="0"/>
          </a:p>
        </p:txBody>
      </p:sp>
      <p:pic>
        <p:nvPicPr>
          <p:cNvPr id="2050" name="Picture 2" descr="http://www.muzikosperlai.lt/Uploads/userfiles/image/Neteisetai_padaryti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652765"/>
            <a:ext cx="2742369" cy="30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7843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SEL:</a:t>
            </a:r>
            <a:endParaRPr lang="lt-LT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group </a:t>
            </a:r>
            <a:r>
              <a:rPr lang="lt-LT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Lithuania.</a:t>
            </a:r>
          </a:p>
          <a:p>
            <a:r>
              <a:rPr lang="lt-LT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</a:t>
            </a:r>
            <a:r>
              <a:rPr lang="lt-L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 music.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</a:t>
            </a:r>
            <a:r>
              <a:rPr lang="lt-L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rite song is “</a:t>
            </a:r>
            <a:r>
              <a:rPr lang="lt-L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Užmerkiu akis“ (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my eyes)</a:t>
            </a:r>
          </a:p>
          <a:p>
            <a:r>
              <a:rPr lang="lt-L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https://www.youtube.com/watch?v=wLbDN7isPWk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3074" name="Picture 2" descr="http://valstietis.tv3.lt/var/ezwebin_site/storage/images/pradzia/laisvalaikis/garsenybes/naujas-e.draguno-issukis-turas-po-salies-arenas-ir-kaledines-dovanos-1500-naslaiciu/1963482-1-lit-LT/Naujas-E.Draguno-issukis-turas-po-salies-arenas-ir-kaledines-dovanos-1500-naslaiciu_articlethumb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15" y="3752839"/>
            <a:ext cx="4665785" cy="31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b="1" dirty="0" err="1" smtClean="0">
                <a:latin typeface="Blackadder ITC" panose="04020505051007020D02" pitchFamily="82" charset="0"/>
              </a:rPr>
              <a:t>Marijonas</a:t>
            </a:r>
            <a:r>
              <a:rPr lang="en-US" b="1" dirty="0" smtClean="0">
                <a:latin typeface="Blackadder ITC" panose="04020505051007020D02" pitchFamily="82" charset="0"/>
              </a:rPr>
              <a:t> </a:t>
            </a:r>
            <a:r>
              <a:rPr lang="en-US" b="1" dirty="0" err="1" smtClean="0">
                <a:latin typeface="Blackadder ITC" panose="04020505051007020D02" pitchFamily="82" charset="0"/>
              </a:rPr>
              <a:t>Mikutavi</a:t>
            </a:r>
            <a:r>
              <a:rPr lang="lt-LT" sz="2800" b="1" dirty="0" err="1" smtClean="0">
                <a:latin typeface="Blackadder ITC" panose="04020505051007020D02" pitchFamily="82" charset="0"/>
              </a:rPr>
              <a:t>č</a:t>
            </a:r>
            <a:r>
              <a:rPr lang="lt-LT" b="1" dirty="0" err="1" smtClean="0">
                <a:latin typeface="Blackadder ITC" panose="04020505051007020D02" pitchFamily="82" charset="0"/>
              </a:rPr>
              <a:t>ius</a:t>
            </a:r>
            <a:r>
              <a:rPr lang="en-US" b="1" dirty="0">
                <a:latin typeface="Blackadder ITC" panose="04020505051007020D02" pitchFamily="82" charset="0"/>
              </a:rPr>
              <a:t>:</a:t>
            </a:r>
            <a:endParaRPr lang="lt-LT" b="1" dirty="0">
              <a:latin typeface="Blackadder ITC" panose="04020505051007020D02" pitchFamily="82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488000"/>
            <a:ext cx="10515600" cy="4351338"/>
          </a:xfrm>
        </p:spPr>
        <p:txBody>
          <a:bodyPr/>
          <a:lstStyle/>
          <a:p>
            <a:r>
              <a:rPr lang="en-US" sz="3200" b="1" dirty="0" smtClean="0"/>
              <a:t>He is </a:t>
            </a:r>
            <a:r>
              <a:rPr lang="lt-LT" sz="3200" b="1" dirty="0" err="1" smtClean="0"/>
              <a:t>the</a:t>
            </a:r>
            <a:r>
              <a:rPr lang="lt-LT" sz="3200" b="1" dirty="0" smtClean="0"/>
              <a:t> </a:t>
            </a:r>
            <a:r>
              <a:rPr lang="en-US" sz="3200" b="1" dirty="0" smtClean="0"/>
              <a:t>most popular Lithuanian singer.</a:t>
            </a:r>
          </a:p>
          <a:p>
            <a:r>
              <a:rPr lang="en-US" sz="3200" b="1" dirty="0" err="1" smtClean="0"/>
              <a:t>Marijonas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Mikutavi</a:t>
            </a:r>
            <a:r>
              <a:rPr lang="lt-LT" sz="3200" b="1" dirty="0" err="1" smtClean="0"/>
              <a:t>čius</a:t>
            </a:r>
            <a:r>
              <a:rPr lang="en-US" sz="3200" b="1" dirty="0" smtClean="0"/>
              <a:t> wrote a basketball hymn. </a:t>
            </a:r>
          </a:p>
          <a:p>
            <a:r>
              <a:rPr lang="en-US" sz="3200" b="1" dirty="0" smtClean="0"/>
              <a:t>My </a:t>
            </a:r>
            <a:r>
              <a:rPr lang="en-US" sz="3200" b="1" dirty="0" err="1" smtClean="0"/>
              <a:t>favo</a:t>
            </a:r>
            <a:r>
              <a:rPr lang="lt-LT" sz="3200" b="1" dirty="0" smtClean="0"/>
              <a:t>u</a:t>
            </a:r>
            <a:r>
              <a:rPr lang="en-US" sz="3200" b="1" dirty="0" smtClean="0"/>
              <a:t>rite song is “</a:t>
            </a:r>
            <a:r>
              <a:rPr lang="en-US" sz="3200" b="1" dirty="0" err="1" smtClean="0"/>
              <a:t>Balintos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sienos</a:t>
            </a:r>
            <a:r>
              <a:rPr lang="en-US" sz="3200" b="1" dirty="0" smtClean="0"/>
              <a:t>” (bleached walls)</a:t>
            </a:r>
          </a:p>
          <a:p>
            <a:r>
              <a:rPr lang="lt-LT" sz="3200" b="1" dirty="0" smtClean="0">
                <a:hlinkClick r:id="rId3"/>
              </a:rPr>
              <a:t>https://www.youtube.com/watch?v=TFLt4bQH850</a:t>
            </a:r>
            <a:endParaRPr lang="en-US" sz="3200" b="1" dirty="0" smtClean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100" name="Picture 4" descr="http://www.15min.lt/images/photos/599536/big/1231575544marijonas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14" y="3742006"/>
            <a:ext cx="4331202" cy="28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 rot="1531292">
            <a:off x="838199" y="2729134"/>
            <a:ext cx="10515600" cy="218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Blackadder ITC" panose="04020505051007020D02" pitchFamily="82" charset="0"/>
              </a:rPr>
              <a:t>I hope that you like my </a:t>
            </a:r>
            <a:r>
              <a:rPr lang="en-US" sz="6000" b="1" dirty="0" err="1" smtClean="0">
                <a:latin typeface="Blackadder ITC" panose="04020505051007020D02" pitchFamily="82" charset="0"/>
              </a:rPr>
              <a:t>favo</a:t>
            </a:r>
            <a:r>
              <a:rPr lang="lt-LT" sz="6000" b="1" dirty="0" smtClean="0">
                <a:latin typeface="Blackadder ITC" panose="04020505051007020D02" pitchFamily="82" charset="0"/>
              </a:rPr>
              <a:t>u</a:t>
            </a:r>
            <a:r>
              <a:rPr lang="en-US" sz="6000" b="1" dirty="0" smtClean="0">
                <a:latin typeface="Blackadder ITC" panose="04020505051007020D02" pitchFamily="82" charset="0"/>
              </a:rPr>
              <a:t>rite singers</a:t>
            </a:r>
            <a:r>
              <a:rPr lang="en-US" sz="4000" b="1" dirty="0" smtClean="0">
                <a:latin typeface="Blackadder ITC" panose="04020505051007020D02" pitchFamily="82" charset="0"/>
              </a:rPr>
              <a:t>.</a:t>
            </a:r>
            <a:endParaRPr lang="lt-LT" sz="4000" b="1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248</Words>
  <Application>Microsoft Office PowerPoint</Application>
  <PresentationFormat>Pasirinktinai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„Office“ tema</vt:lpstr>
      <vt:lpstr>Music we listen to</vt:lpstr>
      <vt:lpstr>Lithuanian singers:</vt:lpstr>
      <vt:lpstr>My favorite singers: </vt:lpstr>
      <vt:lpstr>Vanessa Paradis:</vt:lpstr>
      <vt:lpstr>Neteisėtai padaryti (unlawfully do):</vt:lpstr>
      <vt:lpstr>SEL:</vt:lpstr>
      <vt:lpstr>Marijonas Mikutavičius:</vt:lpstr>
      <vt:lpstr>PowerPoint pristatymas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we listen to</dc:title>
  <dc:creator>HP</dc:creator>
  <cp:lastModifiedBy>Audronė</cp:lastModifiedBy>
  <cp:revision>14</cp:revision>
  <dcterms:created xsi:type="dcterms:W3CDTF">2015-10-03T16:54:18Z</dcterms:created>
  <dcterms:modified xsi:type="dcterms:W3CDTF">2015-10-07T10:05:43Z</dcterms:modified>
</cp:coreProperties>
</file>