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</p:sldIdLst>
  <p:sldSz cx="9144000" cy="6858000" type="screen4x3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878" y="-6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t-LT" smtClean="0"/>
              <a:t>Spustelėję redag. ruoš. paantrš. stilių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58F2-664A-4785-A168-75C41858387C}" type="datetimeFigureOut">
              <a:rPr lang="lt-LT" smtClean="0"/>
              <a:t>2016.04.06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8F910-B62C-469D-94F0-831034108F8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270895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58F2-664A-4785-A168-75C41858387C}" type="datetimeFigureOut">
              <a:rPr lang="lt-LT" smtClean="0"/>
              <a:t>2016.04.06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8F910-B62C-469D-94F0-831034108F8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831014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58F2-664A-4785-A168-75C41858387C}" type="datetimeFigureOut">
              <a:rPr lang="lt-LT" smtClean="0"/>
              <a:t>2016.04.06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8F910-B62C-469D-94F0-831034108F8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594546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58F2-664A-4785-A168-75C41858387C}" type="datetimeFigureOut">
              <a:rPr lang="lt-LT" smtClean="0"/>
              <a:t>2016.04.06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8F910-B62C-469D-94F0-831034108F8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270495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58F2-664A-4785-A168-75C41858387C}" type="datetimeFigureOut">
              <a:rPr lang="lt-LT" smtClean="0"/>
              <a:t>2016.04.06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8F910-B62C-469D-94F0-831034108F8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141413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58F2-664A-4785-A168-75C41858387C}" type="datetimeFigureOut">
              <a:rPr lang="lt-LT" smtClean="0"/>
              <a:t>2016.04.06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8F910-B62C-469D-94F0-831034108F8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596836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5" name="Teksto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6" name="Turinio vietos rezervavimo ženklas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7" name="Datos vietos rezervavimo ženklas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58F2-664A-4785-A168-75C41858387C}" type="datetimeFigureOut">
              <a:rPr lang="lt-LT" smtClean="0"/>
              <a:t>2016.04.06</a:t>
            </a:fld>
            <a:endParaRPr lang="lt-LT"/>
          </a:p>
        </p:txBody>
      </p:sp>
      <p:sp>
        <p:nvSpPr>
          <p:cNvPr id="8" name="Poraštės vietos rezervavimo ženklas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kaidrės numerio vietos rezervavimo ženklas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8F910-B62C-469D-94F0-831034108F8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574929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58F2-664A-4785-A168-75C41858387C}" type="datetimeFigureOut">
              <a:rPr lang="lt-LT" smtClean="0"/>
              <a:t>2016.04.06</a:t>
            </a:fld>
            <a:endParaRPr lang="lt-LT"/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8F910-B62C-469D-94F0-831034108F8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930561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58F2-664A-4785-A168-75C41858387C}" type="datetimeFigureOut">
              <a:rPr lang="lt-LT" smtClean="0"/>
              <a:t>2016.04.06</a:t>
            </a:fld>
            <a:endParaRPr lang="lt-LT"/>
          </a:p>
        </p:txBody>
      </p:sp>
      <p:sp>
        <p:nvSpPr>
          <p:cNvPr id="3" name="Poraštės vietos rezervavimo ženklas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8F910-B62C-469D-94F0-831034108F8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931825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58F2-664A-4785-A168-75C41858387C}" type="datetimeFigureOut">
              <a:rPr lang="lt-LT" smtClean="0"/>
              <a:t>2016.04.06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8F910-B62C-469D-94F0-831034108F8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563535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Paveikslėlio vietos rezervavimo ženklas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458F2-664A-4785-A168-75C41858387C}" type="datetimeFigureOut">
              <a:rPr lang="lt-LT" smtClean="0"/>
              <a:t>2016.04.06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8F910-B62C-469D-94F0-831034108F8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566906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7458F2-664A-4785-A168-75C41858387C}" type="datetimeFigureOut">
              <a:rPr lang="lt-LT" smtClean="0"/>
              <a:t>2016.04.06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C8F910-B62C-469D-94F0-831034108F8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413660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ctrTitle"/>
          </p:nvPr>
        </p:nvSpPr>
        <p:spPr>
          <a:xfrm>
            <a:off x="683568" y="2276872"/>
            <a:ext cx="7772400" cy="1470025"/>
          </a:xfrm>
        </p:spPr>
        <p:txBody>
          <a:bodyPr>
            <a:normAutofit/>
          </a:bodyPr>
          <a:lstStyle/>
          <a:p>
            <a:r>
              <a:rPr lang="lt-LT" sz="8000" b="1" dirty="0" smtClean="0">
                <a:latin typeface="Arial Black" pitchFamily="34" charset="0"/>
              </a:rPr>
              <a:t>ŽAGARĖLIAI</a:t>
            </a:r>
            <a:endParaRPr lang="lt-LT" sz="8000" b="1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066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 Black" pitchFamily="34" charset="0"/>
              </a:rPr>
              <a:t>INGREDIENTS </a:t>
            </a:r>
            <a:endParaRPr lang="en-US" dirty="0">
              <a:latin typeface="Arial Black" pitchFamily="34" charset="0"/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en-US" dirty="0" smtClean="0">
                <a:latin typeface="Arial Rounded MT Bold" pitchFamily="34" charset="0"/>
              </a:rPr>
              <a:t>200 </a:t>
            </a:r>
            <a:r>
              <a:rPr lang="en-US" dirty="0" smtClean="0">
                <a:latin typeface="Arial Rounded MT Bold" pitchFamily="34" charset="0"/>
              </a:rPr>
              <a:t>g  </a:t>
            </a:r>
            <a:r>
              <a:rPr lang="en-US" dirty="0" smtClean="0">
                <a:latin typeface="Arial Rounded MT Bold" pitchFamily="34" charset="0"/>
              </a:rPr>
              <a:t>of flour </a:t>
            </a:r>
          </a:p>
          <a:p>
            <a:pPr lvl="0"/>
            <a:r>
              <a:rPr lang="en-US" dirty="0" smtClean="0">
                <a:latin typeface="Arial Rounded MT Bold" pitchFamily="34" charset="0"/>
              </a:rPr>
              <a:t>2 </a:t>
            </a:r>
            <a:r>
              <a:rPr lang="en-US" dirty="0" smtClean="0">
                <a:latin typeface="Arial Rounded MT Bold" pitchFamily="34" charset="0"/>
              </a:rPr>
              <a:t>egg</a:t>
            </a:r>
            <a:r>
              <a:rPr lang="lt-LT" dirty="0" smtClean="0">
                <a:latin typeface="Arial Rounded MT Bold" pitchFamily="34" charset="0"/>
              </a:rPr>
              <a:t>s</a:t>
            </a:r>
            <a:endParaRPr lang="en-US" dirty="0" smtClean="0">
              <a:latin typeface="Arial Rounded MT Bold" pitchFamily="34" charset="0"/>
            </a:endParaRPr>
          </a:p>
          <a:p>
            <a:pPr lvl="0"/>
            <a:r>
              <a:rPr lang="en-US" dirty="0" smtClean="0">
                <a:latin typeface="Arial Rounded MT Bold" pitchFamily="34" charset="0"/>
              </a:rPr>
              <a:t>3 </a:t>
            </a:r>
            <a:r>
              <a:rPr lang="en-US" dirty="0" smtClean="0">
                <a:latin typeface="Arial Rounded MT Bold" pitchFamily="34" charset="0"/>
              </a:rPr>
              <a:t>tsp.</a:t>
            </a:r>
            <a:r>
              <a:rPr lang="lt-LT" dirty="0" err="1" smtClean="0">
                <a:latin typeface="Arial Rounded MT Bold" pitchFamily="34" charset="0"/>
              </a:rPr>
              <a:t>of</a:t>
            </a:r>
            <a:r>
              <a:rPr lang="en-US" dirty="0" smtClean="0">
                <a:latin typeface="Arial Rounded MT Bold" pitchFamily="34" charset="0"/>
              </a:rPr>
              <a:t> </a:t>
            </a:r>
            <a:r>
              <a:rPr lang="en-US" dirty="0" smtClean="0">
                <a:latin typeface="Arial Rounded MT Bold" pitchFamily="34" charset="0"/>
              </a:rPr>
              <a:t>sugar </a:t>
            </a:r>
          </a:p>
          <a:p>
            <a:pPr lvl="0"/>
            <a:r>
              <a:rPr lang="en-US" dirty="0" smtClean="0">
                <a:latin typeface="Arial Rounded MT Bold" pitchFamily="34" charset="0"/>
              </a:rPr>
              <a:t>1 </a:t>
            </a:r>
            <a:r>
              <a:rPr lang="en-US" dirty="0" smtClean="0">
                <a:latin typeface="Arial Rounded MT Bold" pitchFamily="34" charset="0"/>
              </a:rPr>
              <a:t>tsp.</a:t>
            </a:r>
            <a:r>
              <a:rPr lang="lt-LT" dirty="0" err="1" smtClean="0">
                <a:latin typeface="Arial Rounded MT Bold" pitchFamily="34" charset="0"/>
              </a:rPr>
              <a:t>of</a:t>
            </a:r>
            <a:r>
              <a:rPr lang="en-US" dirty="0" smtClean="0">
                <a:latin typeface="Arial Rounded MT Bold" pitchFamily="34" charset="0"/>
              </a:rPr>
              <a:t> </a:t>
            </a:r>
            <a:r>
              <a:rPr lang="en-US" dirty="0" smtClean="0">
                <a:latin typeface="Arial Rounded MT Bold" pitchFamily="34" charset="0"/>
              </a:rPr>
              <a:t>salt</a:t>
            </a:r>
          </a:p>
          <a:p>
            <a:pPr lvl="0"/>
            <a:r>
              <a:rPr lang="en-US" dirty="0" smtClean="0">
                <a:latin typeface="Arial Rounded MT Bold" pitchFamily="34" charset="0"/>
              </a:rPr>
              <a:t>250 </a:t>
            </a:r>
            <a:r>
              <a:rPr lang="en-US" dirty="0" smtClean="0">
                <a:latin typeface="Arial Rounded MT Bold" pitchFamily="34" charset="0"/>
              </a:rPr>
              <a:t>g</a:t>
            </a:r>
            <a:r>
              <a:rPr lang="lt-LT" dirty="0" smtClean="0">
                <a:latin typeface="Arial Rounded MT Bold" pitchFamily="34" charset="0"/>
              </a:rPr>
              <a:t> </a:t>
            </a:r>
            <a:r>
              <a:rPr lang="lt-LT" dirty="0" err="1" smtClean="0">
                <a:latin typeface="Arial Rounded MT Bold" pitchFamily="34" charset="0"/>
              </a:rPr>
              <a:t>of</a:t>
            </a:r>
            <a:r>
              <a:rPr lang="en-US" dirty="0" smtClean="0">
                <a:latin typeface="Arial Rounded MT Bold" pitchFamily="34" charset="0"/>
              </a:rPr>
              <a:t> curd</a:t>
            </a:r>
            <a:endParaRPr lang="en-US" dirty="0" smtClean="0">
              <a:latin typeface="Arial Rounded MT Bold" pitchFamily="34" charset="0"/>
            </a:endParaRPr>
          </a:p>
          <a:p>
            <a:pPr lvl="0"/>
            <a:r>
              <a:rPr lang="en-US" dirty="0" smtClean="0">
                <a:latin typeface="Arial Rounded MT Bold" pitchFamily="34" charset="0"/>
              </a:rPr>
              <a:t>2 tsp. </a:t>
            </a:r>
            <a:r>
              <a:rPr lang="lt-LT" dirty="0" err="1">
                <a:latin typeface="Arial Rounded MT Bold" pitchFamily="34" charset="0"/>
              </a:rPr>
              <a:t>o</a:t>
            </a:r>
            <a:r>
              <a:rPr lang="lt-LT" dirty="0" err="1" smtClean="0">
                <a:latin typeface="Arial Rounded MT Bold" pitchFamily="34" charset="0"/>
              </a:rPr>
              <a:t>f</a:t>
            </a:r>
            <a:r>
              <a:rPr lang="lt-LT" dirty="0" smtClean="0">
                <a:latin typeface="Arial Rounded MT Bold" pitchFamily="34" charset="0"/>
              </a:rPr>
              <a:t> </a:t>
            </a:r>
            <a:r>
              <a:rPr lang="en-US" dirty="0" smtClean="0">
                <a:latin typeface="Arial Rounded MT Bold" pitchFamily="34" charset="0"/>
              </a:rPr>
              <a:t>baking </a:t>
            </a:r>
            <a:r>
              <a:rPr lang="en-US" dirty="0" smtClean="0">
                <a:latin typeface="Arial Rounded MT Bold" pitchFamily="34" charset="0"/>
              </a:rPr>
              <a:t>powder</a:t>
            </a:r>
          </a:p>
          <a:p>
            <a:pPr lvl="0"/>
            <a:r>
              <a:rPr lang="en-US" dirty="0">
                <a:latin typeface="Arial Rounded MT Bold" pitchFamily="34" charset="0"/>
              </a:rPr>
              <a:t>2 tsp. </a:t>
            </a:r>
            <a:r>
              <a:rPr lang="lt-LT" dirty="0" err="1">
                <a:latin typeface="Arial Rounded MT Bold" pitchFamily="34" charset="0"/>
              </a:rPr>
              <a:t>o</a:t>
            </a:r>
            <a:r>
              <a:rPr lang="lt-LT" dirty="0" err="1" smtClean="0">
                <a:latin typeface="Arial Rounded MT Bold" pitchFamily="34" charset="0"/>
              </a:rPr>
              <a:t>f</a:t>
            </a:r>
            <a:r>
              <a:rPr lang="lt-LT" dirty="0" smtClean="0">
                <a:latin typeface="Arial Rounded MT Bold" pitchFamily="34" charset="0"/>
              </a:rPr>
              <a:t> </a:t>
            </a:r>
            <a:r>
              <a:rPr lang="en-US" dirty="0" smtClean="0">
                <a:latin typeface="Arial Rounded MT Bold" pitchFamily="34" charset="0"/>
              </a:rPr>
              <a:t>vanilla </a:t>
            </a:r>
            <a:r>
              <a:rPr lang="en-US" dirty="0">
                <a:latin typeface="Arial Rounded MT Bold" pitchFamily="34" charset="0"/>
              </a:rPr>
              <a:t>sugar </a:t>
            </a:r>
            <a:endParaRPr lang="en-US" dirty="0" smtClean="0">
              <a:latin typeface="Arial Rounded MT Bold" pitchFamily="34" charset="0"/>
            </a:endParaRPr>
          </a:p>
          <a:p>
            <a:pPr lvl="0"/>
            <a:r>
              <a:rPr lang="en-US" dirty="0" smtClean="0">
                <a:latin typeface="Arial Rounded MT Bold" pitchFamily="34" charset="0"/>
              </a:rPr>
              <a:t>1 cup </a:t>
            </a:r>
            <a:r>
              <a:rPr lang="lt-LT" dirty="0" err="1" smtClean="0">
                <a:latin typeface="Arial Rounded MT Bold" pitchFamily="34" charset="0"/>
              </a:rPr>
              <a:t>of</a:t>
            </a:r>
            <a:r>
              <a:rPr lang="lt-LT" dirty="0" smtClean="0">
                <a:latin typeface="Arial Rounded MT Bold" pitchFamily="34" charset="0"/>
              </a:rPr>
              <a:t> </a:t>
            </a:r>
            <a:r>
              <a:rPr lang="en-US" dirty="0" smtClean="0">
                <a:latin typeface="Arial Rounded MT Bold" pitchFamily="34" charset="0"/>
              </a:rPr>
              <a:t>kefir</a:t>
            </a:r>
            <a:endParaRPr lang="en-US" dirty="0" smtClean="0">
              <a:latin typeface="Arial Rounded MT Bold" pitchFamily="34" charset="0"/>
            </a:endParaRPr>
          </a:p>
          <a:p>
            <a:pPr lvl="0"/>
            <a:r>
              <a:rPr lang="en-US" dirty="0" smtClean="0">
                <a:latin typeface="Arial Rounded MT Bold" pitchFamily="34" charset="0"/>
              </a:rPr>
              <a:t>Vegetable</a:t>
            </a:r>
            <a:r>
              <a:rPr lang="lt-LT" dirty="0" smtClean="0">
                <a:latin typeface="Arial Rounded MT Bold" pitchFamily="34" charset="0"/>
              </a:rPr>
              <a:t> </a:t>
            </a:r>
            <a:r>
              <a:rPr lang="lt-LT" dirty="0" err="1">
                <a:latin typeface="Arial Rounded MT Bold" pitchFamily="34" charset="0"/>
              </a:rPr>
              <a:t>oil</a:t>
            </a:r>
            <a:r>
              <a:rPr lang="lt-LT" dirty="0">
                <a:latin typeface="Arial Rounded MT Bold" pitchFamily="34" charset="0"/>
              </a:rPr>
              <a:t> </a:t>
            </a:r>
            <a:r>
              <a:rPr lang="lt-LT" dirty="0" err="1">
                <a:latin typeface="Arial Rounded MT Bold" pitchFamily="34" charset="0"/>
              </a:rPr>
              <a:t>for</a:t>
            </a:r>
            <a:r>
              <a:rPr lang="lt-LT" dirty="0">
                <a:latin typeface="Arial Rounded MT Bold" pitchFamily="34" charset="0"/>
              </a:rPr>
              <a:t> </a:t>
            </a:r>
            <a:r>
              <a:rPr lang="lt-LT" dirty="0" err="1">
                <a:latin typeface="Arial Rounded MT Bold" pitchFamily="34" charset="0"/>
              </a:rPr>
              <a:t>frying</a:t>
            </a:r>
            <a:endParaRPr lang="en-US" dirty="0" smtClean="0">
              <a:latin typeface="Arial Rounded MT Bold" pitchFamily="34" charset="0"/>
            </a:endParaRPr>
          </a:p>
          <a:p>
            <a:endParaRPr lang="lt-LT" dirty="0"/>
          </a:p>
        </p:txBody>
      </p:sp>
      <p:pic>
        <p:nvPicPr>
          <p:cNvPr id="1026" name="Picture 2" descr="http://designyoutrust.com/wp-content/uploads/2013/06/tumblr_mn72yzPQI31rywdm9o1_12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0904" y="1556792"/>
            <a:ext cx="3024336" cy="45310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0731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255583"/>
            <a:ext cx="2664296" cy="47365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687" y="148858"/>
            <a:ext cx="1824953" cy="32443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48858"/>
            <a:ext cx="2075803" cy="36903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21671"/>
            <a:ext cx="2119164" cy="376740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199" y="3393218"/>
            <a:ext cx="1918801" cy="341120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316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Arial Black" pitchFamily="34" charset="0"/>
              </a:rPr>
              <a:t>PREPARATION</a:t>
            </a:r>
            <a:endParaRPr lang="en-US" dirty="0">
              <a:latin typeface="Arial Black" pitchFamily="34" charset="0"/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323528" y="1844824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lt-LT" dirty="0" smtClean="0">
                <a:latin typeface="Arial Rounded MT Bold" pitchFamily="34" charset="0"/>
              </a:rPr>
              <a:t>M</a:t>
            </a:r>
            <a:r>
              <a:rPr lang="en-US" dirty="0" smtClean="0">
                <a:latin typeface="Arial Rounded MT Bold" pitchFamily="34" charset="0"/>
              </a:rPr>
              <a:t>ix </a:t>
            </a:r>
            <a:r>
              <a:rPr lang="lt-LT" dirty="0" smtClean="0">
                <a:latin typeface="Arial Rounded MT Bold" pitchFamily="34" charset="0"/>
              </a:rPr>
              <a:t>c</a:t>
            </a:r>
            <a:r>
              <a:rPr lang="en-US" dirty="0" err="1" smtClean="0">
                <a:latin typeface="Arial Rounded MT Bold" pitchFamily="34" charset="0"/>
              </a:rPr>
              <a:t>urd</a:t>
            </a:r>
            <a:r>
              <a:rPr lang="en-US" dirty="0" smtClean="0">
                <a:latin typeface="Arial Rounded MT Bold" pitchFamily="34" charset="0"/>
              </a:rPr>
              <a:t>, </a:t>
            </a:r>
            <a:r>
              <a:rPr lang="en-US" dirty="0" smtClean="0">
                <a:latin typeface="Arial Rounded MT Bold" pitchFamily="34" charset="0"/>
              </a:rPr>
              <a:t>eggs, kefir, sugar, vanilla sugar </a:t>
            </a:r>
            <a:r>
              <a:rPr lang="en-US" dirty="0" smtClean="0">
                <a:latin typeface="Arial Rounded MT Bold" pitchFamily="34" charset="0"/>
              </a:rPr>
              <a:t>until </a:t>
            </a:r>
            <a:r>
              <a:rPr lang="lt-LT" dirty="0" err="1" smtClean="0">
                <a:latin typeface="Arial Rounded MT Bold" pitchFamily="34" charset="0"/>
              </a:rPr>
              <a:t>you</a:t>
            </a:r>
            <a:r>
              <a:rPr lang="lt-LT" dirty="0" smtClean="0">
                <a:latin typeface="Arial Rounded MT Bold" pitchFamily="34" charset="0"/>
              </a:rPr>
              <a:t> </a:t>
            </a:r>
            <a:r>
              <a:rPr lang="lt-LT" dirty="0" err="1" smtClean="0">
                <a:latin typeface="Arial Rounded MT Bold" pitchFamily="34" charset="0"/>
              </a:rPr>
              <a:t>get</a:t>
            </a:r>
            <a:r>
              <a:rPr lang="lt-LT" dirty="0" smtClean="0">
                <a:latin typeface="Arial Rounded MT Bold" pitchFamily="34" charset="0"/>
              </a:rPr>
              <a:t> </a:t>
            </a:r>
            <a:r>
              <a:rPr lang="en-US" dirty="0" smtClean="0">
                <a:latin typeface="Arial Rounded MT Bold" pitchFamily="34" charset="0"/>
              </a:rPr>
              <a:t>solid </a:t>
            </a:r>
            <a:r>
              <a:rPr lang="en-US" dirty="0" smtClean="0">
                <a:latin typeface="Arial Rounded MT Bold" pitchFamily="34" charset="0"/>
              </a:rPr>
              <a:t>dough.</a:t>
            </a:r>
          </a:p>
          <a:p>
            <a:pPr lvl="0"/>
            <a:r>
              <a:rPr lang="en-US" dirty="0" smtClean="0">
                <a:latin typeface="Arial Rounded MT Bold" pitchFamily="34" charset="0"/>
              </a:rPr>
              <a:t>In the next bowl sift flour, </a:t>
            </a:r>
            <a:r>
              <a:rPr lang="en-US" dirty="0" err="1" smtClean="0">
                <a:latin typeface="Arial Rounded MT Bold" pitchFamily="34" charset="0"/>
              </a:rPr>
              <a:t>th</a:t>
            </a:r>
            <a:r>
              <a:rPr lang="lt-LT" dirty="0" smtClean="0">
                <a:latin typeface="Arial Rounded MT Bold" pitchFamily="34" charset="0"/>
              </a:rPr>
              <a:t>e</a:t>
            </a:r>
            <a:r>
              <a:rPr lang="en-US" dirty="0" smtClean="0">
                <a:latin typeface="Arial Rounded MT Bold" pitchFamily="34" charset="0"/>
              </a:rPr>
              <a:t>n </a:t>
            </a:r>
            <a:r>
              <a:rPr lang="en-US" dirty="0" smtClean="0">
                <a:latin typeface="Arial Rounded MT Bold" pitchFamily="34" charset="0"/>
              </a:rPr>
              <a:t>mix </a:t>
            </a:r>
            <a:r>
              <a:rPr lang="lt-LT" dirty="0" smtClean="0">
                <a:latin typeface="Arial Rounded MT Bold" pitchFamily="34" charset="0"/>
              </a:rPr>
              <a:t>it</a:t>
            </a:r>
            <a:r>
              <a:rPr lang="en-US" dirty="0" smtClean="0">
                <a:latin typeface="Arial Rounded MT Bold" pitchFamily="34" charset="0"/>
              </a:rPr>
              <a:t> </a:t>
            </a:r>
            <a:r>
              <a:rPr lang="en-US" dirty="0" smtClean="0">
                <a:latin typeface="Arial Rounded MT Bold" pitchFamily="34" charset="0"/>
              </a:rPr>
              <a:t>with salt and baking powder. </a:t>
            </a:r>
          </a:p>
          <a:p>
            <a:pPr lvl="0"/>
            <a:r>
              <a:rPr lang="en-US" dirty="0" smtClean="0">
                <a:latin typeface="Arial Rounded MT Bold" pitchFamily="34" charset="0"/>
              </a:rPr>
              <a:t>Later </a:t>
            </a:r>
            <a:r>
              <a:rPr lang="en-US" dirty="0" smtClean="0">
                <a:latin typeface="Arial Rounded MT Bold" pitchFamily="34" charset="0"/>
              </a:rPr>
              <a:t>slowly add the flour in the curd mass. </a:t>
            </a:r>
            <a:r>
              <a:rPr lang="lt-LT" dirty="0" err="1" smtClean="0">
                <a:latin typeface="Arial Rounded MT Bold" pitchFamily="34" charset="0"/>
              </a:rPr>
              <a:t>The</a:t>
            </a:r>
            <a:r>
              <a:rPr lang="lt-LT" dirty="0" smtClean="0">
                <a:latin typeface="Arial Rounded MT Bold" pitchFamily="34" charset="0"/>
              </a:rPr>
              <a:t> d</a:t>
            </a:r>
            <a:r>
              <a:rPr lang="en-US" dirty="0" err="1" smtClean="0">
                <a:latin typeface="Arial Rounded MT Bold" pitchFamily="34" charset="0"/>
              </a:rPr>
              <a:t>ough</a:t>
            </a:r>
            <a:r>
              <a:rPr lang="en-US" dirty="0" smtClean="0">
                <a:latin typeface="Arial Rounded MT Bold" pitchFamily="34" charset="0"/>
              </a:rPr>
              <a:t> </a:t>
            </a:r>
            <a:r>
              <a:rPr lang="en-US" dirty="0" smtClean="0">
                <a:latin typeface="Arial Rounded MT Bold" pitchFamily="34" charset="0"/>
              </a:rPr>
              <a:t>must be soft.</a:t>
            </a:r>
          </a:p>
          <a:p>
            <a:pPr lvl="0"/>
            <a:r>
              <a:rPr lang="en-US" dirty="0" smtClean="0">
                <a:latin typeface="Arial Rounded MT Bold" pitchFamily="34" charset="0"/>
              </a:rPr>
              <a:t>When </a:t>
            </a:r>
            <a:r>
              <a:rPr lang="lt-LT" dirty="0" err="1" smtClean="0">
                <a:latin typeface="Arial Rounded MT Bold" pitchFamily="34" charset="0"/>
              </a:rPr>
              <a:t>the</a:t>
            </a:r>
            <a:r>
              <a:rPr lang="lt-LT" dirty="0" smtClean="0">
                <a:latin typeface="Arial Rounded MT Bold" pitchFamily="34" charset="0"/>
              </a:rPr>
              <a:t> </a:t>
            </a:r>
            <a:r>
              <a:rPr lang="en-US" dirty="0" smtClean="0">
                <a:latin typeface="Arial Rounded MT Bold" pitchFamily="34" charset="0"/>
              </a:rPr>
              <a:t>dough  </a:t>
            </a:r>
            <a:r>
              <a:rPr lang="lt-LT" dirty="0" err="1" smtClean="0">
                <a:latin typeface="Arial Rounded MT Bold" pitchFamily="34" charset="0"/>
              </a:rPr>
              <a:t>is</a:t>
            </a:r>
            <a:r>
              <a:rPr lang="lt-LT" dirty="0" smtClean="0">
                <a:latin typeface="Arial Rounded MT Bold" pitchFamily="34" charset="0"/>
              </a:rPr>
              <a:t> </a:t>
            </a:r>
            <a:r>
              <a:rPr lang="lt-LT" dirty="0" err="1" smtClean="0">
                <a:latin typeface="Arial Rounded MT Bold" pitchFamily="34" charset="0"/>
              </a:rPr>
              <a:t>ready,roll</a:t>
            </a:r>
            <a:r>
              <a:rPr lang="lt-LT" dirty="0" smtClean="0">
                <a:latin typeface="Arial Rounded MT Bold" pitchFamily="34" charset="0"/>
              </a:rPr>
              <a:t> it</a:t>
            </a:r>
            <a:r>
              <a:rPr lang="en-US" dirty="0" smtClean="0">
                <a:latin typeface="Arial Rounded MT Bold" pitchFamily="34" charset="0"/>
              </a:rPr>
              <a:t> </a:t>
            </a:r>
            <a:r>
              <a:rPr lang="en-US" dirty="0" smtClean="0">
                <a:latin typeface="Arial Rounded MT Bold" pitchFamily="34" charset="0"/>
              </a:rPr>
              <a:t>and then you </a:t>
            </a:r>
            <a:r>
              <a:rPr lang="lt-LT" dirty="0" err="1" smtClean="0">
                <a:latin typeface="Arial Rounded MT Bold" pitchFamily="34" charset="0"/>
              </a:rPr>
              <a:t>can</a:t>
            </a:r>
            <a:r>
              <a:rPr lang="lt-LT" dirty="0" smtClean="0">
                <a:latin typeface="Arial Rounded MT Bold" pitchFamily="34" charset="0"/>
              </a:rPr>
              <a:t> </a:t>
            </a:r>
            <a:r>
              <a:rPr lang="en-US" dirty="0" smtClean="0">
                <a:latin typeface="Arial Rounded MT Bold" pitchFamily="34" charset="0"/>
              </a:rPr>
              <a:t>make </a:t>
            </a:r>
            <a:r>
              <a:rPr lang="en-US" b="1" dirty="0" smtClean="0">
                <a:latin typeface="Arial Rounded MT Bold" pitchFamily="34" charset="0"/>
              </a:rPr>
              <a:t>ž</a:t>
            </a:r>
            <a:r>
              <a:rPr lang="en-US" dirty="0" smtClean="0">
                <a:latin typeface="Arial Rounded MT Bold" pitchFamily="34" charset="0"/>
              </a:rPr>
              <a:t>agar</a:t>
            </a:r>
            <a:r>
              <a:rPr lang="en-US" b="1" dirty="0" smtClean="0">
                <a:latin typeface="Arial Rounded MT Bold" pitchFamily="34" charset="0"/>
              </a:rPr>
              <a:t>ė</a:t>
            </a:r>
            <a:r>
              <a:rPr lang="en-US" dirty="0" smtClean="0">
                <a:latin typeface="Arial Rounded MT Bold" pitchFamily="34" charset="0"/>
              </a:rPr>
              <a:t>liai.</a:t>
            </a:r>
          </a:p>
          <a:p>
            <a:pPr lvl="0"/>
            <a:r>
              <a:rPr lang="lt-LT" b="1" dirty="0" err="1" smtClean="0">
                <a:latin typeface="Arial Rounded MT Bold" pitchFamily="34" charset="0"/>
              </a:rPr>
              <a:t>Fry</a:t>
            </a:r>
            <a:r>
              <a:rPr lang="lt-LT" b="1" dirty="0" smtClean="0">
                <a:latin typeface="Arial Rounded MT Bold" pitchFamily="34" charset="0"/>
              </a:rPr>
              <a:t> ž</a:t>
            </a:r>
            <a:r>
              <a:rPr lang="en-US" dirty="0" err="1" smtClean="0">
                <a:latin typeface="Arial Rounded MT Bold" pitchFamily="34" charset="0"/>
              </a:rPr>
              <a:t>agar</a:t>
            </a:r>
            <a:r>
              <a:rPr lang="en-US" b="1" dirty="0" err="1" smtClean="0">
                <a:latin typeface="Arial Rounded MT Bold" pitchFamily="34" charset="0"/>
              </a:rPr>
              <a:t>ė</a:t>
            </a:r>
            <a:r>
              <a:rPr lang="en-US" dirty="0" err="1" smtClean="0">
                <a:latin typeface="Arial Rounded MT Bold" pitchFamily="34" charset="0"/>
              </a:rPr>
              <a:t>li</a:t>
            </a:r>
            <a:r>
              <a:rPr lang="lt-LT" dirty="0" smtClean="0">
                <a:latin typeface="Arial Rounded MT Bold" pitchFamily="34" charset="0"/>
              </a:rPr>
              <a:t>ai</a:t>
            </a:r>
            <a:r>
              <a:rPr lang="en-US" dirty="0" smtClean="0">
                <a:latin typeface="Arial Rounded MT Bold" pitchFamily="34" charset="0"/>
              </a:rPr>
              <a:t> in </a:t>
            </a:r>
            <a:r>
              <a:rPr lang="lt-LT" dirty="0" err="1" smtClean="0">
                <a:latin typeface="Arial Rounded MT Bold" pitchFamily="34" charset="0"/>
              </a:rPr>
              <a:t>the</a:t>
            </a:r>
            <a:r>
              <a:rPr lang="lt-LT" dirty="0" smtClean="0">
                <a:latin typeface="Arial Rounded MT Bold" pitchFamily="34" charset="0"/>
              </a:rPr>
              <a:t> </a:t>
            </a:r>
            <a:r>
              <a:rPr lang="en-US" dirty="0" smtClean="0">
                <a:latin typeface="Arial Rounded MT Bold" pitchFamily="34" charset="0"/>
              </a:rPr>
              <a:t>pan </a:t>
            </a:r>
            <a:r>
              <a:rPr lang="en-US" dirty="0" smtClean="0">
                <a:latin typeface="Arial Rounded MT Bold" pitchFamily="34" charset="0"/>
              </a:rPr>
              <a:t>full of oil.</a:t>
            </a:r>
          </a:p>
          <a:p>
            <a:endParaRPr lang="en-US" dirty="0"/>
          </a:p>
        </p:txBody>
      </p:sp>
      <p:pic>
        <p:nvPicPr>
          <p:cNvPr id="2054" name="Picture 6" descr="http://i0.wp.com/1.bp.blogspot.com/-R8YbIXCaF-o/U6KWLU3hCPI/AAAAAAAAATs/Ct6dmZ__GG0/s1600/chef-cook-vector-illustration-31752983+copy.png?w=150&amp;h=1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328" y="-171401"/>
            <a:ext cx="2018671" cy="216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049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67544" y="3140968"/>
            <a:ext cx="8229600" cy="1143000"/>
          </a:xfrm>
        </p:spPr>
        <p:txBody>
          <a:bodyPr>
            <a:noAutofit/>
          </a:bodyPr>
          <a:lstStyle/>
          <a:p>
            <a:r>
              <a:rPr lang="lt-LT" sz="5400" b="1" dirty="0" smtClean="0">
                <a:latin typeface="Arial Black" pitchFamily="34" charset="0"/>
              </a:rPr>
              <a:t/>
            </a:r>
            <a:br>
              <a:rPr lang="lt-LT" sz="5400" b="1" dirty="0" smtClean="0">
                <a:latin typeface="Arial Black" pitchFamily="34" charset="0"/>
              </a:rPr>
            </a:br>
            <a:r>
              <a:rPr lang="lt-LT" sz="5400" b="1" dirty="0" smtClean="0">
                <a:latin typeface="Arial Black" pitchFamily="34" charset="0"/>
              </a:rPr>
              <a:t>ENJOY YOUR MEAL!</a:t>
            </a:r>
            <a:r>
              <a:rPr lang="en-US" sz="5400" b="1" dirty="0" smtClean="0">
                <a:latin typeface="Arial Black" pitchFamily="34" charset="0"/>
              </a:rPr>
              <a:t> </a:t>
            </a:r>
            <a:r>
              <a:rPr lang="en-US" sz="5400" b="1" dirty="0" smtClean="0">
                <a:latin typeface="Arial Black" pitchFamily="34" charset="0"/>
                <a:sym typeface="Wingdings" pitchFamily="2" charset="2"/>
              </a:rPr>
              <a:t> </a:t>
            </a:r>
            <a:r>
              <a:rPr lang="lt-LT" sz="5400" b="1" dirty="0" smtClean="0">
                <a:latin typeface="Arial Black" pitchFamily="34" charset="0"/>
              </a:rPr>
              <a:t/>
            </a:r>
            <a:br>
              <a:rPr lang="lt-LT" sz="5400" b="1" dirty="0" smtClean="0">
                <a:latin typeface="Arial Black" pitchFamily="34" charset="0"/>
              </a:rPr>
            </a:br>
            <a:endParaRPr lang="lt-LT" sz="5400" b="1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17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120</Words>
  <Application>Microsoft Office PowerPoint</Application>
  <PresentationFormat>Demonstracija ekrane (4:3)</PresentationFormat>
  <Paragraphs>18</Paragraphs>
  <Slides>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Skaidrių pavadinimai</vt:lpstr>
      </vt:variant>
      <vt:variant>
        <vt:i4>5</vt:i4>
      </vt:variant>
    </vt:vector>
  </HeadingPairs>
  <TitlesOfParts>
    <vt:vector size="6" baseType="lpstr">
      <vt:lpstr>Office tema</vt:lpstr>
      <vt:lpstr>ŽAGARĖLIAI</vt:lpstr>
      <vt:lpstr>INGREDIENTS </vt:lpstr>
      <vt:lpstr>PowerPoint pristatymas</vt:lpstr>
      <vt:lpstr>PREPARATION</vt:lpstr>
      <vt:lpstr> ENJOY YOUR MEAL! 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Žagarėliai</dc:title>
  <dc:creator>HP</dc:creator>
  <cp:lastModifiedBy>Audronė</cp:lastModifiedBy>
  <cp:revision>10</cp:revision>
  <dcterms:created xsi:type="dcterms:W3CDTF">2016-04-01T11:20:55Z</dcterms:created>
  <dcterms:modified xsi:type="dcterms:W3CDTF">2016-04-06T10:05:03Z</dcterms:modified>
</cp:coreProperties>
</file>