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4675" y="5480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2" y="553602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2" y="62585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47F1D1-C1D9-4133-A6C3-2FC6AA73D7B2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4B8B30-E98A-4C0E-B655-37CA359A7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1300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2DB4-F699-4878-BF84-CFDAF528ADE0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C6C2-0CB5-462E-A40A-586E3268C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7037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7599-E34D-4CDB-B879-AABBEE6108D5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115CC-66D9-46FC-A4D6-8900247AB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6452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7AC0-F6BF-4053-9088-0C01A97A190A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AB67-A64B-4ED3-8BAF-859A2EB5FC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1599970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F296-1420-49E2-944C-5F825EE94695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E544-8E6E-416B-9246-9E95CFC735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18599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5296-9B41-43CD-B5D3-0D5EAB41C24C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4F3B-B03E-49F0-9A26-0EF76F477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8432346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64DB-FC5D-4FBB-802A-402DFE6EB004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EA08-7BD2-4F79-9AC9-49BF07AA1F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36976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05C0-F405-4C4C-BCF8-EE3CBD26A5E9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1615-5B18-4812-A1C2-C3FF88DD67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584625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F8AD-E99F-4608-941D-F92EDBAD3157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832-F7EF-42DE-89A4-0ED5440F14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101576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F2E0-77F5-440C-972B-80E76BEB4A02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A103-63E1-4AD9-9B97-B09AC2084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61015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077A-CBF7-419A-80A3-4D3374C23E07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A086-A215-4497-8D82-8CFA6CA396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74850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3AF16D-8743-4113-93B7-D4088EC7FC46}" type="datetimeFigureOut">
              <a:rPr lang="en-GB"/>
              <a:pPr>
                <a:defRPr/>
              </a:pPr>
              <a:t>19/04/2016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C4F2B9-1535-4B98-8E9B-19656BE28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0"/>
            <a:ext cx="19129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bg2"/>
                </a:solidFill>
              </a:rPr>
              <a:t>Pie ,,</a:t>
            </a:r>
            <a:r>
              <a:rPr lang="en-US" sz="4000" i="1" dirty="0" err="1" smtClean="0">
                <a:solidFill>
                  <a:schemeClr val="bg2"/>
                </a:solidFill>
              </a:rPr>
              <a:t>Tinginys</a:t>
            </a:r>
            <a:r>
              <a:rPr lang="en-US" sz="4000" i="1" dirty="0" smtClean="0">
                <a:solidFill>
                  <a:schemeClr val="bg2"/>
                </a:solidFill>
              </a:rPr>
              <a:t>”</a:t>
            </a:r>
            <a:endParaRPr lang="en-US" sz="4000" i="1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Gabija</a:t>
            </a:r>
            <a:r>
              <a:rPr lang="en-US" dirty="0" smtClean="0"/>
              <a:t> </a:t>
            </a:r>
            <a:r>
              <a:rPr lang="en-US" dirty="0" err="1" smtClean="0"/>
              <a:t>benetait</a:t>
            </a:r>
            <a:r>
              <a:rPr lang="lt-LT" dirty="0" smtClean="0"/>
              <a:t>ė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2" y="1"/>
            <a:ext cx="7772400" cy="685799"/>
          </a:xfrm>
        </p:spPr>
        <p:txBody>
          <a:bodyPr>
            <a:noAutofit/>
          </a:bodyPr>
          <a:lstStyle/>
          <a:p>
            <a:r>
              <a:rPr lang="lt-LT" sz="4400" i="1" dirty="0" smtClean="0"/>
              <a:t>Ingredients: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2" y="990601"/>
            <a:ext cx="6400800" cy="4724399"/>
          </a:xfrm>
        </p:spPr>
        <p:txBody>
          <a:bodyPr/>
          <a:lstStyle/>
          <a:p>
            <a:r>
              <a:rPr lang="lt-LT" sz="4000" dirty="0" smtClean="0"/>
              <a:t>Cookies 3 or 4 packs;</a:t>
            </a:r>
          </a:p>
          <a:p>
            <a:r>
              <a:rPr lang="lt-LT" sz="4000" dirty="0" smtClean="0"/>
              <a:t>Cocoa 1,5 spoon;</a:t>
            </a:r>
          </a:p>
          <a:p>
            <a:r>
              <a:rPr lang="lt-LT" sz="4000" dirty="0" smtClean="0"/>
              <a:t>Condensed milk 1can;</a:t>
            </a:r>
          </a:p>
          <a:p>
            <a:r>
              <a:rPr lang="lt-LT" sz="4000" dirty="0" smtClean="0"/>
              <a:t>Butter 1 pack.</a:t>
            </a:r>
          </a:p>
          <a:p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2" y="1"/>
            <a:ext cx="7772400" cy="762000"/>
          </a:xfrm>
        </p:spPr>
        <p:txBody>
          <a:bodyPr>
            <a:noAutofit/>
          </a:bodyPr>
          <a:lstStyle/>
          <a:p>
            <a:r>
              <a:rPr lang="lt-LT" sz="4800" i="1" dirty="0" smtClean="0"/>
              <a:t>You must do:</a:t>
            </a: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248400"/>
          </a:xfrm>
        </p:spPr>
        <p:txBody>
          <a:bodyPr/>
          <a:lstStyle/>
          <a:p>
            <a:r>
              <a:rPr lang="lt-LT" sz="4000" i="1" dirty="0" smtClean="0"/>
              <a:t>1.Break biscuits.</a:t>
            </a:r>
          </a:p>
          <a:p>
            <a:r>
              <a:rPr lang="lt-LT" sz="4000" i="1" dirty="0" smtClean="0"/>
              <a:t>2.Melt butter pot.</a:t>
            </a:r>
          </a:p>
          <a:p>
            <a:r>
              <a:rPr lang="lt-LT" sz="4000" i="1" dirty="0" smtClean="0"/>
              <a:t>3.Melt cocoa therein own pot.</a:t>
            </a:r>
          </a:p>
          <a:p>
            <a:r>
              <a:rPr lang="lt-LT" sz="4000" i="1" dirty="0" smtClean="0"/>
              <a:t>4.Pour and mix codensed milk.</a:t>
            </a:r>
          </a:p>
          <a:p>
            <a:r>
              <a:rPr lang="lt-LT" sz="4000" i="1" dirty="0" smtClean="0"/>
              <a:t>5.Pour and mix biscuits.</a:t>
            </a:r>
          </a:p>
          <a:p>
            <a:r>
              <a:rPr lang="lt-LT" sz="4000" i="1" dirty="0" smtClean="0"/>
              <a:t>6.Mix well.</a:t>
            </a:r>
          </a:p>
          <a:p>
            <a:r>
              <a:rPr lang="lt-LT" sz="4000" i="1" dirty="0" smtClean="0"/>
              <a:t>7.Well put in the bag.</a:t>
            </a:r>
          </a:p>
          <a:p>
            <a:r>
              <a:rPr lang="lt-LT" sz="4000" i="1" smtClean="0"/>
              <a:t>8.Hold warm indoors before fainting.</a:t>
            </a:r>
            <a:endParaRPr lang="en-US" sz="4000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ezokepyklele.lt/prezo.lt/userfiles/images/asortimentas/pyragai/Tinginys_600x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38276"/>
            <a:ext cx="9144000" cy="54197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00955">
  <a:themeElements>
    <a:clrScheme name="Custom 41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2233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00955</Template>
  <TotalTime>22</TotalTime>
  <Words>70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00955</vt:lpstr>
      <vt:lpstr>Pie ,,Tinginys”</vt:lpstr>
      <vt:lpstr>Ingredients:</vt:lpstr>
      <vt:lpstr>You must do: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,,Tinginys”</dc:title>
  <dc:creator>Rolandas</dc:creator>
  <cp:lastModifiedBy>Rolandas</cp:lastModifiedBy>
  <cp:revision>4</cp:revision>
  <dcterms:created xsi:type="dcterms:W3CDTF">2016-03-21T13:58:45Z</dcterms:created>
  <dcterms:modified xsi:type="dcterms:W3CDTF">2016-04-19T17:24:34Z</dcterms:modified>
</cp:coreProperties>
</file>