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8" r:id="rId6"/>
  </p:sldIdLst>
  <p:sldSz cx="10080625" cy="7559675" type="screen4x3"/>
  <p:notesSz cx="7559675" cy="106918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918" y="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t-L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os vietos rezervavimo ženklas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t-L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Poraštės vietos rezervavimo ženklas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t-L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kaidrės numerio vietos rezervavimo ženklas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6105C7C-708C-4807-A39A-8108A548FD0F}" type="slidenum">
              <a:t>‹#›</a:t>
            </a:fld>
            <a:endParaRPr lang="lt-L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73110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lt-LT"/>
          </a:p>
        </p:txBody>
      </p:sp>
      <p:sp>
        <p:nvSpPr>
          <p:cNvPr id="4" name="Antraštės vietos rezervavimo ženklas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32919AD-A19C-464D-B6E5-63DE4C494511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209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lt-LT" sz="2000" b="0" i="0" u="none" strike="noStrike" kern="1200" cap="none">
        <a:ln>
          <a:noFill/>
        </a:ln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pPr indent="0"/>
            <a:endParaRPr lang="lt-LT" sz="29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A93094-8CED-415F-9C67-CFFF17071632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177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B59BF0-FC2C-43DF-8D7B-168BD5AE62F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979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EA5E1A-E16D-4A4D-B867-D7956B6A13BC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306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DE5E90-94E6-433B-8C1D-77E255D047F2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631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503B62-5D5B-4F09-AF36-7CD3353BE87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0046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844A02-B9FF-4BC0-AD3E-A82FE7EF9FCA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770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01AE0B-FDA6-4B6C-844A-00F43FCCB201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780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D7238F-FD4F-4324-AFC9-2351EFF9933C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5634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642AAF-4287-4ECA-A9DC-D2F47DA8248A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638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B38C04-D898-4E2A-94E6-91DE0A09F1AD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116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C83EB2-6C08-428C-9308-4DDB5EEBB719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608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014F04-2FF6-458B-BC9B-4CB5E3AB2FD5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9254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BD777F-EA1F-4645-A36D-CCA487204A34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975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0FB59F-D348-4819-B1A0-AEF5109A9664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880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308850" y="576263"/>
            <a:ext cx="2266950" cy="5608637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53212" cy="560863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A53C2D-13BE-48C7-8673-546DB79253F1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354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582CDE-1A4F-445A-B2A2-23C051B33AEB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696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3FDDE2-8AD0-4600-9F42-047D928AD8D9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599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986860-83BF-46A9-873B-126798D185D0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879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03238" y="1824038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114925" y="1824038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7DE22D-561E-42DD-BD0A-548FB5AF0C0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9702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4B3DCC-7769-4A5F-A3E9-7FF102124250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915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22E5DF-0A03-46B2-A397-0B53FA41BB54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95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431BA4-DC38-4B83-B75F-E4E57DE3D3B9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492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2DF2CC-9A52-46D7-B739-E55DDB8CF585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34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1E8685-11DD-40EE-8952-8AF5D0E8A65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76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19E289-8DDC-477D-94E8-14412D3F268C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708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3A2FB1-1712-41F9-AC5F-9C2A43E3B9D9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596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308850" y="287338"/>
            <a:ext cx="2266950" cy="592137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53212" cy="592137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9F923E-E029-4DB9-ABE7-9EAF0E796F9F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7088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AF3CD1-A64B-479B-A634-1E3BAB4082CF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362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37E842-0046-45B1-8A67-AD56FC8BBC8B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061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217DD2-1DC8-4762-AC5E-7316567690D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987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14C895-42D1-4DB8-90E7-BFEF17216EE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902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15C5C5-E6BB-469B-A7D4-7177CC69003B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916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8E39FB-E1EC-4CC8-937B-3C12104A0B3C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886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lt-LT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lt-LT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lt-LT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lt-LT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0597807-CD38-4D23-9EA2-401CD6F158CD}" type="slidenum"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lt-LT" sz="4400" b="0" i="0" u="none" strike="noStrike" kern="1200" cap="none">
          <a:ln>
            <a:noFill/>
          </a:ln>
          <a:latin typeface="Liberation Sans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lt-LT" sz="3200" b="0" i="0" u="none" strike="noStrike" kern="1200" cap="none">
          <a:ln>
            <a:noFill/>
          </a:ln>
          <a:latin typeface="Liberation Sans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720" y="72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avadinimo vietos rezervavimo ženklas 2"/>
          <p:cNvSpPr txBox="1">
            <a:spLocks noGrp="1"/>
          </p:cNvSpPr>
          <p:nvPr>
            <p:ph type="title"/>
          </p:nvPr>
        </p:nvSpPr>
        <p:spPr>
          <a:xfrm>
            <a:off x="503999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 txBox="1">
            <a:spLocks noGrp="1"/>
          </p:cNvSpPr>
          <p:nvPr>
            <p:ph type="body" idx="1"/>
          </p:nvPr>
        </p:nvSpPr>
        <p:spPr>
          <a:xfrm>
            <a:off x="503999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794D624-FB1B-4123-B10E-CDC374A516D7}" type="slidenum"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lt-LT" sz="3600" b="0" i="0" u="none" strike="noStrike" kern="1200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lt-LT" sz="2600" b="0" i="0" u="none" strike="noStrike" kern="1200">
          <a:ln>
            <a:noFill/>
          </a:ln>
          <a:latin typeface="Liberation Sans" pitchFamily="34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503999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lt-L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lt-L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28"/>
              </a:spcAft>
              <a:buSzPct val="75000"/>
              <a:buFont typeface="StarSymbol"/>
              <a:buChar char="–"/>
              <a:defRPr lang="lt-LT" sz="279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42"/>
              </a:spcAft>
              <a:buSzPct val="45000"/>
              <a:buFont typeface="StarSymbol"/>
              <a:buChar char="●"/>
              <a:defRPr lang="lt-LT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1"/>
              </a:spcAft>
              <a:buSzPct val="75000"/>
              <a:buFont typeface="StarSymbol"/>
              <a:buChar char="–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3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lt-L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8C2F79C-1687-4AC5-A43C-19CFB4102B82}" type="slidenum"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lt-LT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2"/>
        </a:spcAft>
        <a:tabLst/>
        <a:defRPr lang="lt-LT" sz="32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>
          <a:xfrm>
            <a:off x="503999" y="39384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 b="1" i="1" dirty="0"/>
              <a:t>Pasta </a:t>
            </a:r>
            <a:r>
              <a:rPr lang="lt-LT" b="1" i="1" dirty="0" err="1"/>
              <a:t>with</a:t>
            </a:r>
            <a:r>
              <a:rPr lang="lt-LT" b="1" i="1" dirty="0"/>
              <a:t> </a:t>
            </a:r>
            <a:r>
              <a:rPr lang="lt-LT" b="1" i="1" dirty="0" err="1"/>
              <a:t>cheese</a:t>
            </a:r>
            <a:endParaRPr lang="lt-LT" b="1" i="1" dirty="0"/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8000" y="2088000"/>
            <a:ext cx="9791640" cy="49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>
          <a:xfrm>
            <a:off x="648000" y="30132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 b="1" i="1" dirty="0" err="1"/>
              <a:t>Ingredients</a:t>
            </a:r>
            <a:endParaRPr lang="lt-LT" b="1" i="1" dirty="0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>
          <a:xfrm>
            <a:off x="540000" y="1805039"/>
            <a:ext cx="90716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lt-LT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lt-LT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lt-LT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lt-LT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lt-LT" b="1"/>
              <a:t>pasta</a:t>
            </a:r>
          </a:p>
          <a:p>
            <a:pPr lvl="0"/>
            <a:r>
              <a:rPr lang="lt-LT" b="1"/>
              <a:t>cheese</a:t>
            </a:r>
          </a:p>
          <a:p>
            <a:pPr lvl="0"/>
            <a:r>
              <a:rPr lang="lt-LT" b="1"/>
              <a:t>butter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>
          <a:xfrm>
            <a:off x="503999" y="381446"/>
            <a:ext cx="907200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 b="1" dirty="0" err="1"/>
              <a:t>Recipe</a:t>
            </a:r>
            <a:endParaRPr lang="lt-LT" b="1" dirty="0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>
          <a:xfrm>
            <a:off x="503999" y="2088000"/>
            <a:ext cx="9072000" cy="4384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lt-L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lt-L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28"/>
              </a:spcAft>
              <a:buSzPct val="75000"/>
              <a:buFont typeface="StarSymbol"/>
              <a:buChar char="–"/>
              <a:defRPr lang="lt-LT" sz="279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42"/>
              </a:spcAft>
              <a:buSzPct val="45000"/>
              <a:buFont typeface="StarSymbol"/>
              <a:buChar char="●"/>
              <a:defRPr lang="lt-LT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1"/>
              </a:spcAft>
              <a:buSzPct val="75000"/>
              <a:buFont typeface="StarSymbol"/>
              <a:buChar char="–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lt-LT" dirty="0" err="1" smtClean="0"/>
              <a:t>Cook</a:t>
            </a:r>
            <a:r>
              <a:rPr lang="lt-LT" dirty="0" smtClean="0"/>
              <a:t> </a:t>
            </a:r>
            <a:r>
              <a:rPr lang="lt-LT" dirty="0" err="1"/>
              <a:t>the</a:t>
            </a:r>
            <a:r>
              <a:rPr lang="lt-LT" dirty="0"/>
              <a:t> pasta </a:t>
            </a:r>
            <a:r>
              <a:rPr lang="lt-LT" dirty="0" err="1"/>
              <a:t>in</a:t>
            </a:r>
            <a:r>
              <a:rPr lang="lt-LT" dirty="0"/>
              <a:t> </a:t>
            </a:r>
            <a:r>
              <a:rPr lang="lt-LT" dirty="0" err="1"/>
              <a:t>salty</a:t>
            </a:r>
            <a:r>
              <a:rPr lang="lt-LT" dirty="0"/>
              <a:t> </a:t>
            </a:r>
            <a:r>
              <a:rPr lang="lt-LT" dirty="0" err="1"/>
              <a:t>water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about</a:t>
            </a:r>
            <a:r>
              <a:rPr lang="lt-LT" dirty="0"/>
              <a:t> 7 minutes.</a:t>
            </a:r>
          </a:p>
          <a:p>
            <a:pPr lvl="0"/>
            <a:r>
              <a:rPr lang="lt-LT" dirty="0" err="1"/>
              <a:t>Melt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butter</a:t>
            </a:r>
            <a:r>
              <a:rPr lang="lt-LT" dirty="0"/>
              <a:t> </a:t>
            </a:r>
            <a:r>
              <a:rPr lang="lt-LT" dirty="0" err="1"/>
              <a:t>in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frying</a:t>
            </a:r>
            <a:r>
              <a:rPr lang="lt-LT" dirty="0"/>
              <a:t> </a:t>
            </a:r>
            <a:r>
              <a:rPr lang="lt-LT" dirty="0" smtClean="0"/>
              <a:t>pan.</a:t>
            </a:r>
            <a:endParaRPr lang="lt-LT" dirty="0"/>
          </a:p>
          <a:p>
            <a:pPr lvl="0"/>
            <a:r>
              <a:rPr lang="lt-LT" dirty="0" err="1"/>
              <a:t>Get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pasta </a:t>
            </a:r>
            <a:r>
              <a:rPr lang="lt-LT" dirty="0" err="1"/>
              <a:t>with</a:t>
            </a:r>
            <a:r>
              <a:rPr lang="lt-LT" dirty="0"/>
              <a:t> a </a:t>
            </a:r>
            <a:r>
              <a:rPr lang="lt-LT" dirty="0" err="1"/>
              <a:t>strainer</a:t>
            </a:r>
            <a:r>
              <a:rPr lang="lt-LT" dirty="0"/>
              <a:t> to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frying</a:t>
            </a:r>
            <a:r>
              <a:rPr lang="lt-LT" dirty="0"/>
              <a:t> </a:t>
            </a:r>
            <a:r>
              <a:rPr lang="lt-LT" dirty="0" smtClean="0"/>
              <a:t>pan.</a:t>
            </a:r>
            <a:endParaRPr lang="lt-LT" dirty="0"/>
          </a:p>
          <a:p>
            <a:pPr lvl="0"/>
            <a:r>
              <a:rPr lang="lt-LT" dirty="0" err="1"/>
              <a:t>Cook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pasta </a:t>
            </a:r>
            <a:r>
              <a:rPr lang="lt-LT" dirty="0" err="1"/>
              <a:t>in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frying</a:t>
            </a:r>
            <a:r>
              <a:rPr lang="lt-LT"/>
              <a:t> </a:t>
            </a:r>
            <a:r>
              <a:rPr lang="lt-LT" smtClean="0"/>
              <a:t>pan.</a:t>
            </a:r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Srau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spir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ush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Demonstracija ekrane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3</vt:i4>
      </vt:variant>
    </vt:vector>
  </HeadingPairs>
  <TitlesOfParts>
    <vt:vector size="6" baseType="lpstr">
      <vt:lpstr>Default</vt:lpstr>
      <vt:lpstr>Inspiration</vt:lpstr>
      <vt:lpstr>LushGreen</vt:lpstr>
      <vt:lpstr>Pasta with cheese</vt:lpstr>
      <vt:lpstr>Ingredients</vt:lpstr>
      <vt:lpstr>Recipe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Pasta with cheese</dc:title>
  <dc:creator>Audronė</dc:creator>
  <cp:lastModifiedBy>Audronė</cp:lastModifiedBy>
  <cp:revision>3</cp:revision>
  <dcterms:created xsi:type="dcterms:W3CDTF">2016-04-19T21:56:32Z</dcterms:created>
  <dcterms:modified xsi:type="dcterms:W3CDTF">2016-04-26T04:50:59Z</dcterms:modified>
</cp:coreProperties>
</file>