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96DDFD-0696-42FA-90BC-4213071242DB}" type="datetimeFigureOut">
              <a:rPr lang="lt-LT" smtClean="0"/>
              <a:t>2016.04.15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FE7CAA-D2E6-407B-80CB-641648B452A7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990656" cy="1539602"/>
          </a:xfrm>
        </p:spPr>
        <p:txBody>
          <a:bodyPr>
            <a:normAutofit/>
          </a:bodyPr>
          <a:lstStyle/>
          <a:p>
            <a:r>
              <a:rPr lang="lt-LT" sz="6600" dirty="0" err="1" smtClean="0">
                <a:latin typeface="Britannic Bold" panose="020B0903060703020204" pitchFamily="34" charset="0"/>
              </a:rPr>
              <a:t>My</a:t>
            </a:r>
            <a:r>
              <a:rPr lang="lt-LT" sz="6600" dirty="0" smtClean="0">
                <a:latin typeface="Britannic Bold" panose="020B0903060703020204" pitchFamily="34" charset="0"/>
              </a:rPr>
              <a:t> </a:t>
            </a:r>
            <a:r>
              <a:rPr lang="lt-LT" sz="6600" dirty="0" err="1">
                <a:latin typeface="Britannic Bold" panose="020B0903060703020204" pitchFamily="34" charset="0"/>
              </a:rPr>
              <a:t>r</a:t>
            </a:r>
            <a:r>
              <a:rPr lang="lt-LT" sz="6600" dirty="0" err="1" smtClean="0">
                <a:latin typeface="Britannic Bold" panose="020B0903060703020204" pitchFamily="34" charset="0"/>
              </a:rPr>
              <a:t>ecipe</a:t>
            </a:r>
            <a:endParaRPr lang="lt-LT" sz="6600" dirty="0">
              <a:latin typeface="Britannic Bold" panose="020B0903060703020204" pitchFamily="34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691680" y="3789040"/>
            <a:ext cx="5712179" cy="1524000"/>
          </a:xfrm>
        </p:spPr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Arnas Ambrozaitis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„</a:t>
            </a:r>
            <a:r>
              <a:rPr lang="lt-LT" dirty="0" err="1" smtClean="0">
                <a:latin typeface="Britannic Bold" panose="020B0903060703020204" pitchFamily="34" charset="0"/>
                <a:cs typeface="Aharoni" panose="02010803020104030203" pitchFamily="2" charset="-79"/>
              </a:rPr>
              <a:t>Homemade</a:t>
            </a:r>
            <a:r>
              <a:rPr lang="lt-LT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lt-LT" dirty="0" err="1" smtClean="0">
                <a:latin typeface="Britannic Bold" panose="020B0903060703020204" pitchFamily="34" charset="0"/>
                <a:cs typeface="Aharoni" panose="02010803020104030203" pitchFamily="2" charset="-79"/>
              </a:rPr>
              <a:t>pizza</a:t>
            </a:r>
            <a:r>
              <a:rPr lang="lt-LT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“</a:t>
            </a:r>
            <a:endParaRPr lang="lt-LT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You‘ll</a:t>
            </a:r>
            <a:r>
              <a:rPr lang="lt-LT" dirty="0" smtClean="0"/>
              <a:t> </a:t>
            </a:r>
            <a:r>
              <a:rPr lang="lt-LT" dirty="0" err="1" smtClean="0"/>
              <a:t>need</a:t>
            </a:r>
            <a:r>
              <a:rPr lang="lt-LT" dirty="0" smtClean="0"/>
              <a:t>:</a:t>
            </a:r>
          </a:p>
          <a:p>
            <a:r>
              <a:rPr lang="lt-LT" dirty="0" err="1" smtClean="0"/>
              <a:t>Pizza</a:t>
            </a:r>
            <a:r>
              <a:rPr lang="lt-LT" dirty="0" smtClean="0"/>
              <a:t> base</a:t>
            </a:r>
          </a:p>
          <a:p>
            <a:r>
              <a:rPr lang="lt-LT" dirty="0" err="1" smtClean="0"/>
              <a:t>Tomato</a:t>
            </a:r>
            <a:r>
              <a:rPr lang="lt-LT" dirty="0" smtClean="0"/>
              <a:t> </a:t>
            </a:r>
            <a:r>
              <a:rPr lang="lt-LT" dirty="0" err="1" smtClean="0"/>
              <a:t>ketchup</a:t>
            </a:r>
            <a:endParaRPr lang="lt-LT" dirty="0" smtClean="0"/>
          </a:p>
          <a:p>
            <a:r>
              <a:rPr lang="lt-LT" dirty="0" err="1" smtClean="0"/>
              <a:t>Cheese</a:t>
            </a:r>
            <a:endParaRPr lang="lt-LT" dirty="0" smtClean="0"/>
          </a:p>
          <a:p>
            <a:r>
              <a:rPr lang="lt-LT" dirty="0" err="1" smtClean="0"/>
              <a:t>Your</a:t>
            </a:r>
            <a:r>
              <a:rPr lang="lt-LT" dirty="0" smtClean="0"/>
              <a:t> </a:t>
            </a:r>
            <a:r>
              <a:rPr lang="lt-LT" dirty="0" err="1" smtClean="0"/>
              <a:t>favourite</a:t>
            </a:r>
            <a:r>
              <a:rPr lang="lt-LT" dirty="0" smtClean="0"/>
              <a:t> </a:t>
            </a:r>
            <a:r>
              <a:rPr lang="lt-LT" dirty="0" err="1" smtClean="0"/>
              <a:t>meat</a:t>
            </a:r>
            <a:endParaRPr lang="lt-LT" dirty="0" smtClean="0"/>
          </a:p>
          <a:p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some</a:t>
            </a:r>
            <a:r>
              <a:rPr lang="lt-LT" dirty="0" smtClean="0"/>
              <a:t> </a:t>
            </a:r>
            <a:r>
              <a:rPr lang="lt-LT" dirty="0" err="1" smtClean="0"/>
              <a:t>vegetables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(</a:t>
            </a:r>
            <a:r>
              <a:rPr lang="lt-LT" dirty="0" err="1" smtClean="0"/>
              <a:t>if</a:t>
            </a:r>
            <a:r>
              <a:rPr lang="lt-LT" dirty="0" smtClean="0"/>
              <a:t> </a:t>
            </a:r>
            <a:r>
              <a:rPr lang="lt-LT" dirty="0" err="1" smtClean="0"/>
              <a:t>you</a:t>
            </a:r>
            <a:r>
              <a:rPr lang="lt-LT" dirty="0" smtClean="0"/>
              <a:t> </a:t>
            </a:r>
            <a:r>
              <a:rPr lang="lt-LT" dirty="0" err="1" smtClean="0"/>
              <a:t>like</a:t>
            </a:r>
            <a:r>
              <a:rPr lang="lt-LT" dirty="0" smtClean="0"/>
              <a:t> it)</a:t>
            </a:r>
          </a:p>
          <a:p>
            <a:endParaRPr lang="lt-LT" dirty="0"/>
          </a:p>
        </p:txBody>
      </p:sp>
      <p:pic>
        <p:nvPicPr>
          <p:cNvPr id="1026" name="Picture 2" descr="D:\Mano dokumentai\Arno\Arno gamesai\20160318_221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r="2416"/>
          <a:stretch/>
        </p:blipFill>
        <p:spPr bwMode="auto">
          <a:xfrm>
            <a:off x="4932040" y="2708920"/>
            <a:ext cx="3131186" cy="27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33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latin typeface="Britannic Bold" panose="020B0903060703020204" pitchFamily="34" charset="0"/>
              </a:rPr>
              <a:t>Cooking</a:t>
            </a:r>
            <a:r>
              <a:rPr lang="lt-LT" dirty="0" smtClean="0">
                <a:latin typeface="Britannic Bold" panose="020B0903060703020204" pitchFamily="34" charset="0"/>
              </a:rPr>
              <a:t> </a:t>
            </a:r>
            <a:r>
              <a:rPr lang="lt-LT" dirty="0" err="1" smtClean="0">
                <a:latin typeface="Britannic Bold" panose="020B0903060703020204" pitchFamily="34" charset="0"/>
              </a:rPr>
              <a:t>time</a:t>
            </a:r>
            <a:endParaRPr lang="lt-LT" dirty="0">
              <a:latin typeface="Britannic Bold" panose="020B0903060703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Spread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ketchup</a:t>
            </a:r>
            <a:r>
              <a:rPr lang="lt-LT" dirty="0" smtClean="0"/>
              <a:t>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pizza</a:t>
            </a:r>
            <a:r>
              <a:rPr lang="lt-LT" dirty="0" smtClean="0"/>
              <a:t> base.</a:t>
            </a:r>
          </a:p>
          <a:p>
            <a:r>
              <a:rPr lang="lt-LT" dirty="0" smtClean="0"/>
              <a:t>Grate</a:t>
            </a:r>
            <a:r>
              <a:rPr lang="lt-LT" dirty="0" smtClean="0"/>
              <a:t> </a:t>
            </a:r>
            <a:r>
              <a:rPr lang="lt-LT" dirty="0" err="1" smtClean="0"/>
              <a:t>your</a:t>
            </a:r>
            <a:r>
              <a:rPr lang="lt-LT" dirty="0" smtClean="0"/>
              <a:t> </a:t>
            </a:r>
            <a:r>
              <a:rPr lang="lt-LT" dirty="0" err="1" smtClean="0"/>
              <a:t>cheese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put</a:t>
            </a:r>
            <a:r>
              <a:rPr lang="lt-LT" dirty="0" smtClean="0"/>
              <a:t> it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base </a:t>
            </a:r>
            <a:r>
              <a:rPr lang="lt-LT" dirty="0" err="1" smtClean="0"/>
              <a:t>as</a:t>
            </a:r>
            <a:r>
              <a:rPr lang="lt-LT" dirty="0" smtClean="0"/>
              <a:t> </a:t>
            </a:r>
            <a:r>
              <a:rPr lang="lt-LT" dirty="0" err="1" smtClean="0"/>
              <a:t>well</a:t>
            </a:r>
            <a:r>
              <a:rPr lang="lt-LT" dirty="0" smtClean="0"/>
              <a:t>, </a:t>
            </a:r>
            <a:r>
              <a:rPr lang="lt-LT" dirty="0" err="1" smtClean="0"/>
              <a:t>add</a:t>
            </a:r>
            <a:r>
              <a:rPr lang="lt-LT" dirty="0" smtClean="0"/>
              <a:t> </a:t>
            </a:r>
            <a:r>
              <a:rPr lang="lt-LT" dirty="0" err="1" smtClean="0"/>
              <a:t>your</a:t>
            </a:r>
            <a:r>
              <a:rPr lang="lt-LT" dirty="0" smtClean="0"/>
              <a:t> </a:t>
            </a:r>
            <a:r>
              <a:rPr lang="lt-LT" dirty="0" err="1" smtClean="0"/>
              <a:t>meat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some</a:t>
            </a:r>
            <a:r>
              <a:rPr lang="lt-LT" dirty="0" smtClean="0"/>
              <a:t> </a:t>
            </a:r>
            <a:r>
              <a:rPr lang="lt-LT" dirty="0" err="1" smtClean="0"/>
              <a:t>more</a:t>
            </a:r>
            <a:r>
              <a:rPr lang="lt-LT" dirty="0" smtClean="0"/>
              <a:t> </a:t>
            </a:r>
            <a:r>
              <a:rPr lang="lt-LT" dirty="0" err="1" smtClean="0"/>
              <a:t>cheese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shut</a:t>
            </a:r>
            <a:r>
              <a:rPr lang="lt-LT" dirty="0" smtClean="0"/>
              <a:t> it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oven</a:t>
            </a:r>
            <a:r>
              <a:rPr lang="lt-LT" dirty="0"/>
              <a:t>.</a:t>
            </a:r>
            <a:endParaRPr lang="lt-LT" dirty="0" smtClean="0"/>
          </a:p>
          <a:p>
            <a:r>
              <a:rPr lang="lt-LT" dirty="0" err="1" smtClean="0"/>
              <a:t>Set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tempereature</a:t>
            </a:r>
            <a:r>
              <a:rPr lang="lt-LT" dirty="0" smtClean="0"/>
              <a:t> to 200</a:t>
            </a:r>
            <a:r>
              <a:rPr lang="lt-LT" b="1" dirty="0" smtClean="0"/>
              <a:t>°</a:t>
            </a:r>
            <a:r>
              <a:rPr lang="lt-LT" dirty="0" smtClean="0"/>
              <a:t>C </a:t>
            </a:r>
            <a:r>
              <a:rPr lang="lt-LT" dirty="0" err="1" smtClean="0"/>
              <a:t>for</a:t>
            </a:r>
            <a:r>
              <a:rPr lang="lt-LT" dirty="0" smtClean="0"/>
              <a:t> 10-12 minutes.</a:t>
            </a:r>
          </a:p>
          <a:p>
            <a:r>
              <a:rPr lang="lt-LT" dirty="0" err="1" smtClean="0"/>
              <a:t>Enjoy</a:t>
            </a:r>
            <a:r>
              <a:rPr lang="lt-LT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8813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no dokumentai\Arno\Arno gamesai\20160318_221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564" y="1520788"/>
            <a:ext cx="48965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5580112" y="1772816"/>
            <a:ext cx="2160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dirty="0" smtClean="0">
                <a:latin typeface="Britannic Bold" panose="020B0903060703020204" pitchFamily="34" charset="0"/>
              </a:rPr>
              <a:t>I </a:t>
            </a:r>
            <a:r>
              <a:rPr lang="lt-LT" sz="4000" dirty="0" err="1" smtClean="0">
                <a:latin typeface="Britannic Bold" panose="020B0903060703020204" pitchFamily="34" charset="0"/>
              </a:rPr>
              <a:t>hope</a:t>
            </a:r>
            <a:r>
              <a:rPr lang="lt-LT" sz="4000" dirty="0" smtClean="0">
                <a:latin typeface="Britannic Bold" panose="020B0903060703020204" pitchFamily="34" charset="0"/>
              </a:rPr>
              <a:t> </a:t>
            </a:r>
            <a:r>
              <a:rPr lang="lt-LT" sz="4000" dirty="0" err="1" smtClean="0">
                <a:latin typeface="Britannic Bold" panose="020B0903060703020204" pitchFamily="34" charset="0"/>
              </a:rPr>
              <a:t>you</a:t>
            </a:r>
            <a:r>
              <a:rPr lang="lt-LT" sz="4000" dirty="0" smtClean="0">
                <a:latin typeface="Britannic Bold" panose="020B0903060703020204" pitchFamily="34" charset="0"/>
              </a:rPr>
              <a:t> </a:t>
            </a:r>
            <a:r>
              <a:rPr lang="lt-LT" sz="4000" dirty="0" err="1" smtClean="0">
                <a:latin typeface="Britannic Bold" panose="020B0903060703020204" pitchFamily="34" charset="0"/>
              </a:rPr>
              <a:t>will</a:t>
            </a:r>
            <a:r>
              <a:rPr lang="lt-LT" sz="4000" dirty="0" smtClean="0">
                <a:latin typeface="Britannic Bold" panose="020B0903060703020204" pitchFamily="34" charset="0"/>
              </a:rPr>
              <a:t> </a:t>
            </a:r>
            <a:r>
              <a:rPr lang="lt-LT" sz="4000" dirty="0" err="1" smtClean="0">
                <a:latin typeface="Britannic Bold" panose="020B0903060703020204" pitchFamily="34" charset="0"/>
              </a:rPr>
              <a:t>like</a:t>
            </a:r>
            <a:r>
              <a:rPr lang="lt-LT" sz="4000" dirty="0" smtClean="0">
                <a:latin typeface="Britannic Bold" panose="020B0903060703020204" pitchFamily="34" charset="0"/>
              </a:rPr>
              <a:t> it! </a:t>
            </a:r>
            <a:r>
              <a:rPr lang="lt-LT" sz="4000" dirty="0" smtClean="0">
                <a:latin typeface="Britannic Bold" panose="020B0903060703020204" pitchFamily="34" charset="0"/>
                <a:sym typeface="Wingdings" panose="05000000000000000000" pitchFamily="2" charset="2"/>
              </a:rPr>
              <a:t></a:t>
            </a:r>
            <a:endParaRPr lang="lt-LT" sz="4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53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eigtukas">
  <a:themeElements>
    <a:clrScheme name="Smeigtukas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meigtukas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eigtuk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167</TotalTime>
  <Words>83</Words>
  <Application>Microsoft Office PowerPoint</Application>
  <PresentationFormat>Demonstracija ekrane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Smeigtukas</vt:lpstr>
      <vt:lpstr>My recipe</vt:lpstr>
      <vt:lpstr>„Homemade pizza“</vt:lpstr>
      <vt:lpstr>Cooking time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Dokumentai</dc:creator>
  <cp:lastModifiedBy>Audronė</cp:lastModifiedBy>
  <cp:revision>8</cp:revision>
  <dcterms:created xsi:type="dcterms:W3CDTF">2016-04-14T12:19:42Z</dcterms:created>
  <dcterms:modified xsi:type="dcterms:W3CDTF">2016-04-15T09:40:35Z</dcterms:modified>
</cp:coreProperties>
</file>