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0CE7E-D267-4961-A5B6-0DEF23AF5FA6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AB2DA-3CA1-43F9-986B-086F322C150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5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B2DA-3CA1-43F9-986B-086F322C150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42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ren diaposit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u-ES" smtClean="0"/>
              <a:t>Egin klik maisuaren azpititulu-estiloa editatzeko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5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53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buru bertikala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60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74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679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71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32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70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00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7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A368-DA46-45B9-9E2B-B13299A332AA}" type="datetimeFigureOut">
              <a:rPr lang="es-ES" smtClean="0"/>
              <a:t>20/04/2016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37E8-DACB-48C3-B95A-E36DC485E7B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41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554"/>
            <a:ext cx="9112099" cy="715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-56479"/>
            <a:ext cx="1111493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O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</a:p>
          <a:p>
            <a:pPr algn="ctr"/>
            <a:r>
              <a:rPr lang="es-E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  <a:endParaRPr lang="es-ES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100392" y="-91931"/>
            <a:ext cx="607437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LE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</a:t>
            </a:r>
          </a:p>
          <a:p>
            <a:pPr algn="ctr"/>
            <a:r>
              <a:rPr lang="es-E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  <a:endParaRPr lang="es-E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14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INGREDIENTS: FOR 4 PEOPLE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800" dirty="0" smtClean="0"/>
              <a:t> 8 POTATOES</a:t>
            </a:r>
          </a:p>
          <a:p>
            <a:r>
              <a:rPr lang="es-ES" sz="4800" dirty="0" smtClean="0"/>
              <a:t>4 EGGS</a:t>
            </a:r>
          </a:p>
          <a:p>
            <a:r>
              <a:rPr lang="es-ES" sz="4800" dirty="0" smtClean="0"/>
              <a:t>OIL</a:t>
            </a:r>
          </a:p>
          <a:p>
            <a:r>
              <a:rPr lang="es-ES" sz="4800" dirty="0" smtClean="0"/>
              <a:t>SALT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8" y="2636912"/>
            <a:ext cx="14287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417" y="4555399"/>
            <a:ext cx="773521" cy="1059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783" y="4278666"/>
            <a:ext cx="1656184" cy="161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028981"/>
            <a:ext cx="1420175" cy="96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945" y="1193520"/>
            <a:ext cx="237807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7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UTENSILS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FRYING PAN </a:t>
            </a:r>
          </a:p>
          <a:p>
            <a:r>
              <a:rPr lang="es-ES" dirty="0" smtClean="0"/>
              <a:t>BOWL</a:t>
            </a:r>
          </a:p>
          <a:p>
            <a:r>
              <a:rPr lang="es-ES" dirty="0" smtClean="0"/>
              <a:t>KNIFE</a:t>
            </a:r>
          </a:p>
          <a:p>
            <a:r>
              <a:rPr lang="es-ES" dirty="0" smtClean="0"/>
              <a:t>PLATE </a:t>
            </a:r>
          </a:p>
          <a:p>
            <a:r>
              <a:rPr lang="es-ES" dirty="0" smtClean="0"/>
              <a:t>WHISK</a:t>
            </a:r>
          </a:p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512" y="810642"/>
            <a:ext cx="1974982" cy="134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560" y="3212976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202" y="2888236"/>
            <a:ext cx="14287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000" y="3927351"/>
            <a:ext cx="13906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4834069"/>
            <a:ext cx="10668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79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PREPARATION: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First</a:t>
            </a:r>
            <a:r>
              <a:rPr lang="es-ES" dirty="0" smtClean="0"/>
              <a:t>, </a:t>
            </a:r>
            <a:r>
              <a:rPr lang="es-ES" dirty="0" err="1" smtClean="0"/>
              <a:t>peel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potatoes</a:t>
            </a:r>
            <a:r>
              <a:rPr lang="es-ES" dirty="0" smtClean="0"/>
              <a:t> and </a:t>
            </a:r>
            <a:r>
              <a:rPr lang="es-ES" dirty="0" err="1" smtClean="0"/>
              <a:t>cut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in </a:t>
            </a:r>
            <a:r>
              <a:rPr lang="es-ES" dirty="0" err="1" smtClean="0"/>
              <a:t>squares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Next</a:t>
            </a:r>
            <a:r>
              <a:rPr lang="es-ES" dirty="0" smtClean="0"/>
              <a:t>, </a:t>
            </a:r>
            <a:r>
              <a:rPr lang="es-ES" dirty="0" err="1" smtClean="0"/>
              <a:t>put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oil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pan</a:t>
            </a:r>
          </a:p>
          <a:p>
            <a:pPr marL="0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Later</a:t>
            </a:r>
            <a:r>
              <a:rPr lang="es-ES" dirty="0" smtClean="0"/>
              <a:t>, </a:t>
            </a:r>
            <a:r>
              <a:rPr lang="es-ES" dirty="0" err="1" smtClean="0"/>
              <a:t>pour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potatoes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pan.</a:t>
            </a:r>
          </a:p>
          <a:p>
            <a:pPr marL="0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Meantime</a:t>
            </a:r>
            <a:r>
              <a:rPr lang="es-ES" dirty="0" smtClean="0"/>
              <a:t>, break 4 </a:t>
            </a:r>
            <a:r>
              <a:rPr lang="es-ES" dirty="0" err="1" smtClean="0"/>
              <a:t>eggs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bowl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potatoes</a:t>
            </a:r>
            <a:r>
              <a:rPr lang="es-ES" dirty="0" smtClean="0"/>
              <a:t> are </a:t>
            </a:r>
            <a:r>
              <a:rPr lang="es-ES" dirty="0" err="1" smtClean="0"/>
              <a:t>cooked</a:t>
            </a:r>
            <a:r>
              <a:rPr lang="es-ES" dirty="0" smtClean="0"/>
              <a:t> (20minutes more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less</a:t>
            </a:r>
            <a:r>
              <a:rPr lang="es-ES" dirty="0" smtClean="0"/>
              <a:t>) mix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eggs</a:t>
            </a:r>
            <a:r>
              <a:rPr lang="es-ES" dirty="0" smtClean="0"/>
              <a:t> in a </a:t>
            </a:r>
            <a:r>
              <a:rPr lang="es-ES" dirty="0" err="1" smtClean="0"/>
              <a:t>bowl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Then</a:t>
            </a:r>
            <a:r>
              <a:rPr lang="es-ES" dirty="0" smtClean="0"/>
              <a:t>, </a:t>
            </a:r>
            <a:r>
              <a:rPr lang="es-ES" dirty="0" err="1" smtClean="0"/>
              <a:t>pour</a:t>
            </a:r>
            <a:r>
              <a:rPr lang="es-ES" dirty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mixture in </a:t>
            </a:r>
            <a:r>
              <a:rPr lang="es-ES" dirty="0" err="1" smtClean="0"/>
              <a:t>the</a:t>
            </a:r>
            <a:r>
              <a:rPr lang="es-ES" dirty="0" smtClean="0"/>
              <a:t> pan and </a:t>
            </a:r>
            <a:r>
              <a:rPr lang="es-ES" dirty="0" err="1" smtClean="0"/>
              <a:t>cooked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 5 minutes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side</a:t>
            </a:r>
            <a:r>
              <a:rPr lang="es-ES" dirty="0" smtClean="0"/>
              <a:t> and </a:t>
            </a:r>
            <a:r>
              <a:rPr lang="es-ES" dirty="0" err="1" smtClean="0"/>
              <a:t>turn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/>
              <a:t> </a:t>
            </a:r>
            <a:r>
              <a:rPr lang="es-ES" dirty="0" smtClean="0"/>
              <a:t>to </a:t>
            </a:r>
            <a:r>
              <a:rPr lang="es-ES" dirty="0" err="1" smtClean="0"/>
              <a:t>cook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side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66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353369" y="0"/>
            <a:ext cx="6123113" cy="89870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17500" b="1" dirty="0" smtClean="0">
                <a:ln w="50800"/>
                <a:solidFill>
                  <a:schemeClr val="bg1">
                    <a:lumMod val="85000"/>
                  </a:schemeClr>
                </a:solidFill>
              </a:rPr>
              <a:t>ON </a:t>
            </a:r>
            <a:r>
              <a:rPr lang="es-ES" sz="17500" b="1" dirty="0" smtClean="0">
                <a:ln w="50800"/>
                <a:solidFill>
                  <a:schemeClr val="bg1">
                    <a:lumMod val="85000"/>
                  </a:schemeClr>
                </a:solidFill>
              </a:rPr>
              <a:t>EGIN</a:t>
            </a:r>
            <a:endParaRPr lang="es-ES" sz="2800" b="1" dirty="0" smtClean="0">
              <a:ln w="50800"/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s-ES" sz="2800" b="1" smtClean="0">
                <a:ln w="50800"/>
                <a:solidFill>
                  <a:schemeClr val="bg1">
                    <a:lumMod val="85000"/>
                  </a:schemeClr>
                </a:solidFill>
              </a:rPr>
              <a:t>BY: YASMINA AND IRATXE</a:t>
            </a:r>
            <a:endParaRPr lang="es-ES" sz="2800" b="1" dirty="0" smtClean="0">
              <a:ln w="50800"/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endParaRPr lang="es-ES" sz="20000" b="1" cap="none" spc="0" dirty="0">
              <a:ln w="50800"/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92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ko ga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132</Words>
  <Application>Microsoft Office PowerPoint</Application>
  <PresentationFormat>Pantailako aurkezpena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5</vt:i4>
      </vt:variant>
    </vt:vector>
  </HeadingPairs>
  <TitlesOfParts>
    <vt:vector size="6" baseType="lpstr">
      <vt:lpstr>Office-ko gaia</vt:lpstr>
      <vt:lpstr>PowerPoint-eko aurkezpena</vt:lpstr>
      <vt:lpstr>INGREDIENTS: FOR 4 PEOPLE </vt:lpstr>
      <vt:lpstr>UTENSILS</vt:lpstr>
      <vt:lpstr>PREPARATION: </vt:lpstr>
      <vt:lpstr>PowerPoint-eko aurkezpena</vt:lpstr>
    </vt:vector>
  </TitlesOfParts>
  <Company>Hezkuntza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PowerPoint-eko aurkezpena</dc:title>
  <dc:creator>ikasle1</dc:creator>
  <cp:lastModifiedBy>nora</cp:lastModifiedBy>
  <cp:revision>8</cp:revision>
  <dcterms:created xsi:type="dcterms:W3CDTF">2016-04-12T09:19:47Z</dcterms:created>
  <dcterms:modified xsi:type="dcterms:W3CDTF">2016-04-20T10:37:46Z</dcterms:modified>
</cp:coreProperties>
</file>