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</p:sldMasterIdLst>
  <p:sldIdLst>
    <p:sldId id="256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05" d="100"/>
          <a:sy n="105" d="100"/>
        </p:scale>
        <p:origin x="-7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22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5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0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383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4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11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33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5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3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501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809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77E777-74F2-44F2-ADB4-906CE940C536}" type="datetimeFigureOut">
              <a:rPr lang="lt-LT" smtClean="0"/>
              <a:t>2016.04.06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9B45A2-BA0B-4AA7-80E9-903043A4F0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18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-665871" y="1195402"/>
            <a:ext cx="9026769" cy="443202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Home made pizza</a:t>
            </a:r>
            <a:br>
              <a:rPr lang="en-US" sz="2800" dirty="0" smtClean="0">
                <a:latin typeface="Algerian" panose="04020705040A02060702" pitchFamily="82" charset="0"/>
              </a:rPr>
            </a:br>
            <a:r>
              <a:rPr lang="en-US" sz="2200" dirty="0" err="1" smtClean="0">
                <a:latin typeface="Algerian" panose="04020705040A02060702" pitchFamily="82" charset="0"/>
              </a:rPr>
              <a:t>Ingredie</a:t>
            </a:r>
            <a:r>
              <a:rPr lang="lt-LT" sz="2200" dirty="0" smtClean="0">
                <a:latin typeface="Algerian" panose="04020705040A02060702" pitchFamily="82" charset="0"/>
              </a:rPr>
              <a:t>N</a:t>
            </a:r>
            <a:r>
              <a:rPr lang="en-US" sz="2200" dirty="0" err="1" smtClean="0">
                <a:latin typeface="Algerian" panose="04020705040A02060702" pitchFamily="82" charset="0"/>
              </a:rPr>
              <a:t>ts</a:t>
            </a:r>
            <a:r>
              <a:rPr lang="en-US" sz="2200" dirty="0" smtClean="0">
                <a:latin typeface="Algerian" panose="04020705040A02060702" pitchFamily="82" charset="0"/>
              </a:rPr>
              <a:t>: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lt-LT" sz="2200" dirty="0" err="1" smtClean="0">
                <a:latin typeface="Algerian" panose="04020705040A02060702" pitchFamily="82" charset="0"/>
              </a:rPr>
              <a:t>for</a:t>
            </a:r>
            <a:r>
              <a:rPr lang="lt-LT" sz="2200" dirty="0" smtClean="0"/>
              <a:t> </a:t>
            </a:r>
            <a:r>
              <a:rPr lang="lt-LT" sz="2200" dirty="0" err="1" smtClean="0">
                <a:latin typeface="Algerian" panose="04020705040A02060702" pitchFamily="82" charset="0"/>
              </a:rPr>
              <a:t>dough</a:t>
            </a:r>
            <a:r>
              <a:rPr lang="en-US" sz="2200" dirty="0" smtClean="0">
                <a:latin typeface="Algerian" panose="04020705040A02060702" pitchFamily="82" charset="0"/>
              </a:rPr>
              <a:t/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1.flour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2.yeast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3.water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4.sugar,salt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5.sausage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6.oregano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7.olives</a:t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8.</a:t>
            </a:r>
            <a:r>
              <a:rPr lang="lt-LT" sz="2200" dirty="0" err="1" smtClean="0">
                <a:latin typeface="Algerian" panose="04020705040A02060702" pitchFamily="82" charset="0"/>
              </a:rPr>
              <a:t>some</a:t>
            </a:r>
            <a:r>
              <a:rPr lang="lt-LT" sz="2200" dirty="0" smtClean="0">
                <a:latin typeface="Algerian" panose="04020705040A02060702" pitchFamily="82" charset="0"/>
              </a:rPr>
              <a:t> </a:t>
            </a:r>
            <a:r>
              <a:rPr lang="en-US" sz="2200" dirty="0" smtClean="0">
                <a:latin typeface="Algerian" panose="04020705040A02060702" pitchFamily="82" charset="0"/>
              </a:rPr>
              <a:t>pineapple</a:t>
            </a:r>
            <a:r>
              <a:rPr lang="en-US" sz="2200" dirty="0" smtClean="0">
                <a:latin typeface="Algerian" panose="04020705040A02060702" pitchFamily="82" charset="0"/>
              </a:rPr>
              <a:t/>
            </a:r>
            <a:br>
              <a:rPr lang="en-US" sz="2200" dirty="0" smtClean="0">
                <a:latin typeface="Algerian" panose="04020705040A02060702" pitchFamily="82" charset="0"/>
              </a:rPr>
            </a:br>
            <a:r>
              <a:rPr lang="en-US" sz="2200" dirty="0" smtClean="0">
                <a:latin typeface="Algerian" panose="04020705040A02060702" pitchFamily="82" charset="0"/>
              </a:rPr>
              <a:t>9.cheese</a:t>
            </a:r>
            <a:endParaRPr lang="lt-LT" sz="2200" dirty="0">
              <a:latin typeface="Algerian" panose="04020705040A02060702" pitchFamily="82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630572" y="6161649"/>
            <a:ext cx="7535594" cy="464235"/>
          </a:xfrm>
        </p:spPr>
        <p:txBody>
          <a:bodyPr>
            <a:normAutofit/>
          </a:bodyPr>
          <a:lstStyle/>
          <a:p>
            <a:r>
              <a:rPr lang="en-US" dirty="0" smtClean="0"/>
              <a:t>Bone appetite!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80" y="1728919"/>
            <a:ext cx="5998464" cy="3364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7394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</Words>
  <Application>Microsoft Office PowerPoint</Application>
  <PresentationFormat>Pasirinktinai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Gamtinė</vt:lpstr>
      <vt:lpstr>Home made pizza IngredieNts: for dough 1.flour 2.yeast 3.water 4.sugar,salt 5.sausage 6.oregano 7.olives 8.some pineapple 9.cheese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made pizza  Ingrediets:  dough 1.flour 2.yeast 3.water 4.sugar,salt 5.sausage 6.</dc:title>
  <dc:creator>DELL</dc:creator>
  <cp:lastModifiedBy>Audronė</cp:lastModifiedBy>
  <cp:revision>4</cp:revision>
  <dcterms:created xsi:type="dcterms:W3CDTF">2016-04-02T15:58:33Z</dcterms:created>
  <dcterms:modified xsi:type="dcterms:W3CDTF">2016-04-06T09:54:32Z</dcterms:modified>
</cp:coreProperties>
</file>