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1D18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F379-E8E7-44BF-9094-3A871384539C}" type="datetimeFigureOut">
              <a:rPr lang="lt-LT" smtClean="0"/>
              <a:t>2016.04.06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C928-FE92-4179-B0C4-A88E3CEE12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97515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F379-E8E7-44BF-9094-3A871384539C}" type="datetimeFigureOut">
              <a:rPr lang="lt-LT" smtClean="0"/>
              <a:t>2016.04.06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C928-FE92-4179-B0C4-A88E3CEE12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6781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F379-E8E7-44BF-9094-3A871384539C}" type="datetimeFigureOut">
              <a:rPr lang="lt-LT" smtClean="0"/>
              <a:t>2016.04.06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C928-FE92-4179-B0C4-A88E3CEE12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0932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F379-E8E7-44BF-9094-3A871384539C}" type="datetimeFigureOut">
              <a:rPr lang="lt-LT" smtClean="0"/>
              <a:t>2016.04.06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C928-FE92-4179-B0C4-A88E3CEE12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135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F379-E8E7-44BF-9094-3A871384539C}" type="datetimeFigureOut">
              <a:rPr lang="lt-LT" smtClean="0"/>
              <a:t>2016.04.06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C928-FE92-4179-B0C4-A88E3CEE12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64771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F379-E8E7-44BF-9094-3A871384539C}" type="datetimeFigureOut">
              <a:rPr lang="lt-LT" smtClean="0"/>
              <a:t>2016.04.06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C928-FE92-4179-B0C4-A88E3CEE12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368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F379-E8E7-44BF-9094-3A871384539C}" type="datetimeFigureOut">
              <a:rPr lang="lt-LT" smtClean="0"/>
              <a:t>2016.04.06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C928-FE92-4179-B0C4-A88E3CEE12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1339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F379-E8E7-44BF-9094-3A871384539C}" type="datetimeFigureOut">
              <a:rPr lang="lt-LT" smtClean="0"/>
              <a:t>2016.04.06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C928-FE92-4179-B0C4-A88E3CEE12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5944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F379-E8E7-44BF-9094-3A871384539C}" type="datetimeFigureOut">
              <a:rPr lang="lt-LT" smtClean="0"/>
              <a:t>2016.04.06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C928-FE92-4179-B0C4-A88E3CEE12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9456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F379-E8E7-44BF-9094-3A871384539C}" type="datetimeFigureOut">
              <a:rPr lang="lt-LT" smtClean="0"/>
              <a:t>2016.04.06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C928-FE92-4179-B0C4-A88E3CEE12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1901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F379-E8E7-44BF-9094-3A871384539C}" type="datetimeFigureOut">
              <a:rPr lang="lt-LT" smtClean="0"/>
              <a:t>2016.04.06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C928-FE92-4179-B0C4-A88E3CEE12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4819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87000">
              <a:srgbClr val="D49E6C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EF379-E8E7-44BF-9094-3A871384539C}" type="datetimeFigureOut">
              <a:rPr lang="lt-LT" smtClean="0"/>
              <a:t>2016.04.06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3C928-FE92-4179-B0C4-A88E3CEE12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3222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ntraštė 5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19256" cy="2520280"/>
          </a:xfrm>
        </p:spPr>
        <p:txBody>
          <a:bodyPr>
            <a:noAutofit/>
          </a:bodyPr>
          <a:lstStyle/>
          <a:p>
            <a:r>
              <a:rPr lang="lt-LT" sz="8800" b="1" dirty="0" smtClean="0">
                <a:solidFill>
                  <a:srgbClr val="1D1811"/>
                </a:solidFill>
                <a:latin typeface="Times New Roman" pitchFamily="18" charset="0"/>
                <a:cs typeface="Times New Roman" pitchFamily="18" charset="0"/>
              </a:rPr>
              <a:t>BISCUITS</a:t>
            </a:r>
            <a:r>
              <a:rPr lang="en-US" sz="8800" b="1" dirty="0" smtClean="0">
                <a:solidFill>
                  <a:srgbClr val="1D1811"/>
                </a:solidFill>
                <a:latin typeface="Times New Roman" pitchFamily="18" charset="0"/>
                <a:cs typeface="Times New Roman" pitchFamily="18" charset="0"/>
              </a:rPr>
              <a:t> (FLORENTINS)</a:t>
            </a:r>
            <a:endParaRPr lang="lt-LT" sz="8800" b="1" dirty="0">
              <a:solidFill>
                <a:srgbClr val="1D181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29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3300"/>
                </a:solidFill>
              </a:rPr>
              <a:t>INGREDIENTS</a:t>
            </a:r>
            <a:endParaRPr lang="lt-LT" dirty="0">
              <a:solidFill>
                <a:srgbClr val="6633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52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300g corn flakes</a:t>
            </a:r>
          </a:p>
          <a:p>
            <a:pPr>
              <a:buFont typeface="Wingdings" pitchFamily="2" charset="2"/>
              <a:buChar char="v"/>
            </a:pPr>
            <a:r>
              <a:rPr lang="en-US" sz="52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1 cruet </a:t>
            </a:r>
            <a:r>
              <a:rPr lang="lt-LT" sz="52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52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2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condensed </a:t>
            </a:r>
            <a:r>
              <a:rPr lang="en-US" sz="52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milk</a:t>
            </a:r>
          </a:p>
          <a:p>
            <a:pPr>
              <a:buFont typeface="Wingdings" pitchFamily="2" charset="2"/>
              <a:buChar char="v"/>
            </a:pPr>
            <a:r>
              <a:rPr lang="en-US" sz="52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1 handful </a:t>
            </a:r>
            <a:r>
              <a:rPr lang="lt-LT" sz="52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52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52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2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dried </a:t>
            </a:r>
            <a:r>
              <a:rPr lang="en-US" sz="52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cranberries</a:t>
            </a:r>
            <a:endParaRPr lang="lt-LT" sz="520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5200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1 handful of </a:t>
            </a:r>
            <a:r>
              <a:rPr lang="en-US" sz="52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shelled </a:t>
            </a:r>
            <a:r>
              <a:rPr lang="en-US" sz="52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sunflower</a:t>
            </a:r>
            <a:r>
              <a:rPr lang="lt-LT" sz="52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52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seeds</a:t>
            </a:r>
            <a:endParaRPr lang="en-US" sz="520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435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solidFill>
                  <a:srgbClr val="663300"/>
                </a:solidFill>
              </a:rPr>
              <a:t>MAKING BISCUITS</a:t>
            </a:r>
            <a:endParaRPr lang="lt-LT" dirty="0">
              <a:solidFill>
                <a:srgbClr val="6633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lt-LT" dirty="0" smtClean="0">
                <a:solidFill>
                  <a:srgbClr val="663300"/>
                </a:solidFill>
              </a:rPr>
              <a:t>P</a:t>
            </a:r>
            <a:r>
              <a:rPr lang="en-US" dirty="0" smtClean="0">
                <a:solidFill>
                  <a:srgbClr val="663300"/>
                </a:solidFill>
              </a:rPr>
              <a:t>our </a:t>
            </a:r>
            <a:r>
              <a:rPr lang="lt-LT" dirty="0" smtClean="0">
                <a:solidFill>
                  <a:srgbClr val="663300"/>
                </a:solidFill>
              </a:rPr>
              <a:t>f</a:t>
            </a:r>
            <a:r>
              <a:rPr lang="en-US" dirty="0" smtClean="0">
                <a:solidFill>
                  <a:srgbClr val="663300"/>
                </a:solidFill>
              </a:rPr>
              <a:t>lakes</a:t>
            </a:r>
            <a:r>
              <a:rPr lang="lt-LT" dirty="0">
                <a:solidFill>
                  <a:srgbClr val="663300"/>
                </a:solidFill>
              </a:rPr>
              <a:t>, </a:t>
            </a:r>
            <a:r>
              <a:rPr lang="lt-LT" dirty="0" err="1">
                <a:solidFill>
                  <a:srgbClr val="663300"/>
                </a:solidFill>
              </a:rPr>
              <a:t>shelled</a:t>
            </a:r>
            <a:r>
              <a:rPr lang="lt-LT" dirty="0">
                <a:solidFill>
                  <a:srgbClr val="663300"/>
                </a:solidFill>
              </a:rPr>
              <a:t> </a:t>
            </a:r>
            <a:r>
              <a:rPr lang="lt-LT" dirty="0" err="1">
                <a:solidFill>
                  <a:srgbClr val="663300"/>
                </a:solidFill>
              </a:rPr>
              <a:t>sunflower</a:t>
            </a:r>
            <a:r>
              <a:rPr lang="lt-LT" dirty="0">
                <a:solidFill>
                  <a:srgbClr val="663300"/>
                </a:solidFill>
              </a:rPr>
              <a:t> </a:t>
            </a:r>
            <a:r>
              <a:rPr lang="lt-LT" dirty="0" err="1" smtClean="0">
                <a:solidFill>
                  <a:srgbClr val="663300"/>
                </a:solidFill>
              </a:rPr>
              <a:t>seeds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smtClean="0">
                <a:solidFill>
                  <a:srgbClr val="663300"/>
                </a:solidFill>
              </a:rPr>
              <a:t>and cranberries </a:t>
            </a:r>
            <a:r>
              <a:rPr lang="en-US" dirty="0" smtClean="0">
                <a:solidFill>
                  <a:srgbClr val="663300"/>
                </a:solidFill>
              </a:rPr>
              <a:t>into </a:t>
            </a:r>
            <a:r>
              <a:rPr lang="en-US" dirty="0" smtClean="0">
                <a:solidFill>
                  <a:srgbClr val="663300"/>
                </a:solidFill>
              </a:rPr>
              <a:t>a deep bowl.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663300"/>
                </a:solidFill>
              </a:rPr>
              <a:t>Pour condensed milk. </a:t>
            </a:r>
            <a:r>
              <a:rPr lang="lt-LT" dirty="0" smtClean="0">
                <a:solidFill>
                  <a:srgbClr val="663300"/>
                </a:solidFill>
              </a:rPr>
              <a:t>M</a:t>
            </a:r>
            <a:r>
              <a:rPr lang="en-US" dirty="0" smtClean="0">
                <a:solidFill>
                  <a:srgbClr val="663300"/>
                </a:solidFill>
              </a:rPr>
              <a:t>ix </a:t>
            </a:r>
            <a:r>
              <a:rPr lang="lt-LT" dirty="0" smtClean="0">
                <a:solidFill>
                  <a:srgbClr val="663300"/>
                </a:solidFill>
              </a:rPr>
              <a:t>a</a:t>
            </a:r>
            <a:r>
              <a:rPr lang="en-US" dirty="0" err="1" smtClean="0">
                <a:solidFill>
                  <a:srgbClr val="663300"/>
                </a:solidFill>
              </a:rPr>
              <a:t>ll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>
                <a:solidFill>
                  <a:srgbClr val="663300"/>
                </a:solidFill>
              </a:rPr>
              <a:t>thoroughly</a:t>
            </a:r>
            <a:r>
              <a:rPr lang="en-US" dirty="0" smtClean="0">
                <a:solidFill>
                  <a:srgbClr val="663300"/>
                </a:solidFill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lt-LT" dirty="0" smtClean="0">
                <a:solidFill>
                  <a:srgbClr val="663300"/>
                </a:solidFill>
              </a:rPr>
              <a:t>A</a:t>
            </a:r>
            <a:r>
              <a:rPr lang="en-US" dirty="0" err="1" smtClean="0">
                <a:solidFill>
                  <a:srgbClr val="663300"/>
                </a:solidFill>
              </a:rPr>
              <a:t>fter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lt-LT" dirty="0" smtClean="0">
                <a:solidFill>
                  <a:srgbClr val="663300"/>
                </a:solidFill>
              </a:rPr>
              <a:t>i</a:t>
            </a:r>
            <a:r>
              <a:rPr lang="en-US" dirty="0" err="1" smtClean="0">
                <a:solidFill>
                  <a:srgbClr val="663300"/>
                </a:solidFill>
              </a:rPr>
              <a:t>nsert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lt-LT" dirty="0" smtClean="0">
                <a:solidFill>
                  <a:srgbClr val="663300"/>
                </a:solidFill>
              </a:rPr>
              <a:t>a </a:t>
            </a:r>
            <a:r>
              <a:rPr lang="en-US" dirty="0" smtClean="0">
                <a:solidFill>
                  <a:srgbClr val="663300"/>
                </a:solidFill>
              </a:rPr>
              <a:t>full </a:t>
            </a:r>
            <a:r>
              <a:rPr lang="en-US" dirty="0" smtClean="0">
                <a:solidFill>
                  <a:srgbClr val="663300"/>
                </a:solidFill>
              </a:rPr>
              <a:t>tablespoon of the mixture into the baking paper-lined trays.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663300"/>
                </a:solidFill>
              </a:rPr>
              <a:t>Bake in </a:t>
            </a:r>
            <a:r>
              <a:rPr lang="lt-LT" dirty="0" err="1" smtClean="0">
                <a:solidFill>
                  <a:srgbClr val="663300"/>
                </a:solidFill>
              </a:rPr>
              <a:t>the</a:t>
            </a:r>
            <a:r>
              <a:rPr lang="lt-LT" dirty="0" smtClean="0">
                <a:solidFill>
                  <a:srgbClr val="663300"/>
                </a:solidFill>
              </a:rPr>
              <a:t> </a:t>
            </a:r>
            <a:r>
              <a:rPr lang="en-US" dirty="0" smtClean="0">
                <a:solidFill>
                  <a:srgbClr val="663300"/>
                </a:solidFill>
              </a:rPr>
              <a:t>180 </a:t>
            </a:r>
            <a:r>
              <a:rPr lang="en-US" dirty="0" smtClean="0">
                <a:solidFill>
                  <a:srgbClr val="663300"/>
                </a:solidFill>
              </a:rPr>
              <a:t>degree oven for 7-10 minutes. </a:t>
            </a:r>
            <a:r>
              <a:rPr lang="en-US" dirty="0">
                <a:solidFill>
                  <a:srgbClr val="663300"/>
                </a:solidFill>
              </a:rPr>
              <a:t>Wait until </a:t>
            </a:r>
            <a:r>
              <a:rPr lang="en-US" dirty="0" smtClean="0">
                <a:solidFill>
                  <a:srgbClr val="663300"/>
                </a:solidFill>
              </a:rPr>
              <a:t>cool</a:t>
            </a:r>
            <a:r>
              <a:rPr lang="lt-LT" dirty="0" smtClean="0">
                <a:solidFill>
                  <a:srgbClr val="663300"/>
                </a:solidFill>
              </a:rPr>
              <a:t>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1673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3300"/>
                </a:solidFill>
              </a:rPr>
              <a:t>DELICIOUS!</a:t>
            </a:r>
            <a:endParaRPr lang="lt-LT" dirty="0">
              <a:solidFill>
                <a:srgbClr val="6633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1027" name="Picture 3" descr="C:\Users\mano\Desktop\Julitos\IMG_20160320_1909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36152">
            <a:off x="2868231" y="1644387"/>
            <a:ext cx="3452000" cy="19384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:\DCIM\102D7200\DSC_007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3922">
            <a:off x="5434360" y="2187129"/>
            <a:ext cx="2252643" cy="33789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mano\Desktop\Julitos\IMG_20160320_19174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7319">
            <a:off x="2038278" y="3794213"/>
            <a:ext cx="3621922" cy="20338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J:\DCIM\102D7200\DSC_007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69583">
            <a:off x="405825" y="1999628"/>
            <a:ext cx="3083275" cy="20555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71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84</Words>
  <Application>Microsoft Office PowerPoint</Application>
  <PresentationFormat>Demonstracija ekrane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5" baseType="lpstr">
      <vt:lpstr>Office tema</vt:lpstr>
      <vt:lpstr>BISCUITS (FLORENTINS)</vt:lpstr>
      <vt:lpstr>INGREDIENTS</vt:lpstr>
      <vt:lpstr>MAKING BISCUITS</vt:lpstr>
      <vt:lpstr>DELICIOUS!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BISCUITS (FLORENTINS)</dc:title>
  <dc:creator>mano</dc:creator>
  <cp:lastModifiedBy>Audronė</cp:lastModifiedBy>
  <cp:revision>22</cp:revision>
  <dcterms:created xsi:type="dcterms:W3CDTF">2016-03-13T17:08:45Z</dcterms:created>
  <dcterms:modified xsi:type="dcterms:W3CDTF">2016-04-06T09:59:47Z</dcterms:modified>
</cp:coreProperties>
</file>