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303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872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431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908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57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202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59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011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446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376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268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DCAFE-B20B-4585-837D-BACC8ACB9886}" type="datetimeFigureOut">
              <a:rPr lang="lt-LT" smtClean="0"/>
              <a:t>2016.04.27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E18A-99C9-4B75-8226-FEC1FB3C20C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3818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>
            <a:normAutofit/>
          </a:bodyPr>
          <a:lstStyle/>
          <a:p>
            <a:r>
              <a:rPr lang="lt-LT" sz="7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lt-LT" sz="7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ancakes</a:t>
            </a:r>
            <a:endParaRPr lang="lt-LT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ntrinis pavadinimas 7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344816" cy="4176464"/>
          </a:xfrm>
        </p:spPr>
        <p:txBody>
          <a:bodyPr/>
          <a:lstStyle/>
          <a:p>
            <a:pPr algn="l"/>
            <a:r>
              <a:rPr lang="lt-LT" b="1" dirty="0" err="1" smtClean="0"/>
              <a:t>Ingredients</a:t>
            </a:r>
            <a:r>
              <a:rPr lang="lt-LT" dirty="0" smtClean="0"/>
              <a:t> </a:t>
            </a:r>
            <a:endParaRPr lang="lt-LT" dirty="0" smtClean="0"/>
          </a:p>
          <a:p>
            <a:pPr algn="l"/>
            <a:r>
              <a:rPr lang="lt-LT" dirty="0" smtClean="0"/>
              <a:t>1/2 </a:t>
            </a:r>
            <a:r>
              <a:rPr lang="lt-LT" dirty="0" err="1" smtClean="0"/>
              <a:t>cup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 </a:t>
            </a:r>
            <a:r>
              <a:rPr lang="lt-LT" dirty="0" err="1" smtClean="0"/>
              <a:t>flour</a:t>
            </a:r>
            <a:endParaRPr lang="lt-LT" dirty="0" smtClean="0"/>
          </a:p>
          <a:p>
            <a:pPr algn="l"/>
            <a:r>
              <a:rPr lang="lt-LT" dirty="0" smtClean="0"/>
              <a:t>1/4  </a:t>
            </a:r>
            <a:r>
              <a:rPr lang="lt-LT" dirty="0" err="1" smtClean="0"/>
              <a:t>cup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 </a:t>
            </a:r>
            <a:r>
              <a:rPr lang="lt-LT" dirty="0" err="1" smtClean="0"/>
              <a:t>milk</a:t>
            </a:r>
            <a:endParaRPr lang="lt-LT" dirty="0" smtClean="0"/>
          </a:p>
          <a:p>
            <a:pPr algn="l"/>
            <a:r>
              <a:rPr lang="lt-LT" dirty="0" smtClean="0"/>
              <a:t>1 </a:t>
            </a:r>
            <a:r>
              <a:rPr lang="lt-LT" dirty="0" err="1" smtClean="0"/>
              <a:t>egg</a:t>
            </a:r>
            <a:endParaRPr lang="lt-LT" dirty="0" smtClean="0"/>
          </a:p>
          <a:p>
            <a:pPr algn="l"/>
            <a:r>
              <a:rPr lang="lt-LT" dirty="0"/>
              <a:t> </a:t>
            </a:r>
            <a:r>
              <a:rPr lang="lt-LT" dirty="0" smtClean="0"/>
              <a:t>50g </a:t>
            </a:r>
            <a:r>
              <a:rPr lang="lt-LT" dirty="0" err="1" smtClean="0"/>
              <a:t>white</a:t>
            </a:r>
            <a:r>
              <a:rPr lang="lt-LT" dirty="0" smtClean="0"/>
              <a:t> </a:t>
            </a:r>
            <a:r>
              <a:rPr lang="lt-LT" dirty="0" err="1" smtClean="0"/>
              <a:t>sugar</a:t>
            </a:r>
            <a:endParaRPr lang="lt-LT" dirty="0" smtClean="0"/>
          </a:p>
          <a:p>
            <a:pPr algn="l"/>
            <a:r>
              <a:rPr lang="lt-LT" dirty="0" smtClean="0"/>
              <a:t>1 </a:t>
            </a:r>
            <a:r>
              <a:rPr lang="lt-LT" dirty="0" err="1" smtClean="0"/>
              <a:t>teaspoon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salt</a:t>
            </a:r>
            <a:endParaRPr lang="lt-LT" dirty="0" smtClean="0"/>
          </a:p>
          <a:p>
            <a:pPr algn="l"/>
            <a:r>
              <a:rPr lang="lt-LT" dirty="0" smtClean="0"/>
              <a:t>1 </a:t>
            </a:r>
            <a:r>
              <a:rPr lang="lt-LT" dirty="0" err="1" smtClean="0"/>
              <a:t>tablespoon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oil</a:t>
            </a:r>
            <a:endParaRPr lang="lt-LT" dirty="0"/>
          </a:p>
        </p:txBody>
      </p:sp>
      <p:sp>
        <p:nvSpPr>
          <p:cNvPr id="9" name="5-kampė žvaigždė 8"/>
          <p:cNvSpPr/>
          <p:nvPr/>
        </p:nvSpPr>
        <p:spPr>
          <a:xfrm>
            <a:off x="4211960" y="404664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30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504056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i="1" dirty="0" smtClean="0"/>
              <a:t>In a large bowl, sift together the flour</a:t>
            </a:r>
            <a:r>
              <a:rPr lang="en-US" sz="2800" i="1" dirty="0" smtClean="0"/>
              <a:t>, </a:t>
            </a:r>
            <a:r>
              <a:rPr lang="en-US" sz="2800" i="1" dirty="0" smtClean="0"/>
              <a:t>salt and sugar. Make a well in the </a:t>
            </a:r>
            <a:r>
              <a:rPr lang="en-US" sz="2800" i="1" dirty="0" smtClean="0"/>
              <a:t>cent</a:t>
            </a:r>
            <a:r>
              <a:rPr lang="lt-LT" sz="2800" i="1" dirty="0" err="1" smtClean="0"/>
              <a:t>re</a:t>
            </a:r>
            <a:r>
              <a:rPr lang="en-US" sz="2800" i="1" dirty="0" smtClean="0"/>
              <a:t> </a:t>
            </a:r>
            <a:r>
              <a:rPr lang="en-US" sz="2800" i="1" dirty="0" smtClean="0"/>
              <a:t>and pour in the milk, </a:t>
            </a:r>
            <a:r>
              <a:rPr lang="lt-LT" sz="2800" i="1" dirty="0" err="1" smtClean="0"/>
              <a:t>an</a:t>
            </a:r>
            <a:r>
              <a:rPr lang="lt-LT" sz="2800" i="1" dirty="0" smtClean="0"/>
              <a:t> </a:t>
            </a:r>
            <a:r>
              <a:rPr lang="en-US" sz="2800" i="1" dirty="0" smtClean="0"/>
              <a:t>egg </a:t>
            </a:r>
            <a:r>
              <a:rPr lang="en-US" sz="2800" i="1" dirty="0" smtClean="0"/>
              <a:t>and</a:t>
            </a:r>
            <a:r>
              <a:rPr lang="lt-LT" sz="2800" i="1" dirty="0" smtClean="0"/>
              <a:t> </a:t>
            </a:r>
            <a:r>
              <a:rPr lang="lt-LT" sz="2800" i="1" dirty="0" err="1" smtClean="0"/>
              <a:t>oil</a:t>
            </a:r>
            <a:r>
              <a:rPr lang="lt-LT" sz="2800" i="1" dirty="0" smtClean="0"/>
              <a:t>,</a:t>
            </a:r>
            <a:r>
              <a:rPr lang="en-US" sz="2800" i="1" dirty="0" smtClean="0"/>
              <a:t> </a:t>
            </a:r>
            <a:r>
              <a:rPr lang="en-US" sz="2800" i="1" dirty="0" smtClean="0"/>
              <a:t>mix until </a:t>
            </a:r>
            <a:r>
              <a:rPr lang="en-US" sz="2800" i="1" dirty="0" smtClean="0"/>
              <a:t>smooth</a:t>
            </a:r>
            <a:r>
              <a:rPr lang="lt-LT" sz="2800" i="1" dirty="0" smtClean="0"/>
              <a:t>.</a:t>
            </a:r>
            <a:br>
              <a:rPr lang="lt-LT" sz="2800" i="1" dirty="0" smtClean="0"/>
            </a:br>
            <a:r>
              <a:rPr lang="lt-LT" sz="2800" i="1" dirty="0" smtClean="0"/>
              <a:t> </a:t>
            </a:r>
            <a:r>
              <a:rPr lang="lt-LT" sz="2800" dirty="0" err="1" smtClean="0"/>
              <a:t>heat</a:t>
            </a:r>
            <a:r>
              <a:rPr lang="lt-LT" sz="2800" dirty="0" smtClean="0"/>
              <a:t> a </a:t>
            </a:r>
            <a:r>
              <a:rPr lang="lt-LT" sz="2800" dirty="0" err="1" smtClean="0"/>
              <a:t>pancake</a:t>
            </a:r>
            <a:r>
              <a:rPr lang="lt-LT" sz="2800" dirty="0" smtClean="0"/>
              <a:t> </a:t>
            </a:r>
            <a:r>
              <a:rPr lang="lt-LT" sz="2800" dirty="0" err="1" smtClean="0"/>
              <a:t>pan</a:t>
            </a:r>
            <a:r>
              <a:rPr lang="lt-LT" sz="2800" i="1" dirty="0" smtClean="0"/>
              <a:t>, </a:t>
            </a:r>
            <a:r>
              <a:rPr lang="en-US" sz="2800" dirty="0" smtClean="0"/>
              <a:t>Pour </a:t>
            </a:r>
            <a:r>
              <a:rPr lang="en-US" sz="2800" dirty="0" smtClean="0"/>
              <a:t>or scoop the batter onto the </a:t>
            </a:r>
            <a:r>
              <a:rPr lang="en-US" sz="2800" dirty="0" err="1" smtClean="0"/>
              <a:t>griddle,using</a:t>
            </a:r>
            <a:r>
              <a:rPr lang="en-US" sz="2800" dirty="0" smtClean="0"/>
              <a:t> approximately 1/4 cup for each pancake. Brown on both sides and serve hot.</a:t>
            </a:r>
            <a:endParaRPr lang="lt-LT" sz="2800" i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1008111"/>
          </a:xfrm>
        </p:spPr>
        <p:txBody>
          <a:bodyPr>
            <a:noAutofit/>
          </a:bodyPr>
          <a:lstStyle/>
          <a:p>
            <a:pPr algn="ctr"/>
            <a:r>
              <a:rPr lang="lt-LT" sz="6600" dirty="0" err="1"/>
              <a:t>D</a:t>
            </a:r>
            <a:r>
              <a:rPr lang="lt-LT" sz="6600" dirty="0" err="1" smtClean="0"/>
              <a:t>irections</a:t>
            </a:r>
            <a:endParaRPr lang="lt-LT" sz="6600" dirty="0"/>
          </a:p>
        </p:txBody>
      </p:sp>
    </p:spTree>
    <p:extLst>
      <p:ext uri="{BB962C8B-B14F-4D97-AF65-F5344CB8AC3E}">
        <p14:creationId xmlns:p14="http://schemas.microsoft.com/office/powerpoint/2010/main" val="2501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Soo</a:t>
            </a:r>
            <a:r>
              <a:rPr lang="lt-LT" dirty="0" smtClean="0"/>
              <a:t> </a:t>
            </a:r>
            <a:r>
              <a:rPr lang="lt-LT" dirty="0" err="1" smtClean="0"/>
              <a:t>jammy</a:t>
            </a:r>
            <a:endParaRPr lang="lt-LT" dirty="0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6411" y="1105957"/>
            <a:ext cx="608310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4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</Words>
  <Application>Microsoft Office PowerPoint</Application>
  <PresentationFormat>Demonstracija ekrane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Pancakes</vt:lpstr>
      <vt:lpstr>In a large bowl, sift together the flour, salt and sugar. Make a well in the centre and pour in the milk, an egg and oil, mix until smooth.  heat a pancake pan, Pour or scoop the batter onto the griddle,using approximately 1/4 cup for each pancake. Brown on both sides and serve hot.</vt:lpstr>
      <vt:lpstr>Soo jammy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pancake</dc:title>
  <dc:creator>linas</dc:creator>
  <cp:lastModifiedBy>Audronė</cp:lastModifiedBy>
  <cp:revision>6</cp:revision>
  <dcterms:created xsi:type="dcterms:W3CDTF">2016-04-20T16:19:42Z</dcterms:created>
  <dcterms:modified xsi:type="dcterms:W3CDTF">2016-04-27T04:50:06Z</dcterms:modified>
</cp:coreProperties>
</file>