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69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002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0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5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395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0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6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8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6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03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14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049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9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9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560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2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559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296938-2011-4C5F-B2E3-4306E0AE46B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DC6EE9-F9E8-423D-972E-7FDA8EB9B9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76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pie re</a:t>
            </a:r>
            <a:r>
              <a:rPr lang="lt-L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cipe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9508067" y="6069496"/>
            <a:ext cx="2376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err="1"/>
              <a:t>Presentation</a:t>
            </a:r>
            <a:r>
              <a:rPr lang="lt-LT" b="1" dirty="0"/>
              <a:t> </a:t>
            </a:r>
            <a:r>
              <a:rPr lang="lt-LT" b="1" dirty="0" err="1"/>
              <a:t>made</a:t>
            </a:r>
            <a:r>
              <a:rPr lang="lt-LT" b="1" dirty="0"/>
              <a:t> </a:t>
            </a:r>
            <a:r>
              <a:rPr lang="lt-LT" b="1" dirty="0" err="1"/>
              <a:t>by</a:t>
            </a:r>
            <a:r>
              <a:rPr lang="lt-LT" b="1" dirty="0"/>
              <a:t>:</a:t>
            </a:r>
            <a:br>
              <a:rPr lang="lt-LT" b="1" dirty="0"/>
            </a:br>
            <a:r>
              <a:rPr lang="lt-LT" b="1" dirty="0"/>
              <a:t>Evelina, 5b</a:t>
            </a:r>
          </a:p>
        </p:txBody>
      </p:sp>
    </p:spTree>
    <p:extLst>
      <p:ext uri="{BB962C8B-B14F-4D97-AF65-F5344CB8AC3E}">
        <p14:creationId xmlns:p14="http://schemas.microsoft.com/office/powerpoint/2010/main" val="255431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95402" y="821635"/>
            <a:ext cx="9601196" cy="1497495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Ingredients:</a:t>
            </a:r>
            <a:endParaRPr lang="lt-L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84173"/>
            <a:ext cx="9601196" cy="3710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200 g butter</a:t>
            </a:r>
            <a:endParaRPr lang="lt-LT" dirty="0"/>
          </a:p>
          <a:p>
            <a:r>
              <a:rPr lang="en-US" dirty="0"/>
              <a:t>Cup of sugar</a:t>
            </a:r>
            <a:endParaRPr lang="lt-LT" dirty="0"/>
          </a:p>
          <a:p>
            <a:r>
              <a:rPr lang="en-US" dirty="0"/>
              <a:t>200 g flour</a:t>
            </a:r>
            <a:endParaRPr lang="lt-LT" dirty="0"/>
          </a:p>
          <a:p>
            <a:r>
              <a:rPr lang="en-US" dirty="0"/>
              <a:t>4 eggs</a:t>
            </a:r>
            <a:endParaRPr lang="lt-LT" dirty="0"/>
          </a:p>
          <a:p>
            <a:r>
              <a:rPr lang="en-US" dirty="0"/>
              <a:t>1 </a:t>
            </a:r>
            <a:r>
              <a:rPr lang="en-US" dirty="0" smtClean="0"/>
              <a:t>teaspoon </a:t>
            </a:r>
            <a:r>
              <a:rPr lang="en-US" dirty="0"/>
              <a:t>of baking-powder</a:t>
            </a:r>
            <a:endParaRPr lang="lt-LT" dirty="0"/>
          </a:p>
          <a:p>
            <a:r>
              <a:rPr lang="en-US" dirty="0"/>
              <a:t>Juice of 1 lemon</a:t>
            </a:r>
            <a:endParaRPr lang="lt-LT" dirty="0"/>
          </a:p>
          <a:p>
            <a:r>
              <a:rPr lang="en-US" dirty="0"/>
              <a:t>Pinch of salt</a:t>
            </a:r>
            <a:endParaRPr lang="lt-LT" dirty="0"/>
          </a:p>
          <a:p>
            <a:r>
              <a:rPr lang="en-US" dirty="0"/>
              <a:t>4 – 5 middle sized apples</a:t>
            </a:r>
            <a:endParaRPr lang="lt-LT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66" y="2464904"/>
            <a:ext cx="3233530" cy="36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lt-L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lt-LT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</a:t>
            </a:r>
            <a:r>
              <a:rPr lang="lt-L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Preheat oven to 180</a:t>
            </a:r>
            <a:r>
              <a:rPr lang="en-US" baseline="30000" dirty="0"/>
              <a:t>o</a:t>
            </a:r>
            <a:r>
              <a:rPr lang="en-US" dirty="0"/>
              <a:t>C. In a large bowl mix butter, sugar and eggs with </a:t>
            </a:r>
            <a:r>
              <a:rPr lang="lt-LT" dirty="0" smtClean="0"/>
              <a:t>a </a:t>
            </a:r>
            <a:r>
              <a:rPr lang="en-US" dirty="0" smtClean="0"/>
              <a:t>mixer</a:t>
            </a:r>
            <a:r>
              <a:rPr lang="en-US" dirty="0"/>
              <a:t>. Add flour, baking-powder and lemon juice. Mix everything carefully. </a:t>
            </a:r>
            <a:r>
              <a:rPr lang="lt-LT" dirty="0" smtClean="0"/>
              <a:t>P</a:t>
            </a:r>
            <a:r>
              <a:rPr lang="en-US" dirty="0" smtClean="0"/>
              <a:t>our </a:t>
            </a:r>
            <a:r>
              <a:rPr lang="lt-LT" dirty="0" smtClean="0"/>
              <a:t>s</a:t>
            </a:r>
            <a:r>
              <a:rPr lang="en-US" dirty="0" smtClean="0"/>
              <a:t>our </a:t>
            </a:r>
            <a:r>
              <a:rPr lang="en-US" dirty="0"/>
              <a:t>cream thickness dough </a:t>
            </a:r>
            <a:r>
              <a:rPr lang="en-US" dirty="0" smtClean="0"/>
              <a:t>into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en-US" dirty="0" smtClean="0"/>
              <a:t>tin</a:t>
            </a:r>
            <a:r>
              <a:rPr lang="en-US" dirty="0"/>
              <a:t>. Place apple cloves on the top. There should be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en-US" dirty="0" smtClean="0"/>
              <a:t>same </a:t>
            </a:r>
            <a:r>
              <a:rPr lang="en-US" dirty="0"/>
              <a:t>amount of apple cloves </a:t>
            </a:r>
            <a:r>
              <a:rPr lang="en-US" dirty="0" smtClean="0"/>
              <a:t>a</a:t>
            </a:r>
            <a:r>
              <a:rPr lang="lt-LT" dirty="0" err="1" smtClean="0"/>
              <a:t>nd</a:t>
            </a:r>
            <a:r>
              <a:rPr lang="en-US" dirty="0" smtClean="0"/>
              <a:t> </a:t>
            </a:r>
            <a:r>
              <a:rPr lang="en-US" dirty="0"/>
              <a:t>the dough. Bake the cake </a:t>
            </a:r>
            <a:r>
              <a:rPr lang="lt-LT" dirty="0" err="1" smtClean="0"/>
              <a:t>for</a:t>
            </a:r>
            <a:r>
              <a:rPr lang="lt-LT" dirty="0" smtClean="0"/>
              <a:t> </a:t>
            </a:r>
            <a:r>
              <a:rPr lang="en-US" dirty="0" smtClean="0"/>
              <a:t>around </a:t>
            </a:r>
            <a:r>
              <a:rPr lang="en-US" dirty="0"/>
              <a:t>half an hour</a:t>
            </a:r>
            <a:r>
              <a:rPr lang="lt-LT" dirty="0"/>
              <a:t>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178">
            <a:off x="8379783" y="4309899"/>
            <a:ext cx="3056891" cy="20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82117"/>
          </a:xfrm>
        </p:spPr>
        <p:txBody>
          <a:bodyPr>
            <a:normAutofit fontScale="90000"/>
          </a:bodyPr>
          <a:lstStyle/>
          <a:p>
            <a:r>
              <a:rPr lang="lt-LT" b="1" dirty="0" err="1"/>
              <a:t>Bon</a:t>
            </a:r>
            <a:r>
              <a:rPr lang="lt-LT" b="1" dirty="0"/>
              <a:t> appetit!</a:t>
            </a:r>
            <a:br>
              <a:rPr lang="lt-LT" b="1" dirty="0"/>
            </a:br>
            <a:r>
              <a:rPr lang="lt-LT" b="1" dirty="0"/>
              <a:t>¡</a:t>
            </a:r>
            <a:r>
              <a:rPr lang="lt-LT" b="1" dirty="0" err="1"/>
              <a:t>Buen</a:t>
            </a:r>
            <a:r>
              <a:rPr lang="lt-LT" b="1" dirty="0"/>
              <a:t> apetito!</a:t>
            </a:r>
            <a:br>
              <a:rPr lang="lt-LT" b="1" dirty="0"/>
            </a:br>
            <a:r>
              <a:rPr lang="lt-LT" b="1" dirty="0"/>
              <a:t>Skanaus!</a:t>
            </a:r>
            <a:br>
              <a:rPr lang="lt-LT" b="1" dirty="0"/>
            </a:br>
            <a:endParaRPr lang="lt-LT" b="1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464249"/>
            <a:ext cx="2743198" cy="3790777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014">
            <a:off x="1492993" y="2142858"/>
            <a:ext cx="2503722" cy="386388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411">
            <a:off x="8253293" y="2080612"/>
            <a:ext cx="2579032" cy="38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56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118</Words>
  <Application>Microsoft Office PowerPoint</Application>
  <PresentationFormat>Pasirinktinai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5" baseType="lpstr">
      <vt:lpstr>Gamtinė</vt:lpstr>
      <vt:lpstr>Apple pie recipe</vt:lpstr>
      <vt:lpstr>Ingredients:</vt:lpstr>
      <vt:lpstr>How to prepare:</vt:lpstr>
      <vt:lpstr>Bon appetit! ¡Buen apetito! Skanaus!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pie recept</dc:title>
  <dc:creator>Namai</dc:creator>
  <cp:lastModifiedBy>Audronė</cp:lastModifiedBy>
  <cp:revision>5</cp:revision>
  <dcterms:created xsi:type="dcterms:W3CDTF">2016-03-26T14:01:44Z</dcterms:created>
  <dcterms:modified xsi:type="dcterms:W3CDTF">2016-04-06T09:56:50Z</dcterms:modified>
</cp:coreProperties>
</file>