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437" autoAdjust="0"/>
  </p:normalViewPr>
  <p:slideViewPr>
    <p:cSldViewPr>
      <p:cViewPr>
        <p:scale>
          <a:sx n="99" d="100"/>
          <a:sy n="99" d="100"/>
        </p:scale>
        <p:origin x="-13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ačiakampis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esioji jungtis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Antraštė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25" name="Paantraštė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lt-LT" smtClean="0"/>
              <a:t>Spustelėkite ruošinio paantraštės stiliui keisti</a:t>
            </a:r>
            <a:endParaRPr kumimoji="0" lang="en-US"/>
          </a:p>
        </p:txBody>
      </p:sp>
      <p:sp>
        <p:nvSpPr>
          <p:cNvPr id="31" name="Datos vietos rezervavimo ženklas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C8DDDC4-DD48-4308-A7E0-98165D63D553}" type="datetimeFigureOut">
              <a:rPr lang="lt-LT" smtClean="0"/>
              <a:pPr/>
              <a:t>2016.04.25</a:t>
            </a:fld>
            <a:endParaRPr lang="lt-LT"/>
          </a:p>
        </p:txBody>
      </p:sp>
      <p:sp>
        <p:nvSpPr>
          <p:cNvPr id="18" name="Poraštės vietos rezervavimo ženklas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29" name="Skaidrės numerio vietos rezervavimo ženklas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8DDDC4-DD48-4308-A7E0-98165D63D553}" type="datetimeFigureOut">
              <a:rPr lang="lt-LT" smtClean="0"/>
              <a:pPr/>
              <a:t>2016.04.25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C8DDDC4-DD48-4308-A7E0-98165D63D553}" type="datetimeFigureOut">
              <a:rPr lang="lt-LT" smtClean="0"/>
              <a:pPr/>
              <a:t>2016.04.25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8DDDC4-DD48-4308-A7E0-98165D63D553}" type="datetimeFigureOut">
              <a:rPr lang="lt-LT" smtClean="0"/>
              <a:pPr/>
              <a:t>2016.04.25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C8DDDC4-DD48-4308-A7E0-98165D63D553}" type="datetimeFigureOut">
              <a:rPr lang="lt-LT" smtClean="0"/>
              <a:pPr/>
              <a:t>2016.04.25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8DDDC4-DD48-4308-A7E0-98165D63D553}" type="datetimeFigureOut">
              <a:rPr lang="lt-LT" smtClean="0"/>
              <a:pPr/>
              <a:t>2016.04.25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8DDDC4-DD48-4308-A7E0-98165D63D553}" type="datetimeFigureOut">
              <a:rPr lang="lt-LT" smtClean="0"/>
              <a:pPr/>
              <a:t>2016.04.25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8DDDC4-DD48-4308-A7E0-98165D63D553}" type="datetimeFigureOut">
              <a:rPr lang="lt-LT" smtClean="0"/>
              <a:pPr/>
              <a:t>2016.04.25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C8DDDC4-DD48-4308-A7E0-98165D63D553}" type="datetimeFigureOut">
              <a:rPr lang="lt-LT" smtClean="0"/>
              <a:pPr/>
              <a:t>2016.04.25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8DDDC4-DD48-4308-A7E0-98165D63D553}" type="datetimeFigureOut">
              <a:rPr lang="lt-LT" smtClean="0"/>
              <a:pPr/>
              <a:t>2016.04.25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ačiakampis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ačiakampis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8DDDC4-DD48-4308-A7E0-98165D63D553}" type="datetimeFigureOut">
              <a:rPr lang="lt-LT" smtClean="0"/>
              <a:pPr/>
              <a:t>2016.04.25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0" name="Paveikslėlio vietos rezervavimo ženklas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lt-LT" smtClean="0"/>
              <a:t>Spustelėkite piktogramą, jei norite įtraukti paveikslėlį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ačiakampis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Pavadinimo vietos rezervavimo ženkla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1" name="Teksto vietos rezervavimo ženklas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27" name="Datos vietos rezervavimo ženklas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C8DDDC4-DD48-4308-A7E0-98165D63D553}" type="datetimeFigureOut">
              <a:rPr lang="lt-LT" smtClean="0"/>
              <a:pPr/>
              <a:t>2016.04.25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16" name="Skaidrės numerio vietos rezervavimo ženklas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80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cake</a:t>
            </a:r>
            <a:endParaRPr lang="lt-LT" sz="8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4860032" y="5877272"/>
            <a:ext cx="4283968" cy="980728"/>
          </a:xfrm>
        </p:spPr>
        <p:txBody>
          <a:bodyPr/>
          <a:lstStyle/>
          <a:p>
            <a:pPr algn="ctr"/>
            <a:r>
              <a:rPr lang="lt-LT" dirty="0" smtClean="0"/>
              <a:t> </a:t>
            </a:r>
            <a:r>
              <a:rPr lang="lt-LT" dirty="0" err="1" smtClean="0"/>
              <a:t>Airida</a:t>
            </a:r>
            <a:r>
              <a:rPr lang="en-US" dirty="0" smtClean="0"/>
              <a:t> 5a     </a:t>
            </a:r>
            <a:endParaRPr lang="lt-L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4400" dirty="0" err="1" smtClean="0">
                <a:solidFill>
                  <a:schemeClr val="accent1">
                    <a:lumMod val="75000"/>
                  </a:schemeClr>
                </a:solidFill>
              </a:rPr>
              <a:t>Recipe</a:t>
            </a:r>
            <a:endParaRPr lang="lt-LT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3200" i="1" dirty="0" smtClean="0"/>
              <a:t>300 </a:t>
            </a:r>
            <a:r>
              <a:rPr lang="lt-LT" sz="3200" i="1" dirty="0" err="1" smtClean="0"/>
              <a:t>gr</a:t>
            </a:r>
            <a:r>
              <a:rPr lang="en-US" sz="3200" i="1" dirty="0" smtClean="0"/>
              <a:t> of</a:t>
            </a:r>
            <a:r>
              <a:rPr lang="lt-LT" sz="3200" i="1" dirty="0" smtClean="0"/>
              <a:t> </a:t>
            </a:r>
            <a:r>
              <a:rPr lang="lt-LT" sz="3200" i="1" dirty="0" err="1" smtClean="0"/>
              <a:t>sugar</a:t>
            </a:r>
            <a:r>
              <a:rPr lang="lt-LT" sz="3200" i="1" dirty="0" smtClean="0"/>
              <a:t>;</a:t>
            </a:r>
          </a:p>
          <a:p>
            <a:r>
              <a:rPr lang="lt-LT" sz="3200" i="1" dirty="0" smtClean="0"/>
              <a:t>3 </a:t>
            </a:r>
            <a:r>
              <a:rPr lang="lt-LT" sz="3200" i="1" dirty="0" err="1" smtClean="0"/>
              <a:t>eggs</a:t>
            </a:r>
            <a:r>
              <a:rPr lang="lt-LT" sz="3200" i="1" dirty="0" smtClean="0"/>
              <a:t>;</a:t>
            </a:r>
          </a:p>
          <a:p>
            <a:r>
              <a:rPr lang="lt-LT" sz="3200" i="1" dirty="0" smtClean="0"/>
              <a:t>300 </a:t>
            </a:r>
            <a:r>
              <a:rPr lang="lt-LT" sz="3200" i="1" dirty="0" err="1" smtClean="0"/>
              <a:t>gr</a:t>
            </a:r>
            <a:r>
              <a:rPr lang="en-US" sz="3200" i="1" dirty="0" smtClean="0"/>
              <a:t> of</a:t>
            </a:r>
            <a:r>
              <a:rPr lang="lt-LT" sz="3200" i="1" dirty="0" smtClean="0"/>
              <a:t> </a:t>
            </a:r>
            <a:r>
              <a:rPr lang="lt-LT" sz="3200" i="1" dirty="0" err="1" smtClean="0"/>
              <a:t>flour</a:t>
            </a:r>
            <a:r>
              <a:rPr lang="lt-LT" sz="3200" i="1" dirty="0" smtClean="0"/>
              <a:t>;</a:t>
            </a:r>
          </a:p>
          <a:p>
            <a:r>
              <a:rPr lang="lt-LT" sz="3200" i="1" dirty="0" smtClean="0"/>
              <a:t>250 </a:t>
            </a:r>
            <a:r>
              <a:rPr lang="lt-LT" sz="3200" i="1" dirty="0" err="1" smtClean="0"/>
              <a:t>gr</a:t>
            </a:r>
            <a:r>
              <a:rPr lang="en-US" sz="3200" i="1" dirty="0" smtClean="0"/>
              <a:t> of</a:t>
            </a:r>
            <a:r>
              <a:rPr lang="lt-LT" sz="3200" i="1" dirty="0" smtClean="0"/>
              <a:t> </a:t>
            </a:r>
            <a:r>
              <a:rPr lang="lt-LT" sz="3200" i="1" dirty="0" err="1" smtClean="0"/>
              <a:t>curd</a:t>
            </a:r>
            <a:r>
              <a:rPr lang="lt-LT" sz="3200" i="1" dirty="0" smtClean="0"/>
              <a:t>;</a:t>
            </a:r>
          </a:p>
          <a:p>
            <a:r>
              <a:rPr lang="lt-LT" sz="3200" i="1" dirty="0" smtClean="0"/>
              <a:t>150 </a:t>
            </a:r>
            <a:r>
              <a:rPr lang="lt-LT" sz="3200" i="1" dirty="0" err="1" smtClean="0"/>
              <a:t>gr</a:t>
            </a:r>
            <a:r>
              <a:rPr lang="en-US" sz="3200" i="1" dirty="0" smtClean="0"/>
              <a:t> of</a:t>
            </a:r>
            <a:r>
              <a:rPr lang="lt-LT" sz="3200" i="1" dirty="0" smtClean="0"/>
              <a:t> </a:t>
            </a:r>
            <a:r>
              <a:rPr lang="lt-LT" sz="3200" i="1" dirty="0" err="1" smtClean="0"/>
              <a:t>butter</a:t>
            </a:r>
            <a:r>
              <a:rPr lang="lt-LT" sz="3200" i="1" dirty="0" smtClean="0"/>
              <a:t>;</a:t>
            </a:r>
          </a:p>
          <a:p>
            <a:r>
              <a:rPr lang="lt-LT" sz="3200" i="1" dirty="0" smtClean="0"/>
              <a:t>1 </a:t>
            </a:r>
            <a:r>
              <a:rPr lang="lt-LT" sz="3200" i="1" dirty="0" err="1" smtClean="0"/>
              <a:t>teaspoon</a:t>
            </a:r>
            <a:r>
              <a:rPr lang="en-US" sz="3200" i="1" dirty="0" smtClean="0"/>
              <a:t> of</a:t>
            </a:r>
            <a:r>
              <a:rPr lang="lt-LT" sz="3200" i="1" dirty="0" smtClean="0"/>
              <a:t> </a:t>
            </a:r>
            <a:r>
              <a:rPr lang="lt-LT" sz="3200" i="1" dirty="0" err="1" smtClean="0"/>
              <a:t>baking</a:t>
            </a:r>
            <a:r>
              <a:rPr lang="lt-LT" sz="3200" i="1" dirty="0" smtClean="0"/>
              <a:t> – </a:t>
            </a:r>
            <a:r>
              <a:rPr lang="lt-LT" sz="3200" i="1" dirty="0" err="1" smtClean="0"/>
              <a:t>powder</a:t>
            </a:r>
            <a:r>
              <a:rPr lang="lt-LT" sz="3200" i="1" dirty="0" smtClean="0"/>
              <a:t>.</a:t>
            </a:r>
          </a:p>
          <a:p>
            <a:pPr algn="r"/>
            <a:endParaRPr lang="lt-L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sz="4400" dirty="0" err="1" smtClean="0">
                <a:solidFill>
                  <a:schemeClr val="accent1">
                    <a:lumMod val="75000"/>
                  </a:schemeClr>
                </a:solidFill>
              </a:rPr>
              <a:t>production</a:t>
            </a:r>
            <a:r>
              <a:rPr lang="lt-LT" sz="4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t-LT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lt-LT" dirty="0" smtClean="0"/>
              <a:t>                    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sz="2400" b="1" dirty="0" smtClean="0"/>
              <a:t>    Mix baking – powder with flour. Mix soft</a:t>
            </a:r>
          </a:p>
          <a:p>
            <a:pPr algn="just">
              <a:buNone/>
            </a:pPr>
            <a:r>
              <a:rPr lang="en-US" sz="2400" b="1" dirty="0" smtClean="0"/>
              <a:t>    </a:t>
            </a:r>
            <a:r>
              <a:rPr lang="en-US" sz="2400" b="1" dirty="0" smtClean="0"/>
              <a:t>butter </a:t>
            </a:r>
            <a:r>
              <a:rPr lang="en-US" sz="2400" b="1" dirty="0" smtClean="0"/>
              <a:t>with eggs and sugar. Put </a:t>
            </a:r>
            <a:r>
              <a:rPr lang="en-US" sz="2400" b="1" dirty="0" smtClean="0"/>
              <a:t>curd</a:t>
            </a:r>
            <a:r>
              <a:rPr lang="lt-LT" sz="2400" b="1" dirty="0" smtClean="0"/>
              <a:t>.</a:t>
            </a:r>
            <a:endParaRPr lang="en-US" sz="2400" b="1" dirty="0" smtClean="0"/>
          </a:p>
          <a:p>
            <a:pPr algn="just">
              <a:buNone/>
            </a:pPr>
            <a:r>
              <a:rPr lang="en-US" sz="2400" b="1" dirty="0" smtClean="0"/>
              <a:t>    Mix the flour. Pour the dough into baking</a:t>
            </a:r>
          </a:p>
          <a:p>
            <a:pPr algn="just">
              <a:buNone/>
            </a:pPr>
            <a:r>
              <a:rPr lang="en-US" sz="2400" b="1" dirty="0" smtClean="0"/>
              <a:t>    shapes and bake at </a:t>
            </a:r>
            <a:r>
              <a:rPr lang="lt-LT" sz="2400" b="1" dirty="0" smtClean="0"/>
              <a:t> 200</a:t>
            </a:r>
            <a:r>
              <a:rPr lang="en-US" sz="2400" b="1" dirty="0" smtClean="0"/>
              <a:t>C</a:t>
            </a:r>
            <a:r>
              <a:rPr lang="lt-LT" sz="2400" b="1" dirty="0" smtClean="0"/>
              <a:t>   </a:t>
            </a:r>
            <a:r>
              <a:rPr lang="lt-LT" sz="2400" b="1" dirty="0" err="1" smtClean="0"/>
              <a:t>temperature</a:t>
            </a:r>
            <a:r>
              <a:rPr lang="lt-LT" sz="2400" b="1" dirty="0" smtClean="0"/>
              <a:t>  </a:t>
            </a:r>
            <a:r>
              <a:rPr lang="lt-LT" sz="2400" b="1" dirty="0" err="1" smtClean="0"/>
              <a:t>for</a:t>
            </a:r>
            <a:endParaRPr lang="lt-LT" sz="2400" b="1" dirty="0" smtClean="0"/>
          </a:p>
          <a:p>
            <a:pPr algn="just">
              <a:buNone/>
            </a:pPr>
            <a:r>
              <a:rPr lang="lt-LT" sz="2400" b="1" dirty="0" smtClean="0"/>
              <a:t>    25 – 30 minutes. </a:t>
            </a:r>
            <a:r>
              <a:rPr lang="lt-LT" sz="2400" b="1" dirty="0" err="1" smtClean="0"/>
              <a:t>Sprinkle</a:t>
            </a:r>
            <a:r>
              <a:rPr lang="lt-LT" sz="2400" b="1" dirty="0" smtClean="0"/>
              <a:t> </a:t>
            </a:r>
            <a:r>
              <a:rPr lang="lt-LT" sz="2400" b="1" dirty="0" err="1" smtClean="0"/>
              <a:t>with</a:t>
            </a:r>
            <a:r>
              <a:rPr lang="lt-LT" sz="2400" b="1" dirty="0" smtClean="0"/>
              <a:t> </a:t>
            </a:r>
            <a:r>
              <a:rPr lang="lt-LT" sz="2400" b="1" dirty="0" err="1" smtClean="0"/>
              <a:t>almonds</a:t>
            </a:r>
            <a:r>
              <a:rPr lang="lt-LT" b="1" dirty="0" smtClean="0"/>
              <a:t>. </a:t>
            </a:r>
            <a:endParaRPr lang="lt-L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ntraštė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" name="Turinio vietos rezervavimo ženklas 3" descr="DSCF243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836712"/>
            <a:ext cx="7272808" cy="53285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abangus">
  <a:themeElements>
    <a:clrScheme name="Prabangus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Prabangus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abangus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159</TotalTime>
  <Words>85</Words>
  <Application>Microsoft Office PowerPoint</Application>
  <PresentationFormat>Demonstracija ekrane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4</vt:i4>
      </vt:variant>
    </vt:vector>
  </HeadingPairs>
  <TitlesOfParts>
    <vt:vector size="5" baseType="lpstr">
      <vt:lpstr>Prabangus</vt:lpstr>
      <vt:lpstr>cake</vt:lpstr>
      <vt:lpstr>Recipe</vt:lpstr>
      <vt:lpstr>production                        </vt:lpstr>
      <vt:lpstr>PowerPoint pristatymas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Cake</dc:title>
  <dc:creator>Dokumentai</dc:creator>
  <cp:lastModifiedBy>Audronė</cp:lastModifiedBy>
  <cp:revision>5</cp:revision>
  <dcterms:created xsi:type="dcterms:W3CDTF">2016-01-09T10:02:59Z</dcterms:created>
  <dcterms:modified xsi:type="dcterms:W3CDTF">2016-04-25T04:47:01Z</dcterms:modified>
</cp:coreProperties>
</file>