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71AD0-F382-4580-AC90-64A24EAAE90A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4159C-50F9-43DA-85CC-507DF8D38CF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embro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159C-50F9-43DA-85CC-507DF8D38CF3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7E9-288E-4765-9543-B4083AD670F2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933A-43B8-4F86-9FDA-9CE61FAABD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7E9-288E-4765-9543-B4083AD670F2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933A-43B8-4F86-9FDA-9CE61FAABD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7E9-288E-4765-9543-B4083AD670F2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933A-43B8-4F86-9FDA-9CE61FAABD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7E9-288E-4765-9543-B4083AD670F2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933A-43B8-4F86-9FDA-9CE61FAABD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7E9-288E-4765-9543-B4083AD670F2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933A-43B8-4F86-9FDA-9CE61FAABD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7E9-288E-4765-9543-B4083AD670F2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933A-43B8-4F86-9FDA-9CE61FAABD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7E9-288E-4765-9543-B4083AD670F2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933A-43B8-4F86-9FDA-9CE61FAABD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7E9-288E-4765-9543-B4083AD670F2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933A-43B8-4F86-9FDA-9CE61FAABD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7E9-288E-4765-9543-B4083AD670F2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933A-43B8-4F86-9FDA-9CE61FAABD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7E9-288E-4765-9543-B4083AD670F2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933A-43B8-4F86-9FDA-9CE61FAABD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7E9-288E-4765-9543-B4083AD670F2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933A-43B8-4F86-9FDA-9CE61FAABD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037E9-288E-4765-9543-B4083AD670F2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D933A-43B8-4F86-9FDA-9CE61FAABD0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>
                <a:blipFill>
                  <a:blip r:embed="rId3"/>
                  <a:stretch>
                    <a:fillRect/>
                  </a:stretch>
                </a:blipFill>
              </a:rPr>
              <a:t>WATER and LITERATURE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5805264"/>
            <a:ext cx="6400800" cy="1752600"/>
          </a:xfrm>
        </p:spPr>
        <p:txBody>
          <a:bodyPr>
            <a:normAutofit/>
          </a:bodyPr>
          <a:lstStyle/>
          <a:p>
            <a:r>
              <a:rPr lang="sk-SK" sz="2400" b="1" i="1" dirty="0">
                <a:solidFill>
                  <a:schemeClr val="tx1"/>
                </a:solidFill>
              </a:rPr>
              <a:t>HAVIAROVÁ VERONIKA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0"/>
            <a:ext cx="4042792" cy="635670"/>
          </a:xfrm>
        </p:spPr>
        <p:txBody>
          <a:bodyPr>
            <a:normAutofit/>
          </a:bodyPr>
          <a:lstStyle/>
          <a:p>
            <a:r>
              <a:rPr lang="sk-SK" sz="2800" i="1" dirty="0"/>
              <a:t>POEM ABOUT THE RIVER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467544" y="836712"/>
            <a:ext cx="4042792" cy="5760640"/>
          </a:xfrm>
        </p:spPr>
        <p:txBody>
          <a:bodyPr>
            <a:noAutofit/>
          </a:bodyPr>
          <a:lstStyle/>
          <a:p>
            <a:r>
              <a:rPr lang="sk-SK" sz="1800" b="1" dirty="0"/>
              <a:t>Big  </a:t>
            </a:r>
            <a:r>
              <a:rPr lang="sk-SK" sz="1800" b="1" dirty="0" err="1"/>
              <a:t>water</a:t>
            </a:r>
            <a:r>
              <a:rPr lang="sk-SK" sz="1800" b="1" dirty="0"/>
              <a:t> </a:t>
            </a:r>
            <a:r>
              <a:rPr lang="sk-SK" sz="1800" b="1" dirty="0" err="1"/>
              <a:t>flows</a:t>
            </a:r>
            <a:r>
              <a:rPr lang="sk-SK" sz="1800" b="1" dirty="0"/>
              <a:t>  </a:t>
            </a:r>
            <a:r>
              <a:rPr lang="sk-SK" sz="1800" b="1" dirty="0" err="1"/>
              <a:t>through</a:t>
            </a:r>
            <a:r>
              <a:rPr lang="sk-SK" sz="1800" b="1" dirty="0"/>
              <a:t> </a:t>
            </a:r>
            <a:r>
              <a:rPr lang="sk-SK" sz="1800" b="1" dirty="0" err="1"/>
              <a:t>the</a:t>
            </a:r>
            <a:r>
              <a:rPr lang="sk-SK" sz="1800" b="1" dirty="0"/>
              <a:t> city,</a:t>
            </a:r>
          </a:p>
          <a:p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sk-SK" sz="1800" b="1" dirty="0" err="1"/>
              <a:t>humidity</a:t>
            </a:r>
            <a:r>
              <a:rPr lang="sk-SK" sz="1800" b="1" dirty="0"/>
              <a:t> </a:t>
            </a:r>
            <a:r>
              <a:rPr lang="sk-SK" sz="1800" b="1" dirty="0" err="1"/>
              <a:t>she</a:t>
            </a:r>
            <a:r>
              <a:rPr lang="sk-SK" sz="1800" b="1" dirty="0"/>
              <a:t> </a:t>
            </a:r>
            <a:r>
              <a:rPr lang="sk-SK" sz="1800" b="1" dirty="0" err="1"/>
              <a:t>adds</a:t>
            </a:r>
            <a:r>
              <a:rPr lang="sk-SK" sz="1800" b="1" dirty="0"/>
              <a:t>,</a:t>
            </a:r>
          </a:p>
          <a:p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sk-SK" sz="1800" b="1" dirty="0" err="1"/>
              <a:t>advice</a:t>
            </a:r>
            <a:r>
              <a:rPr lang="sk-SK" sz="1800" b="1" dirty="0"/>
              <a:t> </a:t>
            </a:r>
            <a:r>
              <a:rPr lang="sk-SK" sz="1800" b="1" dirty="0" err="1"/>
              <a:t>always</a:t>
            </a:r>
            <a:r>
              <a:rPr lang="sk-SK" sz="1800" b="1" dirty="0"/>
              <a:t> </a:t>
            </a:r>
            <a:r>
              <a:rPr lang="sk-SK" sz="1800" b="1" dirty="0" err="1"/>
              <a:t>rolls</a:t>
            </a:r>
            <a:r>
              <a:rPr lang="sk-SK" sz="1800" b="1" dirty="0"/>
              <a:t> </a:t>
            </a:r>
            <a:r>
              <a:rPr lang="sk-SK" sz="1800" b="1" dirty="0" err="1"/>
              <a:t>fast</a:t>
            </a:r>
            <a:r>
              <a:rPr lang="sk-SK" sz="1800" b="1" dirty="0"/>
              <a:t>,</a:t>
            </a:r>
          </a:p>
          <a:p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sk-SK" sz="1800" b="1" dirty="0" err="1"/>
              <a:t>kings</a:t>
            </a:r>
            <a:r>
              <a:rPr lang="sk-SK" sz="1800" b="1" dirty="0"/>
              <a:t> </a:t>
            </a:r>
            <a:r>
              <a:rPr lang="sk-SK" sz="1800" b="1" dirty="0" err="1"/>
              <a:t>already</a:t>
            </a:r>
            <a:r>
              <a:rPr lang="sk-SK" sz="1800" b="1" dirty="0"/>
              <a:t> </a:t>
            </a:r>
            <a:r>
              <a:rPr lang="sk-SK" sz="1800" b="1" dirty="0" err="1"/>
              <a:t>knew</a:t>
            </a:r>
            <a:r>
              <a:rPr lang="sk-SK" sz="1800" b="1" dirty="0"/>
              <a:t> </a:t>
            </a:r>
            <a:r>
              <a:rPr lang="sk-SK" sz="1800" b="1" dirty="0" err="1"/>
              <a:t>her</a:t>
            </a:r>
            <a:r>
              <a:rPr lang="sk-SK" sz="1800" b="1" dirty="0"/>
              <a:t>.</a:t>
            </a:r>
          </a:p>
          <a:p>
            <a:r>
              <a:rPr lang="sk-SK" sz="1800" b="1" dirty="0" err="1"/>
              <a:t>When</a:t>
            </a:r>
            <a:r>
              <a:rPr lang="sk-SK" sz="1800" b="1" dirty="0"/>
              <a:t> </a:t>
            </a:r>
            <a:r>
              <a:rPr lang="sk-SK" sz="1800" b="1" dirty="0" err="1"/>
              <a:t>spring</a:t>
            </a:r>
            <a:r>
              <a:rPr lang="sk-SK" sz="1800" b="1" dirty="0"/>
              <a:t> </a:t>
            </a:r>
            <a:r>
              <a:rPr lang="sk-SK" sz="1800" b="1" dirty="0" err="1"/>
              <a:t>snow</a:t>
            </a:r>
            <a:r>
              <a:rPr lang="sk-SK" sz="1800" b="1" dirty="0"/>
              <a:t> </a:t>
            </a:r>
            <a:r>
              <a:rPr lang="sk-SK" sz="1800" b="1" dirty="0" err="1"/>
              <a:t>melts</a:t>
            </a:r>
            <a:r>
              <a:rPr lang="sk-SK" sz="1800" b="1" dirty="0"/>
              <a:t>,</a:t>
            </a:r>
          </a:p>
          <a:p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sk-SK" sz="1800" b="1" dirty="0" err="1"/>
              <a:t>river</a:t>
            </a:r>
            <a:r>
              <a:rPr lang="sk-SK" sz="1800" b="1" dirty="0"/>
              <a:t> </a:t>
            </a:r>
            <a:r>
              <a:rPr lang="sk-SK" sz="1800" b="1" dirty="0" err="1"/>
              <a:t>overlooks</a:t>
            </a:r>
            <a:r>
              <a:rPr lang="sk-SK" sz="1800" b="1" dirty="0"/>
              <a:t> </a:t>
            </a:r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sk-SK" sz="1800" b="1" dirty="0" err="1"/>
              <a:t>banks</a:t>
            </a:r>
            <a:r>
              <a:rPr lang="sk-SK" sz="1800" b="1" dirty="0"/>
              <a:t>,</a:t>
            </a:r>
          </a:p>
          <a:p>
            <a:r>
              <a:rPr lang="sk-SK" sz="1800" b="1" dirty="0" err="1"/>
              <a:t>then</a:t>
            </a:r>
            <a:r>
              <a:rPr lang="sk-SK" sz="1800" b="1" dirty="0"/>
              <a:t> </a:t>
            </a:r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sk-SK" sz="1800" b="1" dirty="0" err="1"/>
              <a:t>water</a:t>
            </a:r>
            <a:r>
              <a:rPr lang="sk-SK" sz="1800" b="1" dirty="0"/>
              <a:t> </a:t>
            </a:r>
            <a:r>
              <a:rPr lang="sk-SK" sz="1800" b="1" dirty="0" err="1"/>
              <a:t>always</a:t>
            </a:r>
            <a:r>
              <a:rPr lang="sk-SK" sz="1800" b="1" dirty="0"/>
              <a:t> </a:t>
            </a:r>
            <a:r>
              <a:rPr lang="sk-SK" sz="1800" b="1" dirty="0" err="1"/>
              <a:t>rises</a:t>
            </a:r>
            <a:r>
              <a:rPr lang="sk-SK" sz="1800" b="1" dirty="0"/>
              <a:t>,</a:t>
            </a:r>
          </a:p>
          <a:p>
            <a:r>
              <a:rPr lang="sk-SK" sz="1800" b="1" dirty="0" err="1"/>
              <a:t>inhabits</a:t>
            </a:r>
            <a:r>
              <a:rPr lang="sk-SK" sz="1800" b="1" dirty="0"/>
              <a:t> </a:t>
            </a:r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sk-SK" sz="1800" b="1" dirty="0" err="1"/>
              <a:t>house</a:t>
            </a:r>
            <a:r>
              <a:rPr lang="sk-SK" sz="1800" b="1" dirty="0"/>
              <a:t> </a:t>
            </a:r>
            <a:r>
              <a:rPr lang="sk-SK" sz="1800" b="1" dirty="0" err="1"/>
              <a:t>walls</a:t>
            </a:r>
            <a:r>
              <a:rPr lang="sk-SK" sz="1800" b="1" dirty="0"/>
              <a:t>.</a:t>
            </a:r>
          </a:p>
          <a:p>
            <a:r>
              <a:rPr lang="sk-SK" sz="1800" b="1" dirty="0" err="1"/>
              <a:t>Great</a:t>
            </a:r>
            <a:r>
              <a:rPr lang="sk-SK" sz="1800" b="1" dirty="0"/>
              <a:t> and </a:t>
            </a:r>
            <a:r>
              <a:rPr lang="sk-SK" sz="1800" b="1" dirty="0" err="1"/>
              <a:t>majestic</a:t>
            </a:r>
            <a:r>
              <a:rPr lang="sk-SK" sz="1800" b="1" dirty="0"/>
              <a:t>,</a:t>
            </a:r>
          </a:p>
          <a:p>
            <a:r>
              <a:rPr lang="sk-SK" sz="1800" b="1" dirty="0" err="1"/>
              <a:t>painters</a:t>
            </a:r>
            <a:r>
              <a:rPr lang="sk-SK" sz="1800" b="1" dirty="0"/>
              <a:t> </a:t>
            </a:r>
            <a:r>
              <a:rPr lang="sk-SK" sz="1800" b="1" dirty="0" err="1"/>
              <a:t>decorate</a:t>
            </a:r>
            <a:r>
              <a:rPr lang="sk-SK" sz="1800" b="1" dirty="0"/>
              <a:t> </a:t>
            </a:r>
            <a:r>
              <a:rPr lang="sk-SK" sz="1800" b="1" dirty="0" err="1"/>
              <a:t>canvases</a:t>
            </a:r>
            <a:r>
              <a:rPr lang="sk-SK" sz="1800" b="1" dirty="0"/>
              <a:t> </a:t>
            </a:r>
            <a:r>
              <a:rPr lang="sk-SK" sz="1800" b="1" dirty="0" err="1"/>
              <a:t>with</a:t>
            </a:r>
            <a:r>
              <a:rPr lang="sk-SK" sz="1800" b="1" dirty="0"/>
              <a:t> </a:t>
            </a:r>
            <a:r>
              <a:rPr lang="sk-SK" sz="1800" b="1" dirty="0" err="1"/>
              <a:t>it</a:t>
            </a:r>
            <a:r>
              <a:rPr lang="sk-SK" sz="1800" b="1" dirty="0"/>
              <a:t>,</a:t>
            </a:r>
          </a:p>
          <a:p>
            <a:r>
              <a:rPr lang="sk-SK" sz="1800" b="1" dirty="0" err="1"/>
              <a:t>paintings</a:t>
            </a:r>
            <a:r>
              <a:rPr lang="sk-SK" sz="1800" b="1" dirty="0"/>
              <a:t> </a:t>
            </a:r>
            <a:r>
              <a:rPr lang="sk-SK" sz="1800" b="1" dirty="0" err="1"/>
              <a:t>also</a:t>
            </a:r>
            <a:r>
              <a:rPr lang="sk-SK" sz="1800" b="1" dirty="0"/>
              <a:t> </a:t>
            </a:r>
            <a:r>
              <a:rPr lang="sk-SK" sz="1800" b="1" dirty="0" err="1"/>
              <a:t>embroidered</a:t>
            </a:r>
            <a:r>
              <a:rPr lang="sk-SK" sz="1800" b="1" dirty="0"/>
              <a:t>,</a:t>
            </a:r>
          </a:p>
          <a:p>
            <a:r>
              <a:rPr lang="sk-SK" sz="1800" b="1" dirty="0" err="1"/>
              <a:t>originated</a:t>
            </a:r>
            <a:r>
              <a:rPr lang="sk-SK" sz="1800" b="1" dirty="0"/>
              <a:t>, a </a:t>
            </a:r>
            <a:r>
              <a:rPr lang="sk-SK" sz="1800" b="1" dirty="0" err="1"/>
              <a:t>joy</a:t>
            </a:r>
            <a:r>
              <a:rPr lang="sk-SK" sz="1800" b="1" dirty="0"/>
              <a:t> to </a:t>
            </a:r>
            <a:r>
              <a:rPr lang="sk-SK" sz="1800" b="1" dirty="0" err="1"/>
              <a:t>look</a:t>
            </a:r>
            <a:r>
              <a:rPr lang="sk-SK" sz="1800" b="1" dirty="0"/>
              <a:t> </a:t>
            </a:r>
            <a:r>
              <a:rPr lang="sk-SK" sz="1800" b="1" dirty="0" err="1"/>
              <a:t>at</a:t>
            </a:r>
            <a:r>
              <a:rPr lang="sk-SK" sz="1800" b="1" dirty="0"/>
              <a:t> </a:t>
            </a:r>
            <a:r>
              <a:rPr lang="sk-SK" sz="1800" b="1" dirty="0" err="1"/>
              <a:t>them</a:t>
            </a:r>
            <a:r>
              <a:rPr lang="sk-SK" sz="1800" b="1" dirty="0"/>
              <a:t>.</a:t>
            </a:r>
          </a:p>
          <a:p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sk-SK" sz="1800" b="1" dirty="0" err="1"/>
              <a:t>river</a:t>
            </a:r>
            <a:r>
              <a:rPr lang="sk-SK" sz="1800" b="1" dirty="0"/>
              <a:t> </a:t>
            </a:r>
            <a:r>
              <a:rPr lang="sk-SK" sz="1800" b="1" dirty="0" err="1"/>
              <a:t>follows</a:t>
            </a:r>
            <a:r>
              <a:rPr lang="sk-SK" sz="1800" b="1" dirty="0"/>
              <a:t> </a:t>
            </a:r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sk-SK" sz="1800" b="1" dirty="0" err="1"/>
              <a:t>river</a:t>
            </a:r>
            <a:r>
              <a:rPr lang="sk-SK" sz="1800" b="1" dirty="0"/>
              <a:t> </a:t>
            </a:r>
            <a:r>
              <a:rPr lang="sk-SK" sz="1800" b="1" dirty="0" err="1"/>
              <a:t>from</a:t>
            </a:r>
            <a:r>
              <a:rPr lang="sk-SK" sz="1800" b="1" dirty="0"/>
              <a:t> </a:t>
            </a:r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sk-SK" sz="1800" b="1" dirty="0" err="1"/>
              <a:t>hill</a:t>
            </a:r>
            <a:r>
              <a:rPr lang="sk-SK" sz="1800" b="1" dirty="0"/>
              <a:t>,</a:t>
            </a:r>
          </a:p>
          <a:p>
            <a:r>
              <a:rPr lang="sk-SK" sz="1800" b="1" dirty="0"/>
              <a:t>i </a:t>
            </a:r>
            <a:r>
              <a:rPr lang="sk-SK" sz="1800" b="1" dirty="0" err="1"/>
              <a:t>really</a:t>
            </a:r>
            <a:r>
              <a:rPr lang="sk-SK" sz="1800" b="1" dirty="0"/>
              <a:t> </a:t>
            </a:r>
            <a:r>
              <a:rPr lang="sk-SK" sz="1800" b="1" dirty="0" err="1"/>
              <a:t>like</a:t>
            </a:r>
            <a:r>
              <a:rPr lang="sk-SK" sz="1800" b="1" dirty="0"/>
              <a:t> </a:t>
            </a:r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sk-SK" sz="1800" b="1" dirty="0" err="1"/>
              <a:t>look</a:t>
            </a:r>
            <a:r>
              <a:rPr lang="sk-SK" sz="1800" b="1" dirty="0"/>
              <a:t> </a:t>
            </a:r>
            <a:r>
              <a:rPr lang="sk-SK" sz="1800" b="1" dirty="0" err="1"/>
              <a:t>of</a:t>
            </a:r>
            <a:r>
              <a:rPr lang="sk-SK" sz="1800" b="1" dirty="0"/>
              <a:t> </a:t>
            </a:r>
            <a:r>
              <a:rPr lang="sk-SK" sz="1800" b="1" dirty="0" err="1"/>
              <a:t>it</a:t>
            </a:r>
            <a:r>
              <a:rPr lang="sk-SK" sz="1800" b="1" dirty="0"/>
              <a:t>,</a:t>
            </a:r>
          </a:p>
          <a:p>
            <a:r>
              <a:rPr lang="sk-SK" sz="1800" b="1" dirty="0" err="1"/>
              <a:t>nature</a:t>
            </a:r>
            <a:r>
              <a:rPr lang="sk-SK" sz="1800" b="1" dirty="0"/>
              <a:t> </a:t>
            </a:r>
            <a:r>
              <a:rPr lang="sk-SK" sz="1800" b="1" dirty="0" err="1"/>
              <a:t>meets</a:t>
            </a:r>
            <a:r>
              <a:rPr lang="sk-SK" sz="1800" b="1" dirty="0"/>
              <a:t> </a:t>
            </a:r>
            <a:r>
              <a:rPr lang="sk-SK" sz="1800" b="1" dirty="0" err="1"/>
              <a:t>the</a:t>
            </a:r>
            <a:r>
              <a:rPr lang="sk-SK" sz="1800" b="1" dirty="0"/>
              <a:t> city,</a:t>
            </a:r>
          </a:p>
          <a:p>
            <a:r>
              <a:rPr lang="sk-SK" sz="1800" b="1" dirty="0" err="1"/>
              <a:t>they</a:t>
            </a:r>
            <a:r>
              <a:rPr lang="sk-SK" sz="1800" b="1" dirty="0"/>
              <a:t> </a:t>
            </a:r>
            <a:r>
              <a:rPr lang="sk-SK" sz="1800" b="1" dirty="0" err="1"/>
              <a:t>whisper</a:t>
            </a:r>
            <a:r>
              <a:rPr lang="sk-SK" sz="1800" b="1" dirty="0"/>
              <a:t> </a:t>
            </a:r>
            <a:r>
              <a:rPr lang="sk-SK" sz="1800" b="1" dirty="0" err="1"/>
              <a:t>old</a:t>
            </a:r>
            <a:r>
              <a:rPr lang="sk-SK" sz="1800" b="1" dirty="0"/>
              <a:t> </a:t>
            </a:r>
            <a:r>
              <a:rPr lang="sk-SK" sz="1800" b="1" dirty="0" err="1"/>
              <a:t>oaks</a:t>
            </a:r>
            <a:r>
              <a:rPr lang="sk-SK" sz="1800" b="1" dirty="0"/>
              <a:t>.</a:t>
            </a:r>
          </a:p>
        </p:txBody>
      </p:sp>
      <p:pic>
        <p:nvPicPr>
          <p:cNvPr id="3074" name="Picture 2" descr="Nájdeme ešte na Slovensku skutočné rieky? Slobodné, čisté, plné života?  Také rieky strácame. | WW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2792" y="3645024"/>
            <a:ext cx="4801208" cy="3212976"/>
          </a:xfrm>
          <a:prstGeom prst="rect">
            <a:avLst/>
          </a:prstGeom>
          <a:noFill/>
        </p:spPr>
      </p:pic>
      <p:cxnSp>
        <p:nvCxnSpPr>
          <p:cNvPr id="13" name="Rovná spojovacia šípka 12"/>
          <p:cNvCxnSpPr/>
          <p:nvPr/>
        </p:nvCxnSpPr>
        <p:spPr>
          <a:xfrm>
            <a:off x="4932040" y="764704"/>
            <a:ext cx="1584176" cy="20882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4067944" y="1412776"/>
            <a:ext cx="2088232" cy="16561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Sneh verzus diamanty - Skaut a Mé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34" y="0"/>
            <a:ext cx="2793966" cy="1745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581025"/>
            <a:ext cx="3008313" cy="1162050"/>
          </a:xfrm>
        </p:spPr>
        <p:txBody>
          <a:bodyPr>
            <a:normAutofit/>
          </a:bodyPr>
          <a:lstStyle/>
          <a:p>
            <a:r>
              <a:rPr lang="sk-SK" sz="2800" dirty="0"/>
              <a:t>BÁSEŇ O RIEKE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3008313" cy="5472608"/>
          </a:xfrm>
        </p:spPr>
        <p:txBody>
          <a:bodyPr>
            <a:noAutofit/>
          </a:bodyPr>
          <a:lstStyle/>
          <a:p>
            <a:r>
              <a:rPr lang="sk-SK" sz="1800" b="1" dirty="0"/>
              <a:t>Mestom  tečie veľká voda,</a:t>
            </a:r>
          </a:p>
          <a:p>
            <a:r>
              <a:rPr lang="sk-SK" sz="1800" b="1" dirty="0"/>
              <a:t>vlhkosť vzduchu ona dodá,</a:t>
            </a:r>
          </a:p>
          <a:p>
            <a:r>
              <a:rPr lang="sk-SK" sz="1800" b="1" dirty="0"/>
              <a:t>rada sa vždy rýchlo valí,</a:t>
            </a:r>
          </a:p>
          <a:p>
            <a:r>
              <a:rPr lang="sk-SK" sz="1800" b="1" dirty="0"/>
              <a:t>poznali ju už králi.</a:t>
            </a:r>
          </a:p>
          <a:p>
            <a:r>
              <a:rPr lang="sk-SK" sz="1800" b="1" dirty="0"/>
              <a:t>Keď  sa topia jarné snehy,</a:t>
            </a:r>
          </a:p>
          <a:p>
            <a:r>
              <a:rPr lang="sk-SK" sz="1800" b="1" dirty="0"/>
              <a:t>rieka nazrie ponad brehy,</a:t>
            </a:r>
          </a:p>
          <a:p>
            <a:r>
              <a:rPr lang="sk-SK" sz="1800" b="1" dirty="0"/>
              <a:t>vtedy sa vždy voda vzbúri,</a:t>
            </a:r>
          </a:p>
          <a:p>
            <a:r>
              <a:rPr lang="sk-SK" sz="1800" b="1" dirty="0"/>
              <a:t>poobmýva domom múry.</a:t>
            </a:r>
          </a:p>
          <a:p>
            <a:r>
              <a:rPr lang="sk-SK" sz="1800" b="1" dirty="0"/>
              <a:t>Veľká je a majestátna,</a:t>
            </a:r>
          </a:p>
          <a:p>
            <a:r>
              <a:rPr lang="sk-SK" sz="1800" b="1" dirty="0"/>
              <a:t>maliari ňou zdobia plátna,</a:t>
            </a:r>
          </a:p>
          <a:p>
            <a:r>
              <a:rPr lang="sk-SK" sz="1800" b="1" dirty="0"/>
              <a:t>obrazy aj vyšívané</a:t>
            </a:r>
          </a:p>
          <a:p>
            <a:r>
              <a:rPr lang="sk-SK" sz="1800" b="1" dirty="0"/>
              <a:t>vznikli, radosť pozrieť na ne.</a:t>
            </a:r>
          </a:p>
          <a:p>
            <a:r>
              <a:rPr lang="sk-SK" sz="1800" b="1" dirty="0"/>
              <a:t>Z kopca  rieku sleduje hrad,</a:t>
            </a:r>
          </a:p>
          <a:p>
            <a:r>
              <a:rPr lang="sk-SK" sz="1800" b="1" dirty="0"/>
              <a:t>pohľad na to mám strašne rád,</a:t>
            </a:r>
          </a:p>
          <a:p>
            <a:r>
              <a:rPr lang="sk-SK" sz="1800" b="1" dirty="0"/>
              <a:t>príroda sa s mestom snúbi,</a:t>
            </a:r>
          </a:p>
          <a:p>
            <a:r>
              <a:rPr lang="sk-SK" sz="1800" b="1" dirty="0"/>
              <a:t>šepocú si staré duby.</a:t>
            </a:r>
          </a:p>
        </p:txBody>
      </p:sp>
      <p:pic>
        <p:nvPicPr>
          <p:cNvPr id="17410" name="Picture 2" descr="Ako dobre poznáte slovenské rieky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240" y="0"/>
            <a:ext cx="4486760" cy="2060848"/>
          </a:xfrm>
          <a:prstGeom prst="rect">
            <a:avLst/>
          </a:prstGeom>
          <a:noFill/>
        </p:spPr>
      </p:pic>
      <p:pic>
        <p:nvPicPr>
          <p:cNvPr id="17412" name="Picture 4" descr="Napisali.sk - Sneh ešte napadne najmä na severe. V Alpách pripadne aj meter  sneh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8162" y="3501008"/>
            <a:ext cx="4575838" cy="3356992"/>
          </a:xfrm>
          <a:prstGeom prst="rect">
            <a:avLst/>
          </a:prstGeom>
          <a:noFill/>
        </p:spPr>
      </p:pic>
      <p:sp>
        <p:nvSpPr>
          <p:cNvPr id="15" name="Šípka doprava 14"/>
          <p:cNvSpPr/>
          <p:nvPr/>
        </p:nvSpPr>
        <p:spPr>
          <a:xfrm>
            <a:off x="3347864" y="404664"/>
            <a:ext cx="936104" cy="57606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7" name="Zalomená spojnica 16"/>
          <p:cNvCxnSpPr/>
          <p:nvPr/>
        </p:nvCxnSpPr>
        <p:spPr>
          <a:xfrm>
            <a:off x="2987824" y="2996952"/>
            <a:ext cx="1224136" cy="1152128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4000" i="1" dirty="0" err="1">
                <a:solidFill>
                  <a:srgbClr val="002060"/>
                </a:solidFill>
              </a:rPr>
              <a:t>Title</a:t>
            </a:r>
            <a:r>
              <a:rPr lang="sk-SK" sz="4000" i="1" dirty="0">
                <a:solidFill>
                  <a:srgbClr val="002060"/>
                </a:solidFill>
              </a:rPr>
              <a:t> =</a:t>
            </a:r>
            <a:r>
              <a:rPr lang="sk-SK" sz="4000" dirty="0"/>
              <a:t> </a:t>
            </a:r>
            <a:r>
              <a:rPr lang="sk-SK" sz="4000" b="1" i="1" dirty="0"/>
              <a:t>POEM ABOUT THE RIVER</a:t>
            </a:r>
          </a:p>
          <a:p>
            <a:r>
              <a:rPr lang="sk-SK" sz="4000" i="1" dirty="0" err="1">
                <a:solidFill>
                  <a:srgbClr val="002060"/>
                </a:solidFill>
              </a:rPr>
              <a:t>Author</a:t>
            </a:r>
            <a:r>
              <a:rPr lang="sk-SK" sz="4000" i="1" dirty="0">
                <a:solidFill>
                  <a:srgbClr val="002060"/>
                </a:solidFill>
              </a:rPr>
              <a:t> =</a:t>
            </a:r>
            <a:r>
              <a:rPr lang="sk-SK" sz="4000" i="1" dirty="0"/>
              <a:t> </a:t>
            </a:r>
            <a:r>
              <a:rPr lang="sk-SK" sz="4000" b="1" i="1" dirty="0"/>
              <a:t>MARTIN CHUDÍK</a:t>
            </a:r>
          </a:p>
          <a:p>
            <a:r>
              <a:rPr lang="sk-SK" sz="4000" i="1" dirty="0" err="1">
                <a:solidFill>
                  <a:srgbClr val="002060"/>
                </a:solidFill>
              </a:rPr>
              <a:t>Meaning</a:t>
            </a:r>
            <a:r>
              <a:rPr lang="sk-SK" sz="4000" i="1" dirty="0">
                <a:solidFill>
                  <a:srgbClr val="002060"/>
                </a:solidFill>
              </a:rPr>
              <a:t> </a:t>
            </a:r>
            <a:r>
              <a:rPr lang="sk-SK" sz="4000" i="1" dirty="0" err="1">
                <a:solidFill>
                  <a:srgbClr val="002060"/>
                </a:solidFill>
              </a:rPr>
              <a:t>of</a:t>
            </a:r>
            <a:r>
              <a:rPr lang="sk-SK" sz="4000" i="1" dirty="0">
                <a:solidFill>
                  <a:srgbClr val="002060"/>
                </a:solidFill>
              </a:rPr>
              <a:t> </a:t>
            </a:r>
            <a:r>
              <a:rPr lang="sk-SK" sz="4000" i="1" dirty="0" err="1">
                <a:solidFill>
                  <a:srgbClr val="002060"/>
                </a:solidFill>
              </a:rPr>
              <a:t>water</a:t>
            </a:r>
            <a:r>
              <a:rPr lang="sk-SK" sz="4000" i="1" dirty="0">
                <a:solidFill>
                  <a:srgbClr val="002060"/>
                </a:solidFill>
              </a:rPr>
              <a:t> in </a:t>
            </a:r>
            <a:r>
              <a:rPr lang="sk-SK" sz="4000" i="1" dirty="0" err="1">
                <a:solidFill>
                  <a:srgbClr val="002060"/>
                </a:solidFill>
              </a:rPr>
              <a:t>poem</a:t>
            </a:r>
            <a:r>
              <a:rPr lang="sk-SK" sz="4000" i="1" dirty="0">
                <a:solidFill>
                  <a:srgbClr val="002060"/>
                </a:solidFill>
              </a:rPr>
              <a:t> </a:t>
            </a:r>
            <a:r>
              <a:rPr lang="sk-SK" sz="4000" i="1" dirty="0"/>
              <a:t>= </a:t>
            </a:r>
            <a:r>
              <a:rPr lang="sk-SK" sz="4000" b="1" i="1" dirty="0"/>
              <a:t>LIFE and HAPPINESS</a:t>
            </a:r>
          </a:p>
          <a:p>
            <a:r>
              <a:rPr lang="sk-SK" sz="4000" i="1" dirty="0" err="1">
                <a:solidFill>
                  <a:srgbClr val="002060"/>
                </a:solidFill>
              </a:rPr>
              <a:t>Synopsis</a:t>
            </a:r>
            <a:r>
              <a:rPr lang="sk-SK" sz="4000" i="1" dirty="0">
                <a:solidFill>
                  <a:srgbClr val="002060"/>
                </a:solidFill>
              </a:rPr>
              <a:t> = </a:t>
            </a:r>
            <a:r>
              <a:rPr lang="sk-SK" sz="4000" b="1" i="1" dirty="0"/>
              <a:t>WATER AND RIVER IN OUR LIFE</a:t>
            </a:r>
          </a:p>
          <a:p>
            <a:endParaRPr lang="sk-SK" b="1" i="1" dirty="0"/>
          </a:p>
        </p:txBody>
      </p:sp>
      <p:pic>
        <p:nvPicPr>
          <p:cNvPr id="18434" name="Picture 2" descr="Vonkajšia dekorácia snehová vločka 60LED studená biela, výška 60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5240" y="0"/>
            <a:ext cx="126876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C00000"/>
                </a:solidFill>
              </a:rPr>
              <a:t>MARTIN CHUDÍK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born</a:t>
            </a:r>
            <a:r>
              <a:rPr lang="sk-SK" dirty="0"/>
              <a:t> in 1988 [</a:t>
            </a:r>
            <a:r>
              <a:rPr lang="sk-SK" dirty="0" err="1"/>
              <a:t>Slovakia-Bratislava</a:t>
            </a:r>
            <a:r>
              <a:rPr lang="sk-SK" dirty="0"/>
              <a:t>]</a:t>
            </a:r>
          </a:p>
          <a:p>
            <a:r>
              <a:rPr lang="sk-SK" dirty="0" err="1"/>
              <a:t>Creation</a:t>
            </a:r>
            <a:r>
              <a:rPr lang="sk-SK" dirty="0"/>
              <a:t>:  </a:t>
            </a:r>
          </a:p>
          <a:p>
            <a:r>
              <a:rPr lang="sk-SK" dirty="0"/>
              <a:t>1./ ukryté v dotykoch /</a:t>
            </a:r>
            <a:r>
              <a:rPr lang="sk-SK" b="1" dirty="0" err="1"/>
              <a:t>hidden</a:t>
            </a:r>
            <a:r>
              <a:rPr lang="sk-SK" b="1" dirty="0"/>
              <a:t> in </a:t>
            </a:r>
            <a:r>
              <a:rPr lang="sk-SK" b="1" dirty="0" err="1"/>
              <a:t>touch</a:t>
            </a:r>
            <a:r>
              <a:rPr lang="sk-SK" dirty="0"/>
              <a:t>/</a:t>
            </a:r>
          </a:p>
          <a:p>
            <a:r>
              <a:rPr lang="sk-SK" dirty="0"/>
              <a:t>2./ precitnúť /</a:t>
            </a:r>
            <a:r>
              <a:rPr lang="sk-SK" b="1" dirty="0" err="1"/>
              <a:t>resuscitate</a:t>
            </a:r>
            <a:endParaRPr lang="sk-SK" b="1" dirty="0"/>
          </a:p>
          <a:p>
            <a:r>
              <a:rPr lang="sk-SK" dirty="0"/>
              <a:t>3./ za tajomstvom očí /</a:t>
            </a:r>
            <a:r>
              <a:rPr lang="sk-SK" b="1" dirty="0" err="1"/>
              <a:t>behind</a:t>
            </a:r>
            <a:r>
              <a:rPr lang="sk-SK" b="1" dirty="0"/>
              <a:t> </a:t>
            </a:r>
            <a:r>
              <a:rPr lang="sk-SK" b="1" dirty="0" err="1"/>
              <a:t>the</a:t>
            </a:r>
            <a:r>
              <a:rPr lang="sk-SK" b="1" dirty="0"/>
              <a:t> </a:t>
            </a:r>
            <a:r>
              <a:rPr lang="sk-SK" b="1" dirty="0" err="1"/>
              <a:t>secrets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the</a:t>
            </a:r>
            <a:r>
              <a:rPr lang="sk-SK" b="1" dirty="0"/>
              <a:t> </a:t>
            </a:r>
            <a:r>
              <a:rPr lang="sk-SK" b="1" dirty="0" err="1"/>
              <a:t>eyes</a:t>
            </a:r>
            <a:r>
              <a:rPr lang="sk-SK" b="1" dirty="0"/>
              <a:t> </a:t>
            </a:r>
          </a:p>
        </p:txBody>
      </p:sp>
      <p:pic>
        <p:nvPicPr>
          <p:cNvPr id="20482" name="Picture 2" descr="Martin Chudík photo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602427"/>
            <a:ext cx="1691680" cy="2255573"/>
          </a:xfrm>
          <a:prstGeom prst="rect">
            <a:avLst/>
          </a:prstGeom>
          <a:noFill/>
        </p:spPr>
      </p:pic>
      <p:cxnSp>
        <p:nvCxnSpPr>
          <p:cNvPr id="6" name="Zalomená spojnica 5"/>
          <p:cNvCxnSpPr/>
          <p:nvPr/>
        </p:nvCxnSpPr>
        <p:spPr>
          <a:xfrm>
            <a:off x="4716016" y="4797152"/>
            <a:ext cx="1944216" cy="100811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sk-SK" sz="8000" dirty="0">
                <a:solidFill>
                  <a:srgbClr val="C00000"/>
                </a:solidFill>
              </a:rPr>
              <a:t>THANK YOU </a:t>
            </a:r>
          </a:p>
        </p:txBody>
      </p:sp>
      <p:pic>
        <p:nvPicPr>
          <p:cNvPr id="19458" name="Picture 2" descr="Best Emoji GIF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86000"/>
            <a:ext cx="4572000" cy="4572000"/>
          </a:xfrm>
          <a:prstGeom prst="rect">
            <a:avLst/>
          </a:prstGeom>
          <a:noFill/>
        </p:spPr>
      </p:pic>
      <p:sp>
        <p:nvSpPr>
          <p:cNvPr id="6" name="Šípka doprava 5"/>
          <p:cNvSpPr/>
          <p:nvPr/>
        </p:nvSpPr>
        <p:spPr>
          <a:xfrm rot="1688006">
            <a:off x="827584" y="2204864"/>
            <a:ext cx="1728192" cy="792088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lu 6"/>
          <p:cNvSpPr/>
          <p:nvPr/>
        </p:nvSpPr>
        <p:spPr>
          <a:xfrm rot="3421650">
            <a:off x="7174443" y="1727657"/>
            <a:ext cx="792088" cy="1656184"/>
          </a:xfrm>
          <a:prstGeom prst="down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263</Words>
  <Application>Microsoft Office PowerPoint</Application>
  <PresentationFormat>Diavetítés a képernyőre (4:3 oldalarány)</PresentationFormat>
  <Paragraphs>49</Paragraphs>
  <Slides>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Motív Office</vt:lpstr>
      <vt:lpstr>WATER and LITERATURE</vt:lpstr>
      <vt:lpstr>POEM ABOUT THE RIVER</vt:lpstr>
      <vt:lpstr>BÁSEŇ O RIEKE</vt:lpstr>
      <vt:lpstr>PowerPoint-bemutató</vt:lpstr>
      <vt:lpstr>MARTIN CHUDÍK </vt:lpstr>
      <vt:lpstr>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LITERATURE</dc:title>
  <dc:creator>Miriam Haviarová</dc:creator>
  <cp:lastModifiedBy>Andrea Iro</cp:lastModifiedBy>
  <cp:revision>16</cp:revision>
  <dcterms:created xsi:type="dcterms:W3CDTF">2021-01-19T11:53:22Z</dcterms:created>
  <dcterms:modified xsi:type="dcterms:W3CDTF">2021-02-18T19:02:30Z</dcterms:modified>
</cp:coreProperties>
</file>